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1"/>
  </p:notesMasterIdLst>
  <p:handoutMasterIdLst>
    <p:handoutMasterId r:id="rId32"/>
  </p:handoutMasterIdLst>
  <p:sldIdLst>
    <p:sldId id="256" r:id="rId2"/>
    <p:sldId id="258" r:id="rId3"/>
    <p:sldId id="257" r:id="rId4"/>
    <p:sldId id="259"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2" r:id="rId26"/>
    <p:sldId id="283" r:id="rId27"/>
    <p:sldId id="285" r:id="rId28"/>
    <p:sldId id="284" r:id="rId29"/>
    <p:sldId id="286"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60" autoAdjust="0"/>
    <p:restoredTop sz="94407" autoAdjust="0"/>
  </p:normalViewPr>
  <p:slideViewPr>
    <p:cSldViewPr snapToGrid="0">
      <p:cViewPr varScale="1">
        <p:scale>
          <a:sx n="104" d="100"/>
          <a:sy n="104" d="100"/>
        </p:scale>
        <p:origin x="120" y="192"/>
      </p:cViewPr>
      <p:guideLst/>
    </p:cSldViewPr>
  </p:slideViewPr>
  <p:notesTextViewPr>
    <p:cViewPr>
      <p:scale>
        <a:sx n="1" d="1"/>
        <a:sy n="1" d="1"/>
      </p:scale>
      <p:origin x="0" y="0"/>
    </p:cViewPr>
  </p:notesTextViewPr>
  <p:sorterViewPr>
    <p:cViewPr>
      <p:scale>
        <a:sx n="100" d="100"/>
        <a:sy n="100" d="100"/>
      </p:scale>
      <p:origin x="0" y="-969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1209367336561"/>
          <c:y val="6.5820451854086595E-2"/>
          <c:w val="0.87689697422540802"/>
          <c:h val="0.69770449874026497"/>
        </c:manualLayout>
      </c:layout>
      <c:areaChart>
        <c:grouping val="stacked"/>
        <c:varyColors val="0"/>
        <c:ser>
          <c:idx val="0"/>
          <c:order val="0"/>
          <c:tx>
            <c:strRef>
              <c:f>Blatt1!$B$1</c:f>
              <c:strCache>
                <c:ptCount val="1"/>
                <c:pt idx="0">
                  <c:v>Company 1</c:v>
                </c:pt>
              </c:strCache>
            </c:strRef>
          </c:tx>
          <c:spPr>
            <a:solidFill>
              <a:schemeClr val="accent1"/>
            </a:solidFill>
            <a:ln>
              <a:solidFill>
                <a:schemeClr val="bg2"/>
              </a:solidFill>
            </a:ln>
            <a:effectLst/>
          </c:spPr>
          <c:cat>
            <c:numRef>
              <c:f>Blatt1!$A$2:$A$14</c:f>
              <c:numCache>
                <c:formatCode>General</c:formatCode>
                <c:ptCount val="13"/>
                <c:pt idx="0">
                  <c:v>1</c:v>
                </c:pt>
                <c:pt idx="1">
                  <c:v>2</c:v>
                </c:pt>
                <c:pt idx="2">
                  <c:v>3</c:v>
                </c:pt>
                <c:pt idx="3">
                  <c:v>4</c:v>
                </c:pt>
                <c:pt idx="4">
                  <c:v>5</c:v>
                </c:pt>
                <c:pt idx="5">
                  <c:v>6</c:v>
                </c:pt>
                <c:pt idx="6">
                  <c:v>7</c:v>
                </c:pt>
                <c:pt idx="7">
                  <c:v>8</c:v>
                </c:pt>
                <c:pt idx="8">
                  <c:v>9</c:v>
                </c:pt>
                <c:pt idx="9">
                  <c:v>10</c:v>
                </c:pt>
                <c:pt idx="10">
                  <c:v>11</c:v>
                </c:pt>
                <c:pt idx="11">
                  <c:v>12</c:v>
                </c:pt>
                <c:pt idx="12">
                  <c:v>13</c:v>
                </c:pt>
              </c:numCache>
            </c:numRef>
          </c:cat>
          <c:val>
            <c:numRef>
              <c:f>Blatt1!$B$2:$B$14</c:f>
              <c:numCache>
                <c:formatCode>General</c:formatCode>
                <c:ptCount val="13"/>
                <c:pt idx="0">
                  <c:v>0</c:v>
                </c:pt>
                <c:pt idx="1">
                  <c:v>4</c:v>
                </c:pt>
                <c:pt idx="2">
                  <c:v>2</c:v>
                </c:pt>
                <c:pt idx="3">
                  <c:v>1</c:v>
                </c:pt>
                <c:pt idx="4">
                  <c:v>2</c:v>
                </c:pt>
                <c:pt idx="5">
                  <c:v>5</c:v>
                </c:pt>
                <c:pt idx="6">
                  <c:v>3</c:v>
                </c:pt>
                <c:pt idx="7">
                  <c:v>2</c:v>
                </c:pt>
                <c:pt idx="8">
                  <c:v>4</c:v>
                </c:pt>
                <c:pt idx="9">
                  <c:v>2</c:v>
                </c:pt>
                <c:pt idx="10">
                  <c:v>5</c:v>
                </c:pt>
                <c:pt idx="11">
                  <c:v>6</c:v>
                </c:pt>
                <c:pt idx="12">
                  <c:v>4</c:v>
                </c:pt>
              </c:numCache>
            </c:numRef>
          </c:val>
          <c:extLst>
            <c:ext xmlns:c16="http://schemas.microsoft.com/office/drawing/2014/chart" uri="{C3380CC4-5D6E-409C-BE32-E72D297353CC}">
              <c16:uniqueId val="{00000000-3CE4-4B21-86FE-3C77D846DC59}"/>
            </c:ext>
          </c:extLst>
        </c:ser>
        <c:ser>
          <c:idx val="1"/>
          <c:order val="1"/>
          <c:tx>
            <c:strRef>
              <c:f>Blatt1!$C$1</c:f>
              <c:strCache>
                <c:ptCount val="1"/>
                <c:pt idx="0">
                  <c:v>Company 2</c:v>
                </c:pt>
              </c:strCache>
            </c:strRef>
          </c:tx>
          <c:spPr>
            <a:solidFill>
              <a:schemeClr val="accent2"/>
            </a:solidFill>
            <a:ln>
              <a:solidFill>
                <a:schemeClr val="bg2"/>
              </a:solidFill>
            </a:ln>
            <a:effectLst/>
          </c:spPr>
          <c:cat>
            <c:numRef>
              <c:f>Blatt1!$A$2:$A$14</c:f>
              <c:numCache>
                <c:formatCode>General</c:formatCode>
                <c:ptCount val="13"/>
                <c:pt idx="0">
                  <c:v>1</c:v>
                </c:pt>
                <c:pt idx="1">
                  <c:v>2</c:v>
                </c:pt>
                <c:pt idx="2">
                  <c:v>3</c:v>
                </c:pt>
                <c:pt idx="3">
                  <c:v>4</c:v>
                </c:pt>
                <c:pt idx="4">
                  <c:v>5</c:v>
                </c:pt>
                <c:pt idx="5">
                  <c:v>6</c:v>
                </c:pt>
                <c:pt idx="6">
                  <c:v>7</c:v>
                </c:pt>
                <c:pt idx="7">
                  <c:v>8</c:v>
                </c:pt>
                <c:pt idx="8">
                  <c:v>9</c:v>
                </c:pt>
                <c:pt idx="9">
                  <c:v>10</c:v>
                </c:pt>
                <c:pt idx="10">
                  <c:v>11</c:v>
                </c:pt>
                <c:pt idx="11">
                  <c:v>12</c:v>
                </c:pt>
                <c:pt idx="12">
                  <c:v>13</c:v>
                </c:pt>
              </c:numCache>
            </c:numRef>
          </c:cat>
          <c:val>
            <c:numRef>
              <c:f>Blatt1!$C$2:$C$14</c:f>
              <c:numCache>
                <c:formatCode>General</c:formatCode>
                <c:ptCount val="13"/>
                <c:pt idx="0">
                  <c:v>3</c:v>
                </c:pt>
                <c:pt idx="1">
                  <c:v>5</c:v>
                </c:pt>
                <c:pt idx="2">
                  <c:v>2</c:v>
                </c:pt>
                <c:pt idx="3">
                  <c:v>4</c:v>
                </c:pt>
                <c:pt idx="4">
                  <c:v>6</c:v>
                </c:pt>
                <c:pt idx="5">
                  <c:v>2</c:v>
                </c:pt>
                <c:pt idx="6">
                  <c:v>5</c:v>
                </c:pt>
                <c:pt idx="7">
                  <c:v>3</c:v>
                </c:pt>
                <c:pt idx="8">
                  <c:v>2</c:v>
                </c:pt>
                <c:pt idx="9">
                  <c:v>4</c:v>
                </c:pt>
                <c:pt idx="10">
                  <c:v>3</c:v>
                </c:pt>
                <c:pt idx="11">
                  <c:v>2</c:v>
                </c:pt>
                <c:pt idx="12">
                  <c:v>1</c:v>
                </c:pt>
              </c:numCache>
            </c:numRef>
          </c:val>
          <c:extLst>
            <c:ext xmlns:c16="http://schemas.microsoft.com/office/drawing/2014/chart" uri="{C3380CC4-5D6E-409C-BE32-E72D297353CC}">
              <c16:uniqueId val="{00000001-3CE4-4B21-86FE-3C77D846DC59}"/>
            </c:ext>
          </c:extLst>
        </c:ser>
        <c:ser>
          <c:idx val="2"/>
          <c:order val="2"/>
          <c:tx>
            <c:strRef>
              <c:f>Blatt1!$D$1</c:f>
              <c:strCache>
                <c:ptCount val="1"/>
                <c:pt idx="0">
                  <c:v>Company 3</c:v>
                </c:pt>
              </c:strCache>
            </c:strRef>
          </c:tx>
          <c:spPr>
            <a:solidFill>
              <a:schemeClr val="accent3"/>
            </a:solidFill>
            <a:ln>
              <a:solidFill>
                <a:schemeClr val="bg1"/>
              </a:solidFill>
            </a:ln>
            <a:effectLst/>
          </c:spPr>
          <c:cat>
            <c:numRef>
              <c:f>Blatt1!$A$2:$A$14</c:f>
              <c:numCache>
                <c:formatCode>General</c:formatCode>
                <c:ptCount val="13"/>
                <c:pt idx="0">
                  <c:v>1</c:v>
                </c:pt>
                <c:pt idx="1">
                  <c:v>2</c:v>
                </c:pt>
                <c:pt idx="2">
                  <c:v>3</c:v>
                </c:pt>
                <c:pt idx="3">
                  <c:v>4</c:v>
                </c:pt>
                <c:pt idx="4">
                  <c:v>5</c:v>
                </c:pt>
                <c:pt idx="5">
                  <c:v>6</c:v>
                </c:pt>
                <c:pt idx="6">
                  <c:v>7</c:v>
                </c:pt>
                <c:pt idx="7">
                  <c:v>8</c:v>
                </c:pt>
                <c:pt idx="8">
                  <c:v>9</c:v>
                </c:pt>
                <c:pt idx="9">
                  <c:v>10</c:v>
                </c:pt>
                <c:pt idx="10">
                  <c:v>11</c:v>
                </c:pt>
                <c:pt idx="11">
                  <c:v>12</c:v>
                </c:pt>
                <c:pt idx="12">
                  <c:v>13</c:v>
                </c:pt>
              </c:numCache>
            </c:numRef>
          </c:cat>
          <c:val>
            <c:numRef>
              <c:f>Blatt1!$D$2:$D$14</c:f>
              <c:numCache>
                <c:formatCode>General</c:formatCode>
                <c:ptCount val="13"/>
                <c:pt idx="0">
                  <c:v>6</c:v>
                </c:pt>
                <c:pt idx="1">
                  <c:v>2</c:v>
                </c:pt>
                <c:pt idx="2">
                  <c:v>1</c:v>
                </c:pt>
                <c:pt idx="3">
                  <c:v>5</c:v>
                </c:pt>
                <c:pt idx="4">
                  <c:v>1</c:v>
                </c:pt>
                <c:pt idx="5">
                  <c:v>3</c:v>
                </c:pt>
                <c:pt idx="6">
                  <c:v>1</c:v>
                </c:pt>
                <c:pt idx="7">
                  <c:v>4</c:v>
                </c:pt>
                <c:pt idx="8">
                  <c:v>3</c:v>
                </c:pt>
                <c:pt idx="9">
                  <c:v>4</c:v>
                </c:pt>
                <c:pt idx="10">
                  <c:v>2</c:v>
                </c:pt>
                <c:pt idx="11">
                  <c:v>10</c:v>
                </c:pt>
                <c:pt idx="12">
                  <c:v>6</c:v>
                </c:pt>
              </c:numCache>
            </c:numRef>
          </c:val>
          <c:extLst>
            <c:ext xmlns:c16="http://schemas.microsoft.com/office/drawing/2014/chart" uri="{C3380CC4-5D6E-409C-BE32-E72D297353CC}">
              <c16:uniqueId val="{00000002-3CE4-4B21-86FE-3C77D846DC59}"/>
            </c:ext>
          </c:extLst>
        </c:ser>
        <c:ser>
          <c:idx val="3"/>
          <c:order val="3"/>
          <c:tx>
            <c:strRef>
              <c:f>Blatt1!$E$1</c:f>
              <c:strCache>
                <c:ptCount val="1"/>
                <c:pt idx="0">
                  <c:v>Company 4</c:v>
                </c:pt>
              </c:strCache>
            </c:strRef>
          </c:tx>
          <c:spPr>
            <a:solidFill>
              <a:schemeClr val="accent4"/>
            </a:solidFill>
            <a:ln>
              <a:solidFill>
                <a:schemeClr val="bg1"/>
              </a:solidFill>
            </a:ln>
            <a:effectLst/>
          </c:spPr>
          <c:cat>
            <c:numRef>
              <c:f>Blatt1!$A$2:$A$14</c:f>
              <c:numCache>
                <c:formatCode>General</c:formatCode>
                <c:ptCount val="13"/>
                <c:pt idx="0">
                  <c:v>1</c:v>
                </c:pt>
                <c:pt idx="1">
                  <c:v>2</c:v>
                </c:pt>
                <c:pt idx="2">
                  <c:v>3</c:v>
                </c:pt>
                <c:pt idx="3">
                  <c:v>4</c:v>
                </c:pt>
                <c:pt idx="4">
                  <c:v>5</c:v>
                </c:pt>
                <c:pt idx="5">
                  <c:v>6</c:v>
                </c:pt>
                <c:pt idx="6">
                  <c:v>7</c:v>
                </c:pt>
                <c:pt idx="7">
                  <c:v>8</c:v>
                </c:pt>
                <c:pt idx="8">
                  <c:v>9</c:v>
                </c:pt>
                <c:pt idx="9">
                  <c:v>10</c:v>
                </c:pt>
                <c:pt idx="10">
                  <c:v>11</c:v>
                </c:pt>
                <c:pt idx="11">
                  <c:v>12</c:v>
                </c:pt>
                <c:pt idx="12">
                  <c:v>13</c:v>
                </c:pt>
              </c:numCache>
            </c:numRef>
          </c:cat>
          <c:val>
            <c:numRef>
              <c:f>Blatt1!$E$2:$E$14</c:f>
              <c:numCache>
                <c:formatCode>General</c:formatCode>
                <c:ptCount val="13"/>
                <c:pt idx="0">
                  <c:v>8</c:v>
                </c:pt>
                <c:pt idx="1">
                  <c:v>5</c:v>
                </c:pt>
                <c:pt idx="2">
                  <c:v>3</c:v>
                </c:pt>
                <c:pt idx="3">
                  <c:v>2</c:v>
                </c:pt>
                <c:pt idx="4">
                  <c:v>4</c:v>
                </c:pt>
                <c:pt idx="5">
                  <c:v>5</c:v>
                </c:pt>
                <c:pt idx="6">
                  <c:v>3</c:v>
                </c:pt>
                <c:pt idx="7">
                  <c:v>0</c:v>
                </c:pt>
                <c:pt idx="8">
                  <c:v>4</c:v>
                </c:pt>
                <c:pt idx="9">
                  <c:v>4</c:v>
                </c:pt>
                <c:pt idx="10">
                  <c:v>11</c:v>
                </c:pt>
                <c:pt idx="11">
                  <c:v>5</c:v>
                </c:pt>
                <c:pt idx="12">
                  <c:v>2</c:v>
                </c:pt>
              </c:numCache>
            </c:numRef>
          </c:val>
          <c:extLst>
            <c:ext xmlns:c16="http://schemas.microsoft.com/office/drawing/2014/chart" uri="{C3380CC4-5D6E-409C-BE32-E72D297353CC}">
              <c16:uniqueId val="{00000003-3CE4-4B21-86FE-3C77D846DC59}"/>
            </c:ext>
          </c:extLst>
        </c:ser>
        <c:dLbls>
          <c:showLegendKey val="0"/>
          <c:showVal val="0"/>
          <c:showCatName val="0"/>
          <c:showSerName val="0"/>
          <c:showPercent val="0"/>
          <c:showBubbleSize val="0"/>
        </c:dLbls>
        <c:axId val="-134634672"/>
        <c:axId val="-135211200"/>
      </c:areaChart>
      <c:catAx>
        <c:axId val="-13463467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200" b="0" i="0" u="none" strike="noStrike" kern="1200" baseline="0">
                <a:solidFill>
                  <a:schemeClr val="tx1"/>
                </a:solidFill>
                <a:latin typeface="+mn-lt"/>
                <a:ea typeface="+mn-ea"/>
                <a:cs typeface="+mn-ea"/>
                <a:sym typeface="+mn-lt"/>
              </a:defRPr>
            </a:pPr>
            <a:endParaRPr lang="zh-CN"/>
          </a:p>
        </c:txPr>
        <c:crossAx val="-135211200"/>
        <c:crosses val="autoZero"/>
        <c:auto val="1"/>
        <c:lblAlgn val="ctr"/>
        <c:lblOffset val="100"/>
        <c:noMultiLvlLbl val="0"/>
      </c:catAx>
      <c:valAx>
        <c:axId val="-1352112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200" b="0" i="0" u="none" strike="noStrike" kern="1200" baseline="0">
                <a:solidFill>
                  <a:schemeClr val="tx1"/>
                </a:solidFill>
                <a:latin typeface="+mn-lt"/>
                <a:ea typeface="+mn-ea"/>
                <a:cs typeface="+mn-ea"/>
                <a:sym typeface="+mn-lt"/>
              </a:defRPr>
            </a:pPr>
            <a:endParaRPr lang="zh-CN"/>
          </a:p>
        </c:txPr>
        <c:crossAx val="-134634672"/>
        <c:crosses val="autoZero"/>
        <c:crossBetween val="midCat"/>
      </c:valAx>
      <c:spPr>
        <a:noFill/>
        <a:ln>
          <a:noFill/>
        </a:ln>
        <a:effectLst/>
      </c:spPr>
    </c:plotArea>
    <c:legend>
      <c:legendPos val="b"/>
      <c:layout>
        <c:manualLayout>
          <c:xMode val="edge"/>
          <c:yMode val="edge"/>
          <c:x val="8.5677965051844801E-2"/>
          <c:y val="0.84731390414404195"/>
          <c:w val="0.82675495981924596"/>
          <c:h val="0.15268620728079499"/>
        </c:manualLayout>
      </c:layout>
      <c:overlay val="0"/>
      <c:spPr>
        <a:noFill/>
        <a:ln>
          <a:noFill/>
        </a:ln>
        <a:effectLst/>
      </c:spPr>
      <c:txPr>
        <a:bodyPr rot="0" spcFirstLastPara="1" vertOverflow="ellipsis" vert="horz" wrap="square" anchor="ctr" anchorCtr="1"/>
        <a:lstStyle/>
        <a:p>
          <a:pPr>
            <a:defRPr lang="zh-CN" sz="1200" b="0" i="0" u="none" strike="noStrike" kern="1200" baseline="0">
              <a:solidFill>
                <a:schemeClr val="tx1"/>
              </a:solidFill>
              <a:latin typeface="+mn-lt"/>
              <a:ea typeface="+mn-ea"/>
              <a:cs typeface="+mn-ea"/>
              <a:sym typeface="+mn-lt"/>
            </a:defRPr>
          </a:pPr>
          <a:endParaRPr lang="zh-CN"/>
        </a:p>
      </c:txPr>
    </c:legend>
    <c:plotVisOnly val="1"/>
    <c:dispBlanksAs val="gap"/>
    <c:showDLblsOverMax val="0"/>
  </c:chart>
  <c:spPr>
    <a:noFill/>
    <a:ln>
      <a:noFill/>
    </a:ln>
    <a:effectLst/>
  </c:spPr>
  <c:txPr>
    <a:bodyPr/>
    <a:lstStyle/>
    <a:p>
      <a:pPr>
        <a:defRPr lang="zh-CN" sz="1200">
          <a:solidFill>
            <a:schemeClr val="tx1"/>
          </a:solidFill>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4722926643477294E-2"/>
          <c:y val="3.3120862773152397E-2"/>
          <c:w val="0.92527700000000002"/>
          <c:h val="0.87005200000000005"/>
        </c:manualLayout>
      </c:layout>
      <c:barChart>
        <c:barDir val="col"/>
        <c:grouping val="clustered"/>
        <c:varyColors val="0"/>
        <c:ser>
          <c:idx val="0"/>
          <c:order val="0"/>
          <c:tx>
            <c:strRef>
              <c:f>Sheet1!$A$2</c:f>
              <c:strCache>
                <c:ptCount val="1"/>
                <c:pt idx="0">
                  <c:v>Region 1</c:v>
                </c:pt>
              </c:strCache>
            </c:strRef>
          </c:tx>
          <c:spPr>
            <a:solidFill>
              <a:schemeClr val="accent1"/>
            </a:solidFill>
            <a:ln>
              <a:solidFill>
                <a:schemeClr val="bg2"/>
              </a:solidFill>
            </a:ln>
            <a:effectLst/>
          </c:spPr>
          <c:invertIfNegative val="0"/>
          <c:cat>
            <c:strRef>
              <c:f>Sheet1!$B$1:$F$1</c:f>
              <c:strCache>
                <c:ptCount val="5"/>
                <c:pt idx="0">
                  <c:v>April</c:v>
                </c:pt>
                <c:pt idx="1">
                  <c:v>May</c:v>
                </c:pt>
                <c:pt idx="2">
                  <c:v>June</c:v>
                </c:pt>
                <c:pt idx="3">
                  <c:v>July</c:v>
                </c:pt>
                <c:pt idx="4">
                  <c:v>August</c:v>
                </c:pt>
              </c:strCache>
            </c:strRef>
          </c:cat>
          <c:val>
            <c:numRef>
              <c:f>Sheet1!$B$2:$F$2</c:f>
              <c:numCache>
                <c:formatCode>General</c:formatCode>
                <c:ptCount val="5"/>
                <c:pt idx="0">
                  <c:v>27</c:v>
                </c:pt>
                <c:pt idx="1">
                  <c:v>36</c:v>
                </c:pt>
                <c:pt idx="2">
                  <c:v>63</c:v>
                </c:pt>
                <c:pt idx="3">
                  <c:v>120</c:v>
                </c:pt>
                <c:pt idx="4">
                  <c:v>146</c:v>
                </c:pt>
              </c:numCache>
            </c:numRef>
          </c:val>
          <c:extLst>
            <c:ext xmlns:c16="http://schemas.microsoft.com/office/drawing/2014/chart" uri="{C3380CC4-5D6E-409C-BE32-E72D297353CC}">
              <c16:uniqueId val="{00000000-8500-4183-9387-A970CF8F6E74}"/>
            </c:ext>
          </c:extLst>
        </c:ser>
        <c:ser>
          <c:idx val="1"/>
          <c:order val="1"/>
          <c:tx>
            <c:strRef>
              <c:f>Sheet1!$A$3</c:f>
              <c:strCache>
                <c:ptCount val="1"/>
                <c:pt idx="0">
                  <c:v>Region 2</c:v>
                </c:pt>
              </c:strCache>
            </c:strRef>
          </c:tx>
          <c:spPr>
            <a:solidFill>
              <a:schemeClr val="accent2"/>
            </a:solidFill>
            <a:ln>
              <a:solidFill>
                <a:schemeClr val="bg2"/>
              </a:solidFill>
            </a:ln>
            <a:effectLst/>
          </c:spPr>
          <c:invertIfNegative val="0"/>
          <c:cat>
            <c:strRef>
              <c:f>Sheet1!$B$1:$F$1</c:f>
              <c:strCache>
                <c:ptCount val="5"/>
                <c:pt idx="0">
                  <c:v>April</c:v>
                </c:pt>
                <c:pt idx="1">
                  <c:v>May</c:v>
                </c:pt>
                <c:pt idx="2">
                  <c:v>June</c:v>
                </c:pt>
                <c:pt idx="3">
                  <c:v>July</c:v>
                </c:pt>
                <c:pt idx="4">
                  <c:v>August</c:v>
                </c:pt>
              </c:strCache>
            </c:strRef>
          </c:cat>
          <c:val>
            <c:numRef>
              <c:f>Sheet1!$B$3:$F$3</c:f>
              <c:numCache>
                <c:formatCode>General</c:formatCode>
                <c:ptCount val="5"/>
                <c:pt idx="0">
                  <c:v>55</c:v>
                </c:pt>
                <c:pt idx="1">
                  <c:v>43</c:v>
                </c:pt>
                <c:pt idx="2">
                  <c:v>80</c:v>
                </c:pt>
                <c:pt idx="3">
                  <c:v>48</c:v>
                </c:pt>
                <c:pt idx="4">
                  <c:v>56</c:v>
                </c:pt>
              </c:numCache>
            </c:numRef>
          </c:val>
          <c:extLst>
            <c:ext xmlns:c16="http://schemas.microsoft.com/office/drawing/2014/chart" uri="{C3380CC4-5D6E-409C-BE32-E72D297353CC}">
              <c16:uniqueId val="{00000001-8500-4183-9387-A970CF8F6E74}"/>
            </c:ext>
          </c:extLst>
        </c:ser>
        <c:ser>
          <c:idx val="2"/>
          <c:order val="2"/>
          <c:tx>
            <c:strRef>
              <c:f>Sheet1!$A$4</c:f>
              <c:strCache>
                <c:ptCount val="1"/>
                <c:pt idx="0">
                  <c:v>Region 3</c:v>
                </c:pt>
              </c:strCache>
            </c:strRef>
          </c:tx>
          <c:spPr>
            <a:solidFill>
              <a:schemeClr val="accent3"/>
            </a:solidFill>
            <a:ln>
              <a:solidFill>
                <a:schemeClr val="bg2"/>
              </a:solidFill>
            </a:ln>
            <a:effectLst/>
          </c:spPr>
          <c:invertIfNegative val="0"/>
          <c:cat>
            <c:strRef>
              <c:f>Sheet1!$B$1:$F$1</c:f>
              <c:strCache>
                <c:ptCount val="5"/>
                <c:pt idx="0">
                  <c:v>April</c:v>
                </c:pt>
                <c:pt idx="1">
                  <c:v>May</c:v>
                </c:pt>
                <c:pt idx="2">
                  <c:v>June</c:v>
                </c:pt>
                <c:pt idx="3">
                  <c:v>July</c:v>
                </c:pt>
                <c:pt idx="4">
                  <c:v>August</c:v>
                </c:pt>
              </c:strCache>
            </c:strRef>
          </c:cat>
          <c:val>
            <c:numRef>
              <c:f>Sheet1!$B$4:$F$4</c:f>
              <c:numCache>
                <c:formatCode>General</c:formatCode>
                <c:ptCount val="5"/>
                <c:pt idx="0">
                  <c:v>12</c:v>
                </c:pt>
                <c:pt idx="1">
                  <c:v>13</c:v>
                </c:pt>
                <c:pt idx="2">
                  <c:v>20</c:v>
                </c:pt>
                <c:pt idx="3">
                  <c:v>18</c:v>
                </c:pt>
                <c:pt idx="4">
                  <c:v>25</c:v>
                </c:pt>
              </c:numCache>
            </c:numRef>
          </c:val>
          <c:extLst>
            <c:ext xmlns:c16="http://schemas.microsoft.com/office/drawing/2014/chart" uri="{C3380CC4-5D6E-409C-BE32-E72D297353CC}">
              <c16:uniqueId val="{00000002-8500-4183-9387-A970CF8F6E74}"/>
            </c:ext>
          </c:extLst>
        </c:ser>
        <c:ser>
          <c:idx val="3"/>
          <c:order val="3"/>
          <c:tx>
            <c:strRef>
              <c:f>Sheet1!$A$5</c:f>
              <c:strCache>
                <c:ptCount val="1"/>
                <c:pt idx="0">
                  <c:v>Region 4</c:v>
                </c:pt>
              </c:strCache>
            </c:strRef>
          </c:tx>
          <c:spPr>
            <a:solidFill>
              <a:schemeClr val="accent4"/>
            </a:solidFill>
            <a:ln>
              <a:solidFill>
                <a:schemeClr val="bg2"/>
              </a:solidFill>
            </a:ln>
            <a:effectLst/>
          </c:spPr>
          <c:invertIfNegative val="0"/>
          <c:cat>
            <c:strRef>
              <c:f>Sheet1!$B$1:$F$1</c:f>
              <c:strCache>
                <c:ptCount val="5"/>
                <c:pt idx="0">
                  <c:v>April</c:v>
                </c:pt>
                <c:pt idx="1">
                  <c:v>May</c:v>
                </c:pt>
                <c:pt idx="2">
                  <c:v>June</c:v>
                </c:pt>
                <c:pt idx="3">
                  <c:v>July</c:v>
                </c:pt>
                <c:pt idx="4">
                  <c:v>August</c:v>
                </c:pt>
              </c:strCache>
            </c:strRef>
          </c:cat>
          <c:val>
            <c:numRef>
              <c:f>Sheet1!$B$5:$F$5</c:f>
              <c:numCache>
                <c:formatCode>General</c:formatCode>
                <c:ptCount val="5"/>
                <c:pt idx="0">
                  <c:v>25</c:v>
                </c:pt>
                <c:pt idx="1">
                  <c:v>20</c:v>
                </c:pt>
                <c:pt idx="2">
                  <c:v>35</c:v>
                </c:pt>
                <c:pt idx="3">
                  <c:v>25</c:v>
                </c:pt>
                <c:pt idx="4">
                  <c:v>37</c:v>
                </c:pt>
              </c:numCache>
            </c:numRef>
          </c:val>
          <c:extLst>
            <c:ext xmlns:c16="http://schemas.microsoft.com/office/drawing/2014/chart" uri="{C3380CC4-5D6E-409C-BE32-E72D297353CC}">
              <c16:uniqueId val="{00000003-8500-4183-9387-A970CF8F6E74}"/>
            </c:ext>
          </c:extLst>
        </c:ser>
        <c:dLbls>
          <c:showLegendKey val="0"/>
          <c:showVal val="0"/>
          <c:showCatName val="0"/>
          <c:showSerName val="0"/>
          <c:showPercent val="0"/>
          <c:showBubbleSize val="0"/>
        </c:dLbls>
        <c:gapWidth val="100"/>
        <c:overlap val="-24"/>
        <c:axId val="-134646512"/>
        <c:axId val="3439568"/>
      </c:barChart>
      <c:catAx>
        <c:axId val="-134646512"/>
        <c:scaling>
          <c:orientation val="minMax"/>
        </c:scaling>
        <c:delete val="0"/>
        <c:axPos val="b"/>
        <c:numFmt formatCode="General" sourceLinked="0"/>
        <c:majorTickMark val="none"/>
        <c:minorTickMark val="none"/>
        <c:tickLblPos val="low"/>
        <c:spPr>
          <a:noFill/>
          <a:ln w="9525" cap="flat" cmpd="sng" algn="ctr">
            <a:solidFill>
              <a:schemeClr val="tx2">
                <a:lumMod val="15000"/>
                <a:lumOff val="85000"/>
              </a:schemeClr>
            </a:solidFill>
            <a:round/>
          </a:ln>
          <a:effectLst/>
        </c:spPr>
        <c:txPr>
          <a:bodyPr rot="0" spcFirstLastPara="1" vertOverflow="ellipsis" wrap="square" anchor="ctr" anchorCtr="1"/>
          <a:lstStyle/>
          <a:p>
            <a:pPr>
              <a:defRPr lang="zh-CN" sz="1200" b="0" i="0" u="none" strike="noStrike" kern="1200" baseline="0">
                <a:solidFill>
                  <a:schemeClr val="bg1"/>
                </a:solidFill>
                <a:latin typeface="+mn-lt"/>
                <a:ea typeface="+mn-ea"/>
                <a:cs typeface="+mn-ea"/>
                <a:sym typeface="+mn-lt"/>
              </a:defRPr>
            </a:pPr>
            <a:endParaRPr lang="zh-CN"/>
          </a:p>
        </c:txPr>
        <c:crossAx val="3439568"/>
        <c:crosses val="autoZero"/>
        <c:auto val="1"/>
        <c:lblAlgn val="ctr"/>
        <c:lblOffset val="100"/>
        <c:noMultiLvlLbl val="1"/>
      </c:catAx>
      <c:valAx>
        <c:axId val="3439568"/>
        <c:scaling>
          <c:orientation val="minMax"/>
        </c:scaling>
        <c:delete val="0"/>
        <c:axPos val="l"/>
        <c:majorGridlines>
          <c:spPr>
            <a:ln w="9525" cap="flat" cmpd="sng" algn="ctr">
              <a:solidFill>
                <a:schemeClr val="bg1"/>
              </a:solidFill>
              <a:round/>
            </a:ln>
            <a:effectLst/>
          </c:spPr>
        </c:majorGridlines>
        <c:numFmt formatCode="General" sourceLinked="0"/>
        <c:majorTickMark val="none"/>
        <c:minorTickMark val="none"/>
        <c:tickLblPos val="nextTo"/>
        <c:spPr>
          <a:noFill/>
          <a:ln>
            <a:noFill/>
          </a:ln>
          <a:effectLst/>
        </c:spPr>
        <c:txPr>
          <a:bodyPr rot="0" spcFirstLastPara="1" vertOverflow="ellipsis" wrap="square" anchor="ctr" anchorCtr="1"/>
          <a:lstStyle/>
          <a:p>
            <a:pPr>
              <a:defRPr lang="zh-CN" sz="1200" b="0" i="0" u="none" strike="noStrike" kern="1200" baseline="0">
                <a:solidFill>
                  <a:schemeClr val="bg1"/>
                </a:solidFill>
                <a:latin typeface="+mn-lt"/>
                <a:ea typeface="+mn-ea"/>
                <a:cs typeface="+mn-ea"/>
                <a:sym typeface="+mn-lt"/>
              </a:defRPr>
            </a:pPr>
            <a:endParaRPr lang="zh-CN"/>
          </a:p>
        </c:txPr>
        <c:crossAx val="-134646512"/>
        <c:crosses val="autoZero"/>
        <c:crossBetween val="between"/>
        <c:majorUnit val="40"/>
        <c:minorUnit val="20"/>
      </c:valAx>
      <c:spPr>
        <a:noFill/>
        <a:ln>
          <a:noFill/>
        </a:ln>
        <a:effectLst/>
      </c:spPr>
    </c:plotArea>
    <c:plotVisOnly val="1"/>
    <c:dispBlanksAs val="gap"/>
    <c:showDLblsOverMax val="1"/>
  </c:chart>
  <c:spPr>
    <a:noFill/>
    <a:ln>
      <a:noFill/>
    </a:ln>
    <a:effectLst/>
  </c:spPr>
  <c:txPr>
    <a:bodyPr/>
    <a:lstStyle/>
    <a:p>
      <a:pPr>
        <a:defRPr lang="zh-CN" sz="1200">
          <a:solidFill>
            <a:schemeClr val="bg1"/>
          </a:solidFill>
          <a:latin typeface="+mn-lt"/>
          <a:ea typeface="+mn-ea"/>
          <a:cs typeface="+mn-ea"/>
          <a:sym typeface="+mn-lt"/>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1209367336561"/>
          <c:y val="6.5820451854086595E-2"/>
          <c:w val="0.87689697422540802"/>
          <c:h val="0.69770449874026497"/>
        </c:manualLayout>
      </c:layout>
      <c:areaChart>
        <c:grouping val="stacked"/>
        <c:varyColors val="0"/>
        <c:ser>
          <c:idx val="0"/>
          <c:order val="0"/>
          <c:tx>
            <c:strRef>
              <c:f>Blatt1!$B$1</c:f>
              <c:strCache>
                <c:ptCount val="1"/>
                <c:pt idx="0">
                  <c:v>Company 1</c:v>
                </c:pt>
              </c:strCache>
            </c:strRef>
          </c:tx>
          <c:spPr>
            <a:solidFill>
              <a:schemeClr val="accent1"/>
            </a:solidFill>
            <a:ln>
              <a:solidFill>
                <a:schemeClr val="bg2"/>
              </a:solidFill>
            </a:ln>
            <a:effectLst/>
          </c:spPr>
          <c:cat>
            <c:numRef>
              <c:f>Blatt1!$A$2:$A$14</c:f>
              <c:numCache>
                <c:formatCode>General</c:formatCode>
                <c:ptCount val="13"/>
                <c:pt idx="0">
                  <c:v>1</c:v>
                </c:pt>
                <c:pt idx="1">
                  <c:v>2</c:v>
                </c:pt>
                <c:pt idx="2">
                  <c:v>3</c:v>
                </c:pt>
                <c:pt idx="3">
                  <c:v>4</c:v>
                </c:pt>
                <c:pt idx="4">
                  <c:v>5</c:v>
                </c:pt>
                <c:pt idx="5">
                  <c:v>6</c:v>
                </c:pt>
                <c:pt idx="6">
                  <c:v>7</c:v>
                </c:pt>
                <c:pt idx="7">
                  <c:v>8</c:v>
                </c:pt>
                <c:pt idx="8">
                  <c:v>9</c:v>
                </c:pt>
                <c:pt idx="9">
                  <c:v>10</c:v>
                </c:pt>
                <c:pt idx="10">
                  <c:v>11</c:v>
                </c:pt>
                <c:pt idx="11">
                  <c:v>12</c:v>
                </c:pt>
                <c:pt idx="12">
                  <c:v>13</c:v>
                </c:pt>
              </c:numCache>
            </c:numRef>
          </c:cat>
          <c:val>
            <c:numRef>
              <c:f>Blatt1!$B$2:$B$14</c:f>
              <c:numCache>
                <c:formatCode>General</c:formatCode>
                <c:ptCount val="13"/>
                <c:pt idx="0">
                  <c:v>0</c:v>
                </c:pt>
                <c:pt idx="1">
                  <c:v>4</c:v>
                </c:pt>
                <c:pt idx="2">
                  <c:v>2</c:v>
                </c:pt>
                <c:pt idx="3">
                  <c:v>1</c:v>
                </c:pt>
                <c:pt idx="4">
                  <c:v>2</c:v>
                </c:pt>
                <c:pt idx="5">
                  <c:v>5</c:v>
                </c:pt>
                <c:pt idx="6">
                  <c:v>3</c:v>
                </c:pt>
                <c:pt idx="7">
                  <c:v>2</c:v>
                </c:pt>
                <c:pt idx="8">
                  <c:v>4</c:v>
                </c:pt>
                <c:pt idx="9">
                  <c:v>2</c:v>
                </c:pt>
                <c:pt idx="10">
                  <c:v>5</c:v>
                </c:pt>
                <c:pt idx="11">
                  <c:v>6</c:v>
                </c:pt>
                <c:pt idx="12">
                  <c:v>4</c:v>
                </c:pt>
              </c:numCache>
            </c:numRef>
          </c:val>
          <c:extLst>
            <c:ext xmlns:c16="http://schemas.microsoft.com/office/drawing/2014/chart" uri="{C3380CC4-5D6E-409C-BE32-E72D297353CC}">
              <c16:uniqueId val="{00000000-8E2E-4BD4-883E-B69BD54B9EF8}"/>
            </c:ext>
          </c:extLst>
        </c:ser>
        <c:ser>
          <c:idx val="1"/>
          <c:order val="1"/>
          <c:tx>
            <c:strRef>
              <c:f>Blatt1!$C$1</c:f>
              <c:strCache>
                <c:ptCount val="1"/>
                <c:pt idx="0">
                  <c:v>Company 2</c:v>
                </c:pt>
              </c:strCache>
            </c:strRef>
          </c:tx>
          <c:spPr>
            <a:solidFill>
              <a:schemeClr val="accent2"/>
            </a:solidFill>
            <a:ln>
              <a:solidFill>
                <a:schemeClr val="bg2"/>
              </a:solidFill>
            </a:ln>
            <a:effectLst/>
          </c:spPr>
          <c:cat>
            <c:numRef>
              <c:f>Blatt1!$A$2:$A$14</c:f>
              <c:numCache>
                <c:formatCode>General</c:formatCode>
                <c:ptCount val="13"/>
                <c:pt idx="0">
                  <c:v>1</c:v>
                </c:pt>
                <c:pt idx="1">
                  <c:v>2</c:v>
                </c:pt>
                <c:pt idx="2">
                  <c:v>3</c:v>
                </c:pt>
                <c:pt idx="3">
                  <c:v>4</c:v>
                </c:pt>
                <c:pt idx="4">
                  <c:v>5</c:v>
                </c:pt>
                <c:pt idx="5">
                  <c:v>6</c:v>
                </c:pt>
                <c:pt idx="6">
                  <c:v>7</c:v>
                </c:pt>
                <c:pt idx="7">
                  <c:v>8</c:v>
                </c:pt>
                <c:pt idx="8">
                  <c:v>9</c:v>
                </c:pt>
                <c:pt idx="9">
                  <c:v>10</c:v>
                </c:pt>
                <c:pt idx="10">
                  <c:v>11</c:v>
                </c:pt>
                <c:pt idx="11">
                  <c:v>12</c:v>
                </c:pt>
                <c:pt idx="12">
                  <c:v>13</c:v>
                </c:pt>
              </c:numCache>
            </c:numRef>
          </c:cat>
          <c:val>
            <c:numRef>
              <c:f>Blatt1!$C$2:$C$14</c:f>
              <c:numCache>
                <c:formatCode>General</c:formatCode>
                <c:ptCount val="13"/>
                <c:pt idx="0">
                  <c:v>3</c:v>
                </c:pt>
                <c:pt idx="1">
                  <c:v>5</c:v>
                </c:pt>
                <c:pt idx="2">
                  <c:v>2</c:v>
                </c:pt>
                <c:pt idx="3">
                  <c:v>4</c:v>
                </c:pt>
                <c:pt idx="4">
                  <c:v>6</c:v>
                </c:pt>
                <c:pt idx="5">
                  <c:v>2</c:v>
                </c:pt>
                <c:pt idx="6">
                  <c:v>5</c:v>
                </c:pt>
                <c:pt idx="7">
                  <c:v>3</c:v>
                </c:pt>
                <c:pt idx="8">
                  <c:v>2</c:v>
                </c:pt>
                <c:pt idx="9">
                  <c:v>4</c:v>
                </c:pt>
                <c:pt idx="10">
                  <c:v>3</c:v>
                </c:pt>
                <c:pt idx="11">
                  <c:v>2</c:v>
                </c:pt>
                <c:pt idx="12">
                  <c:v>1</c:v>
                </c:pt>
              </c:numCache>
            </c:numRef>
          </c:val>
          <c:extLst>
            <c:ext xmlns:c16="http://schemas.microsoft.com/office/drawing/2014/chart" uri="{C3380CC4-5D6E-409C-BE32-E72D297353CC}">
              <c16:uniqueId val="{00000001-8E2E-4BD4-883E-B69BD54B9EF8}"/>
            </c:ext>
          </c:extLst>
        </c:ser>
        <c:ser>
          <c:idx val="2"/>
          <c:order val="2"/>
          <c:tx>
            <c:strRef>
              <c:f>Blatt1!$D$1</c:f>
              <c:strCache>
                <c:ptCount val="1"/>
                <c:pt idx="0">
                  <c:v>Company 3</c:v>
                </c:pt>
              </c:strCache>
            </c:strRef>
          </c:tx>
          <c:spPr>
            <a:solidFill>
              <a:schemeClr val="accent3"/>
            </a:solidFill>
            <a:ln>
              <a:solidFill>
                <a:schemeClr val="bg1"/>
              </a:solidFill>
            </a:ln>
            <a:effectLst/>
          </c:spPr>
          <c:cat>
            <c:numRef>
              <c:f>Blatt1!$A$2:$A$14</c:f>
              <c:numCache>
                <c:formatCode>General</c:formatCode>
                <c:ptCount val="13"/>
                <c:pt idx="0">
                  <c:v>1</c:v>
                </c:pt>
                <c:pt idx="1">
                  <c:v>2</c:v>
                </c:pt>
                <c:pt idx="2">
                  <c:v>3</c:v>
                </c:pt>
                <c:pt idx="3">
                  <c:v>4</c:v>
                </c:pt>
                <c:pt idx="4">
                  <c:v>5</c:v>
                </c:pt>
                <c:pt idx="5">
                  <c:v>6</c:v>
                </c:pt>
                <c:pt idx="6">
                  <c:v>7</c:v>
                </c:pt>
                <c:pt idx="7">
                  <c:v>8</c:v>
                </c:pt>
                <c:pt idx="8">
                  <c:v>9</c:v>
                </c:pt>
                <c:pt idx="9">
                  <c:v>10</c:v>
                </c:pt>
                <c:pt idx="10">
                  <c:v>11</c:v>
                </c:pt>
                <c:pt idx="11">
                  <c:v>12</c:v>
                </c:pt>
                <c:pt idx="12">
                  <c:v>13</c:v>
                </c:pt>
              </c:numCache>
            </c:numRef>
          </c:cat>
          <c:val>
            <c:numRef>
              <c:f>Blatt1!$D$2:$D$14</c:f>
              <c:numCache>
                <c:formatCode>General</c:formatCode>
                <c:ptCount val="13"/>
                <c:pt idx="0">
                  <c:v>6</c:v>
                </c:pt>
                <c:pt idx="1">
                  <c:v>2</c:v>
                </c:pt>
                <c:pt idx="2">
                  <c:v>1</c:v>
                </c:pt>
                <c:pt idx="3">
                  <c:v>5</c:v>
                </c:pt>
                <c:pt idx="4">
                  <c:v>1</c:v>
                </c:pt>
                <c:pt idx="5">
                  <c:v>3</c:v>
                </c:pt>
                <c:pt idx="6">
                  <c:v>1</c:v>
                </c:pt>
                <c:pt idx="7">
                  <c:v>4</c:v>
                </c:pt>
                <c:pt idx="8">
                  <c:v>3</c:v>
                </c:pt>
                <c:pt idx="9">
                  <c:v>4</c:v>
                </c:pt>
                <c:pt idx="10">
                  <c:v>2</c:v>
                </c:pt>
                <c:pt idx="11">
                  <c:v>10</c:v>
                </c:pt>
                <c:pt idx="12">
                  <c:v>6</c:v>
                </c:pt>
              </c:numCache>
            </c:numRef>
          </c:val>
          <c:extLst>
            <c:ext xmlns:c16="http://schemas.microsoft.com/office/drawing/2014/chart" uri="{C3380CC4-5D6E-409C-BE32-E72D297353CC}">
              <c16:uniqueId val="{00000002-8E2E-4BD4-883E-B69BD54B9EF8}"/>
            </c:ext>
          </c:extLst>
        </c:ser>
        <c:ser>
          <c:idx val="3"/>
          <c:order val="3"/>
          <c:tx>
            <c:strRef>
              <c:f>Blatt1!$E$1</c:f>
              <c:strCache>
                <c:ptCount val="1"/>
                <c:pt idx="0">
                  <c:v>Company 4</c:v>
                </c:pt>
              </c:strCache>
            </c:strRef>
          </c:tx>
          <c:spPr>
            <a:solidFill>
              <a:schemeClr val="accent4"/>
            </a:solidFill>
            <a:ln>
              <a:solidFill>
                <a:schemeClr val="bg1"/>
              </a:solidFill>
            </a:ln>
            <a:effectLst/>
          </c:spPr>
          <c:cat>
            <c:numRef>
              <c:f>Blatt1!$A$2:$A$14</c:f>
              <c:numCache>
                <c:formatCode>General</c:formatCode>
                <c:ptCount val="13"/>
                <c:pt idx="0">
                  <c:v>1</c:v>
                </c:pt>
                <c:pt idx="1">
                  <c:v>2</c:v>
                </c:pt>
                <c:pt idx="2">
                  <c:v>3</c:v>
                </c:pt>
                <c:pt idx="3">
                  <c:v>4</c:v>
                </c:pt>
                <c:pt idx="4">
                  <c:v>5</c:v>
                </c:pt>
                <c:pt idx="5">
                  <c:v>6</c:v>
                </c:pt>
                <c:pt idx="6">
                  <c:v>7</c:v>
                </c:pt>
                <c:pt idx="7">
                  <c:v>8</c:v>
                </c:pt>
                <c:pt idx="8">
                  <c:v>9</c:v>
                </c:pt>
                <c:pt idx="9">
                  <c:v>10</c:v>
                </c:pt>
                <c:pt idx="10">
                  <c:v>11</c:v>
                </c:pt>
                <c:pt idx="11">
                  <c:v>12</c:v>
                </c:pt>
                <c:pt idx="12">
                  <c:v>13</c:v>
                </c:pt>
              </c:numCache>
            </c:numRef>
          </c:cat>
          <c:val>
            <c:numRef>
              <c:f>Blatt1!$E$2:$E$14</c:f>
              <c:numCache>
                <c:formatCode>General</c:formatCode>
                <c:ptCount val="13"/>
                <c:pt idx="0">
                  <c:v>8</c:v>
                </c:pt>
                <c:pt idx="1">
                  <c:v>5</c:v>
                </c:pt>
                <c:pt idx="2">
                  <c:v>3</c:v>
                </c:pt>
                <c:pt idx="3">
                  <c:v>2</c:v>
                </c:pt>
                <c:pt idx="4">
                  <c:v>4</c:v>
                </c:pt>
                <c:pt idx="5">
                  <c:v>5</c:v>
                </c:pt>
                <c:pt idx="6">
                  <c:v>3</c:v>
                </c:pt>
                <c:pt idx="7">
                  <c:v>0</c:v>
                </c:pt>
                <c:pt idx="8">
                  <c:v>4</c:v>
                </c:pt>
                <c:pt idx="9">
                  <c:v>4</c:v>
                </c:pt>
                <c:pt idx="10">
                  <c:v>11</c:v>
                </c:pt>
                <c:pt idx="11">
                  <c:v>5</c:v>
                </c:pt>
                <c:pt idx="12">
                  <c:v>2</c:v>
                </c:pt>
              </c:numCache>
            </c:numRef>
          </c:val>
          <c:extLst>
            <c:ext xmlns:c16="http://schemas.microsoft.com/office/drawing/2014/chart" uri="{C3380CC4-5D6E-409C-BE32-E72D297353CC}">
              <c16:uniqueId val="{00000003-8E2E-4BD4-883E-B69BD54B9EF8}"/>
            </c:ext>
          </c:extLst>
        </c:ser>
        <c:dLbls>
          <c:showLegendKey val="0"/>
          <c:showVal val="0"/>
          <c:showCatName val="0"/>
          <c:showSerName val="0"/>
          <c:showPercent val="0"/>
          <c:showBubbleSize val="0"/>
        </c:dLbls>
        <c:axId val="-22477232"/>
        <c:axId val="-96081248"/>
      </c:areaChart>
      <c:catAx>
        <c:axId val="-2247723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200" b="0" i="0" u="none" strike="noStrike" kern="1200" baseline="0">
                <a:solidFill>
                  <a:schemeClr val="tx1"/>
                </a:solidFill>
                <a:latin typeface="+mn-lt"/>
                <a:ea typeface="+mn-ea"/>
                <a:cs typeface="+mn-ea"/>
                <a:sym typeface="+mn-lt"/>
              </a:defRPr>
            </a:pPr>
            <a:endParaRPr lang="zh-CN"/>
          </a:p>
        </c:txPr>
        <c:crossAx val="-96081248"/>
        <c:crosses val="autoZero"/>
        <c:auto val="1"/>
        <c:lblAlgn val="ctr"/>
        <c:lblOffset val="100"/>
        <c:noMultiLvlLbl val="0"/>
      </c:catAx>
      <c:valAx>
        <c:axId val="-960812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200" b="0" i="0" u="none" strike="noStrike" kern="1200" baseline="0">
                <a:solidFill>
                  <a:schemeClr val="tx1"/>
                </a:solidFill>
                <a:latin typeface="+mn-lt"/>
                <a:ea typeface="+mn-ea"/>
                <a:cs typeface="+mn-ea"/>
                <a:sym typeface="+mn-lt"/>
              </a:defRPr>
            </a:pPr>
            <a:endParaRPr lang="zh-CN"/>
          </a:p>
        </c:txPr>
        <c:crossAx val="-22477232"/>
        <c:crosses val="autoZero"/>
        <c:crossBetween val="midCat"/>
      </c:valAx>
      <c:spPr>
        <a:noFill/>
        <a:ln>
          <a:noFill/>
        </a:ln>
        <a:effectLst/>
      </c:spPr>
    </c:plotArea>
    <c:legend>
      <c:legendPos val="b"/>
      <c:layout>
        <c:manualLayout>
          <c:xMode val="edge"/>
          <c:yMode val="edge"/>
          <c:x val="3.4369879897115901E-2"/>
          <c:y val="0.84731375312440904"/>
          <c:w val="0.92986469678842398"/>
          <c:h val="0.15268620728079499"/>
        </c:manualLayout>
      </c:layout>
      <c:overlay val="0"/>
      <c:spPr>
        <a:noFill/>
        <a:ln>
          <a:noFill/>
        </a:ln>
        <a:effectLst/>
      </c:spPr>
      <c:txPr>
        <a:bodyPr rot="0" spcFirstLastPara="1" vertOverflow="ellipsis" vert="horz" wrap="square" anchor="ctr" anchorCtr="1"/>
        <a:lstStyle/>
        <a:p>
          <a:pPr>
            <a:defRPr lang="zh-CN" sz="1200" b="0" i="0" u="none" strike="noStrike" kern="1200" baseline="0">
              <a:solidFill>
                <a:schemeClr val="tx1"/>
              </a:solidFill>
              <a:latin typeface="+mn-lt"/>
              <a:ea typeface="+mn-ea"/>
              <a:cs typeface="+mn-ea"/>
              <a:sym typeface="+mn-lt"/>
            </a:defRPr>
          </a:pPr>
          <a:endParaRPr lang="zh-CN"/>
        </a:p>
      </c:txPr>
    </c:legend>
    <c:plotVisOnly val="1"/>
    <c:dispBlanksAs val="gap"/>
    <c:showDLblsOverMax val="0"/>
  </c:chart>
  <c:spPr>
    <a:noFill/>
    <a:ln>
      <a:noFill/>
    </a:ln>
    <a:effectLst/>
  </c:spPr>
  <c:txPr>
    <a:bodyPr/>
    <a:lstStyle/>
    <a:p>
      <a:pPr>
        <a:defRPr lang="zh-CN" sz="1200">
          <a:solidFill>
            <a:schemeClr val="tx1"/>
          </a:solidFill>
          <a:latin typeface="+mn-lt"/>
          <a:ea typeface="+mn-ea"/>
          <a:cs typeface="+mn-ea"/>
          <a:sym typeface="+mn-lt"/>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4485043901736806E-2"/>
          <c:y val="5.9916181387245103E-2"/>
          <c:w val="0.89210131643700796"/>
          <c:h val="0.82176460826611897"/>
        </c:manualLayout>
      </c:layout>
      <c:areaChart>
        <c:grouping val="stacked"/>
        <c:varyColors val="0"/>
        <c:ser>
          <c:idx val="0"/>
          <c:order val="0"/>
          <c:tx>
            <c:strRef>
              <c:f>Sheet1!$B$1</c:f>
              <c:strCache>
                <c:ptCount val="1"/>
                <c:pt idx="0">
                  <c:v>Region 1</c:v>
                </c:pt>
              </c:strCache>
            </c:strRef>
          </c:tx>
          <c:spPr>
            <a:solidFill>
              <a:schemeClr val="accent1"/>
            </a:solidFill>
            <a:ln w="28575">
              <a:solidFill>
                <a:schemeClr val="bg1"/>
              </a:solidFill>
            </a:ln>
            <a:effectLst/>
          </c:spPr>
          <c:cat>
            <c:strRef>
              <c:f>Sheet1!$A$2:$A$5</c:f>
              <c:strCache>
                <c:ptCount val="4"/>
                <c:pt idx="0">
                  <c:v>data</c:v>
                </c:pt>
                <c:pt idx="1">
                  <c:v>data</c:v>
                </c:pt>
                <c:pt idx="2">
                  <c:v>data</c:v>
                </c:pt>
                <c:pt idx="3">
                  <c:v>data</c:v>
                </c:pt>
              </c:strCache>
            </c:strRef>
          </c:cat>
          <c:val>
            <c:numRef>
              <c:f>Sheet1!$B$2:$B$5</c:f>
              <c:numCache>
                <c:formatCode>General</c:formatCode>
                <c:ptCount val="4"/>
                <c:pt idx="0">
                  <c:v>50</c:v>
                </c:pt>
                <c:pt idx="1">
                  <c:v>20</c:v>
                </c:pt>
                <c:pt idx="2">
                  <c:v>10</c:v>
                </c:pt>
                <c:pt idx="3">
                  <c:v>20</c:v>
                </c:pt>
              </c:numCache>
            </c:numRef>
          </c:val>
          <c:extLst>
            <c:ext xmlns:c16="http://schemas.microsoft.com/office/drawing/2014/chart" uri="{C3380CC4-5D6E-409C-BE32-E72D297353CC}">
              <c16:uniqueId val="{00000000-C920-4255-9D82-1356C361BAA6}"/>
            </c:ext>
          </c:extLst>
        </c:ser>
        <c:ser>
          <c:idx val="1"/>
          <c:order val="1"/>
          <c:tx>
            <c:strRef>
              <c:f>Sheet1!$C$1</c:f>
              <c:strCache>
                <c:ptCount val="1"/>
                <c:pt idx="0">
                  <c:v>Region 2</c:v>
                </c:pt>
              </c:strCache>
            </c:strRef>
          </c:tx>
          <c:spPr>
            <a:solidFill>
              <a:schemeClr val="accent2"/>
            </a:solidFill>
            <a:ln w="28575">
              <a:solidFill>
                <a:schemeClr val="bg1"/>
              </a:solidFill>
            </a:ln>
            <a:effectLst/>
          </c:spPr>
          <c:cat>
            <c:strRef>
              <c:f>Sheet1!$A$2:$A$5</c:f>
              <c:strCache>
                <c:ptCount val="4"/>
                <c:pt idx="0">
                  <c:v>data</c:v>
                </c:pt>
                <c:pt idx="1">
                  <c:v>data</c:v>
                </c:pt>
                <c:pt idx="2">
                  <c:v>data</c:v>
                </c:pt>
                <c:pt idx="3">
                  <c:v>data</c:v>
                </c:pt>
              </c:strCache>
            </c:strRef>
          </c:cat>
          <c:val>
            <c:numRef>
              <c:f>Sheet1!$C$2:$C$5</c:f>
              <c:numCache>
                <c:formatCode>General</c:formatCode>
                <c:ptCount val="4"/>
                <c:pt idx="0">
                  <c:v>55</c:v>
                </c:pt>
                <c:pt idx="1">
                  <c:v>20</c:v>
                </c:pt>
                <c:pt idx="2">
                  <c:v>15</c:v>
                </c:pt>
                <c:pt idx="3">
                  <c:v>10</c:v>
                </c:pt>
              </c:numCache>
            </c:numRef>
          </c:val>
          <c:extLst>
            <c:ext xmlns:c16="http://schemas.microsoft.com/office/drawing/2014/chart" uri="{C3380CC4-5D6E-409C-BE32-E72D297353CC}">
              <c16:uniqueId val="{00000001-C920-4255-9D82-1356C361BAA6}"/>
            </c:ext>
          </c:extLst>
        </c:ser>
        <c:ser>
          <c:idx val="2"/>
          <c:order val="2"/>
          <c:tx>
            <c:strRef>
              <c:f>Sheet1!$D$1</c:f>
              <c:strCache>
                <c:ptCount val="1"/>
                <c:pt idx="0">
                  <c:v>Region 3</c:v>
                </c:pt>
              </c:strCache>
            </c:strRef>
          </c:tx>
          <c:spPr>
            <a:solidFill>
              <a:schemeClr val="accent3"/>
            </a:solidFill>
            <a:ln w="28575">
              <a:solidFill>
                <a:schemeClr val="bg1"/>
              </a:solidFill>
            </a:ln>
            <a:effectLst/>
          </c:spPr>
          <c:cat>
            <c:strRef>
              <c:f>Sheet1!$A$2:$A$5</c:f>
              <c:strCache>
                <c:ptCount val="4"/>
                <c:pt idx="0">
                  <c:v>data</c:v>
                </c:pt>
                <c:pt idx="1">
                  <c:v>data</c:v>
                </c:pt>
                <c:pt idx="2">
                  <c:v>data</c:v>
                </c:pt>
                <c:pt idx="3">
                  <c:v>data</c:v>
                </c:pt>
              </c:strCache>
            </c:strRef>
          </c:cat>
          <c:val>
            <c:numRef>
              <c:f>Sheet1!$D$2:$D$5</c:f>
              <c:numCache>
                <c:formatCode>General</c:formatCode>
                <c:ptCount val="4"/>
                <c:pt idx="0">
                  <c:v>70</c:v>
                </c:pt>
                <c:pt idx="1">
                  <c:v>20</c:v>
                </c:pt>
                <c:pt idx="2">
                  <c:v>5</c:v>
                </c:pt>
                <c:pt idx="3">
                  <c:v>5</c:v>
                </c:pt>
              </c:numCache>
            </c:numRef>
          </c:val>
          <c:extLst>
            <c:ext xmlns:c16="http://schemas.microsoft.com/office/drawing/2014/chart" uri="{C3380CC4-5D6E-409C-BE32-E72D297353CC}">
              <c16:uniqueId val="{00000002-C920-4255-9D82-1356C361BAA6}"/>
            </c:ext>
          </c:extLst>
        </c:ser>
        <c:ser>
          <c:idx val="3"/>
          <c:order val="3"/>
          <c:tx>
            <c:strRef>
              <c:f>Sheet1!$E$1</c:f>
              <c:strCache>
                <c:ptCount val="1"/>
                <c:pt idx="0">
                  <c:v>Region 4</c:v>
                </c:pt>
              </c:strCache>
            </c:strRef>
          </c:tx>
          <c:spPr>
            <a:solidFill>
              <a:schemeClr val="accent4"/>
            </a:solidFill>
            <a:ln w="28575">
              <a:solidFill>
                <a:schemeClr val="bg1"/>
              </a:solidFill>
            </a:ln>
            <a:effectLst/>
          </c:spPr>
          <c:cat>
            <c:strRef>
              <c:f>Sheet1!$A$2:$A$5</c:f>
              <c:strCache>
                <c:ptCount val="4"/>
                <c:pt idx="0">
                  <c:v>data</c:v>
                </c:pt>
                <c:pt idx="1">
                  <c:v>data</c:v>
                </c:pt>
                <c:pt idx="2">
                  <c:v>data</c:v>
                </c:pt>
                <c:pt idx="3">
                  <c:v>data</c:v>
                </c:pt>
              </c:strCache>
            </c:strRef>
          </c:cat>
          <c:val>
            <c:numRef>
              <c:f>Sheet1!$E$2:$E$5</c:f>
              <c:numCache>
                <c:formatCode>General</c:formatCode>
                <c:ptCount val="4"/>
                <c:pt idx="0">
                  <c:v>65</c:v>
                </c:pt>
                <c:pt idx="1">
                  <c:v>10</c:v>
                </c:pt>
                <c:pt idx="2">
                  <c:v>15</c:v>
                </c:pt>
                <c:pt idx="3">
                  <c:v>10</c:v>
                </c:pt>
              </c:numCache>
            </c:numRef>
          </c:val>
          <c:extLst>
            <c:ext xmlns:c16="http://schemas.microsoft.com/office/drawing/2014/chart" uri="{C3380CC4-5D6E-409C-BE32-E72D297353CC}">
              <c16:uniqueId val="{00000003-C920-4255-9D82-1356C361BAA6}"/>
            </c:ext>
          </c:extLst>
        </c:ser>
        <c:dLbls>
          <c:showLegendKey val="0"/>
          <c:showVal val="0"/>
          <c:showCatName val="0"/>
          <c:showSerName val="0"/>
          <c:showPercent val="0"/>
          <c:showBubbleSize val="0"/>
        </c:dLbls>
        <c:axId val="-95650800"/>
        <c:axId val="-22543280"/>
      </c:areaChart>
      <c:catAx>
        <c:axId val="-956508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ea"/>
                <a:sym typeface="+mn-lt"/>
              </a:defRPr>
            </a:pPr>
            <a:endParaRPr lang="zh-CN"/>
          </a:p>
        </c:txPr>
        <c:crossAx val="-22543280"/>
        <c:crosses val="autoZero"/>
        <c:auto val="1"/>
        <c:lblAlgn val="ctr"/>
        <c:lblOffset val="100"/>
        <c:noMultiLvlLbl val="0"/>
      </c:catAx>
      <c:valAx>
        <c:axId val="-22543280"/>
        <c:scaling>
          <c:orientation val="minMax"/>
          <c:max val="300"/>
        </c:scaling>
        <c:delete val="0"/>
        <c:axPos val="l"/>
        <c:majorGridlines>
          <c:spPr>
            <a:ln w="9525" cap="flat" cmpd="sng" algn="ctr">
              <a:solidFill>
                <a:schemeClr val="bg1">
                  <a:lumMod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ea"/>
                <a:sym typeface="+mn-lt"/>
              </a:defRPr>
            </a:pPr>
            <a:endParaRPr lang="zh-CN"/>
          </a:p>
        </c:txPr>
        <c:crossAx val="-95650800"/>
        <c:crosses val="autoZero"/>
        <c:crossBetween val="midCat"/>
        <c:majorUnit val="75"/>
      </c:valAx>
      <c:spPr>
        <a:noFill/>
        <a:ln>
          <a:noFill/>
        </a:ln>
        <a:effectLst/>
      </c:spPr>
    </c:plotArea>
    <c:plotVisOnly val="1"/>
    <c:dispBlanksAs val="gap"/>
    <c:showDLblsOverMax val="0"/>
  </c:chart>
  <c:spPr>
    <a:noFill/>
    <a:ln>
      <a:noFill/>
    </a:ln>
    <a:effectLst/>
  </c:spPr>
  <c:txPr>
    <a:bodyPr/>
    <a:lstStyle/>
    <a:p>
      <a:pPr>
        <a:defRPr lang="zh-CN">
          <a:solidFill>
            <a:schemeClr val="bg1"/>
          </a:solidFill>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7">
  <cs:axisTitle>
    <cs:lnRef idx="0"/>
    <cs:fillRef idx="0"/>
    <cs:effectRef idx="0"/>
    <cs:fontRef idx="minor">
      <a:schemeClr val="tx2"/>
    </cs:fontRef>
    <cs:defRPr sz="1195"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5"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5" kern="1200"/>
  </cs:chartArea>
  <cs:dataLabel>
    <cs:lnRef idx="0"/>
    <cs:fillRef idx="0"/>
    <cs:effectRef idx="0"/>
    <cs:fontRef idx="minor">
      <a:schemeClr val="tx2"/>
    </cs:fontRef>
    <cs:defRPr sz="1195"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5"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5"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3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5"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5" kern="1200"/>
  </cs:valueAxis>
  <cs:wall>
    <cs:lnRef idx="0"/>
    <cs:fillRef idx="0"/>
    <cs:effectRef idx="0"/>
    <cs:fontRef idx="minor">
      <a:schemeClr val="tx2"/>
    </cs:fontRef>
  </cs:wall>
</cs:chartStyle>
</file>

<file path=ppt/charts/style3.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2020/3/22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0859B3-BEA5-453B-B519-AC82DCF3118C}" type="datetimeFigureOut">
              <a:rPr lang="en-US" smtClean="0"/>
              <a:t>3/22/2020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FB234C-3256-4E75-A294-0FE2534EE63C}"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5FB234C-3256-4E75-A294-0FE2534EE63C}" type="slidenum">
              <a:rPr lang="en-US" smtClean="0"/>
              <a:t>18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5FB234C-3256-4E75-A294-0FE2534EE63C}" type="slidenum">
              <a:rPr lang="en-US" smtClean="0"/>
              <a:t>23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0" y="1"/>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lvl1pPr>
              <a:defRPr sz="1200"/>
            </a:lvl1p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4455886" y="638629"/>
            <a:ext cx="7736114" cy="3773714"/>
          </a:xfrm>
          <a:custGeom>
            <a:avLst/>
            <a:gdLst>
              <a:gd name="connsiteX0" fmla="*/ 0 w 7736114"/>
              <a:gd name="connsiteY0" fmla="*/ 0 h 3773714"/>
              <a:gd name="connsiteX1" fmla="*/ 7736114 w 7736114"/>
              <a:gd name="connsiteY1" fmla="*/ 0 h 3773714"/>
              <a:gd name="connsiteX2" fmla="*/ 7736114 w 7736114"/>
              <a:gd name="connsiteY2" fmla="*/ 3773714 h 3773714"/>
              <a:gd name="connsiteX3" fmla="*/ 0 w 7736114"/>
              <a:gd name="connsiteY3" fmla="*/ 3773714 h 3773714"/>
            </a:gdLst>
            <a:ahLst/>
            <a:cxnLst>
              <a:cxn ang="0">
                <a:pos x="connsiteX0" y="connsiteY0"/>
              </a:cxn>
              <a:cxn ang="0">
                <a:pos x="connsiteX1" y="connsiteY1"/>
              </a:cxn>
              <a:cxn ang="0">
                <a:pos x="connsiteX2" y="connsiteY2"/>
              </a:cxn>
              <a:cxn ang="0">
                <a:pos x="connsiteX3" y="connsiteY3"/>
              </a:cxn>
            </a:cxnLst>
            <a:rect l="l" t="t" r="r" b="b"/>
            <a:pathLst>
              <a:path w="7736114" h="3773714">
                <a:moveTo>
                  <a:pt x="0" y="0"/>
                </a:moveTo>
                <a:lnTo>
                  <a:pt x="7736114" y="0"/>
                </a:lnTo>
                <a:lnTo>
                  <a:pt x="7736114" y="3773714"/>
                </a:lnTo>
                <a:lnTo>
                  <a:pt x="0" y="3773714"/>
                </a:lnTo>
                <a:close/>
              </a:path>
            </a:pathLst>
          </a:custGeom>
        </p:spPr>
        <p:txBody>
          <a:bodyPr wrap="square">
            <a:noAutofit/>
          </a:bodyPr>
          <a:lstStyle>
            <a:lvl1pPr>
              <a:defRPr sz="1200"/>
            </a:lvl1pPr>
          </a:lstStyle>
          <a:p>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502557"/>
            <a:ext cx="12192000" cy="5852886"/>
          </a:xfrm>
          <a:custGeom>
            <a:avLst/>
            <a:gdLst>
              <a:gd name="connsiteX0" fmla="*/ 0 w 12192000"/>
              <a:gd name="connsiteY0" fmla="*/ 0 h 5852886"/>
              <a:gd name="connsiteX1" fmla="*/ 12192000 w 12192000"/>
              <a:gd name="connsiteY1" fmla="*/ 0 h 5852886"/>
              <a:gd name="connsiteX2" fmla="*/ 12192000 w 12192000"/>
              <a:gd name="connsiteY2" fmla="*/ 5852886 h 5852886"/>
              <a:gd name="connsiteX3" fmla="*/ 0 w 12192000"/>
              <a:gd name="connsiteY3" fmla="*/ 5852886 h 5852886"/>
            </a:gdLst>
            <a:ahLst/>
            <a:cxnLst>
              <a:cxn ang="0">
                <a:pos x="connsiteX0" y="connsiteY0"/>
              </a:cxn>
              <a:cxn ang="0">
                <a:pos x="connsiteX1" y="connsiteY1"/>
              </a:cxn>
              <a:cxn ang="0">
                <a:pos x="connsiteX2" y="connsiteY2"/>
              </a:cxn>
              <a:cxn ang="0">
                <a:pos x="connsiteX3" y="connsiteY3"/>
              </a:cxn>
            </a:cxnLst>
            <a:rect l="l" t="t" r="r" b="b"/>
            <a:pathLst>
              <a:path w="12192000" h="5852886">
                <a:moveTo>
                  <a:pt x="0" y="0"/>
                </a:moveTo>
                <a:lnTo>
                  <a:pt x="12192000" y="0"/>
                </a:lnTo>
                <a:lnTo>
                  <a:pt x="12192000" y="5852886"/>
                </a:lnTo>
                <a:lnTo>
                  <a:pt x="0" y="5852886"/>
                </a:lnTo>
                <a:close/>
              </a:path>
            </a:pathLst>
          </a:custGeom>
        </p:spPr>
        <p:txBody>
          <a:bodyPr wrap="square">
            <a:noAutofit/>
          </a:bodyPr>
          <a:lstStyle>
            <a:lvl1pPr>
              <a:defRPr sz="1200"/>
            </a:lvl1pPr>
          </a:lstStyle>
          <a:p>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14" name="Picture Placeholder 13"/>
          <p:cNvSpPr>
            <a:spLocks noGrp="1"/>
          </p:cNvSpPr>
          <p:nvPr>
            <p:ph type="pic" sz="quarter" idx="10"/>
          </p:nvPr>
        </p:nvSpPr>
        <p:spPr>
          <a:xfrm>
            <a:off x="0" y="4775200"/>
            <a:ext cx="3033486" cy="2082800"/>
          </a:xfrm>
          <a:custGeom>
            <a:avLst/>
            <a:gdLst>
              <a:gd name="connsiteX0" fmla="*/ 0 w 3033486"/>
              <a:gd name="connsiteY0" fmla="*/ 0 h 2082800"/>
              <a:gd name="connsiteX1" fmla="*/ 3033486 w 3033486"/>
              <a:gd name="connsiteY1" fmla="*/ 0 h 2082800"/>
              <a:gd name="connsiteX2" fmla="*/ 3033486 w 3033486"/>
              <a:gd name="connsiteY2" fmla="*/ 2082800 h 2082800"/>
              <a:gd name="connsiteX3" fmla="*/ 0 w 3033486"/>
              <a:gd name="connsiteY3" fmla="*/ 2082800 h 2082800"/>
            </a:gdLst>
            <a:ahLst/>
            <a:cxnLst>
              <a:cxn ang="0">
                <a:pos x="connsiteX0" y="connsiteY0"/>
              </a:cxn>
              <a:cxn ang="0">
                <a:pos x="connsiteX1" y="connsiteY1"/>
              </a:cxn>
              <a:cxn ang="0">
                <a:pos x="connsiteX2" y="connsiteY2"/>
              </a:cxn>
              <a:cxn ang="0">
                <a:pos x="connsiteX3" y="connsiteY3"/>
              </a:cxn>
            </a:cxnLst>
            <a:rect l="l" t="t" r="r" b="b"/>
            <a:pathLst>
              <a:path w="3033486" h="2082800">
                <a:moveTo>
                  <a:pt x="0" y="0"/>
                </a:moveTo>
                <a:lnTo>
                  <a:pt x="3033486" y="0"/>
                </a:lnTo>
                <a:lnTo>
                  <a:pt x="3033486" y="2082800"/>
                </a:lnTo>
                <a:lnTo>
                  <a:pt x="0" y="2082800"/>
                </a:lnTo>
                <a:close/>
              </a:path>
            </a:pathLst>
          </a:custGeom>
        </p:spPr>
        <p:txBody>
          <a:bodyPr wrap="square">
            <a:noAutofit/>
          </a:bodyPr>
          <a:lstStyle>
            <a:lvl1pPr>
              <a:defRPr sz="1200"/>
            </a:lvl1pPr>
          </a:lstStyle>
          <a:p>
            <a:endParaRPr lang="en-US"/>
          </a:p>
        </p:txBody>
      </p:sp>
      <p:sp>
        <p:nvSpPr>
          <p:cNvPr id="15" name="Picture Placeholder 14"/>
          <p:cNvSpPr>
            <a:spLocks noGrp="1"/>
          </p:cNvSpPr>
          <p:nvPr>
            <p:ph type="pic" sz="quarter" idx="11"/>
          </p:nvPr>
        </p:nvSpPr>
        <p:spPr>
          <a:xfrm>
            <a:off x="3193143" y="4775200"/>
            <a:ext cx="3033486" cy="2082800"/>
          </a:xfrm>
          <a:custGeom>
            <a:avLst/>
            <a:gdLst>
              <a:gd name="connsiteX0" fmla="*/ 0 w 3033486"/>
              <a:gd name="connsiteY0" fmla="*/ 0 h 2082800"/>
              <a:gd name="connsiteX1" fmla="*/ 3033486 w 3033486"/>
              <a:gd name="connsiteY1" fmla="*/ 0 h 2082800"/>
              <a:gd name="connsiteX2" fmla="*/ 3033486 w 3033486"/>
              <a:gd name="connsiteY2" fmla="*/ 2082800 h 2082800"/>
              <a:gd name="connsiteX3" fmla="*/ 0 w 3033486"/>
              <a:gd name="connsiteY3" fmla="*/ 2082800 h 2082800"/>
            </a:gdLst>
            <a:ahLst/>
            <a:cxnLst>
              <a:cxn ang="0">
                <a:pos x="connsiteX0" y="connsiteY0"/>
              </a:cxn>
              <a:cxn ang="0">
                <a:pos x="connsiteX1" y="connsiteY1"/>
              </a:cxn>
              <a:cxn ang="0">
                <a:pos x="connsiteX2" y="connsiteY2"/>
              </a:cxn>
              <a:cxn ang="0">
                <a:pos x="connsiteX3" y="connsiteY3"/>
              </a:cxn>
            </a:cxnLst>
            <a:rect l="l" t="t" r="r" b="b"/>
            <a:pathLst>
              <a:path w="3033486" h="2082800">
                <a:moveTo>
                  <a:pt x="0" y="0"/>
                </a:moveTo>
                <a:lnTo>
                  <a:pt x="3033486" y="0"/>
                </a:lnTo>
                <a:lnTo>
                  <a:pt x="3033486" y="2082800"/>
                </a:lnTo>
                <a:lnTo>
                  <a:pt x="0" y="2082800"/>
                </a:lnTo>
                <a:close/>
              </a:path>
            </a:pathLst>
          </a:custGeom>
        </p:spPr>
        <p:txBody>
          <a:bodyPr wrap="square">
            <a:noAutofit/>
          </a:bodyPr>
          <a:lstStyle>
            <a:lvl1pPr>
              <a:defRPr sz="1200"/>
            </a:lvl1pPr>
          </a:lstStyle>
          <a:p>
            <a:endParaRPr lang="en-US"/>
          </a:p>
        </p:txBody>
      </p:sp>
      <p:sp>
        <p:nvSpPr>
          <p:cNvPr id="13" name="Picture Placeholder 12"/>
          <p:cNvSpPr>
            <a:spLocks noGrp="1"/>
          </p:cNvSpPr>
          <p:nvPr>
            <p:ph type="pic" sz="quarter" idx="12"/>
          </p:nvPr>
        </p:nvSpPr>
        <p:spPr>
          <a:xfrm>
            <a:off x="8534400" y="1"/>
            <a:ext cx="3033486" cy="4601029"/>
          </a:xfrm>
          <a:custGeom>
            <a:avLst/>
            <a:gdLst>
              <a:gd name="connsiteX0" fmla="*/ 0 w 3033486"/>
              <a:gd name="connsiteY0" fmla="*/ 0 h 4601029"/>
              <a:gd name="connsiteX1" fmla="*/ 3033486 w 3033486"/>
              <a:gd name="connsiteY1" fmla="*/ 0 h 4601029"/>
              <a:gd name="connsiteX2" fmla="*/ 3033486 w 3033486"/>
              <a:gd name="connsiteY2" fmla="*/ 4601029 h 4601029"/>
              <a:gd name="connsiteX3" fmla="*/ 0 w 3033486"/>
              <a:gd name="connsiteY3" fmla="*/ 4601029 h 4601029"/>
            </a:gdLst>
            <a:ahLst/>
            <a:cxnLst>
              <a:cxn ang="0">
                <a:pos x="connsiteX0" y="connsiteY0"/>
              </a:cxn>
              <a:cxn ang="0">
                <a:pos x="connsiteX1" y="connsiteY1"/>
              </a:cxn>
              <a:cxn ang="0">
                <a:pos x="connsiteX2" y="connsiteY2"/>
              </a:cxn>
              <a:cxn ang="0">
                <a:pos x="connsiteX3" y="connsiteY3"/>
              </a:cxn>
            </a:cxnLst>
            <a:rect l="l" t="t" r="r" b="b"/>
            <a:pathLst>
              <a:path w="3033486" h="4601029">
                <a:moveTo>
                  <a:pt x="0" y="0"/>
                </a:moveTo>
                <a:lnTo>
                  <a:pt x="3033486" y="0"/>
                </a:lnTo>
                <a:lnTo>
                  <a:pt x="3033486" y="4601029"/>
                </a:lnTo>
                <a:lnTo>
                  <a:pt x="0" y="4601029"/>
                </a:lnTo>
                <a:close/>
              </a:path>
            </a:pathLst>
          </a:custGeom>
        </p:spPr>
        <p:txBody>
          <a:bodyPr wrap="square">
            <a:noAutofit/>
          </a:bodyPr>
          <a:lstStyle>
            <a:lvl1pPr>
              <a:defRPr sz="1200"/>
            </a:lvl1pPr>
          </a:lstStyle>
          <a:p>
            <a:endParaRPr lang="en-US"/>
          </a:p>
        </p:txBody>
      </p:sp>
      <p:sp>
        <p:nvSpPr>
          <p:cNvPr id="16" name="Picture Placeholder 15"/>
          <p:cNvSpPr>
            <a:spLocks noGrp="1"/>
          </p:cNvSpPr>
          <p:nvPr>
            <p:ph type="pic" sz="quarter" idx="13"/>
          </p:nvPr>
        </p:nvSpPr>
        <p:spPr>
          <a:xfrm>
            <a:off x="6386286" y="4775200"/>
            <a:ext cx="5181600" cy="2082800"/>
          </a:xfrm>
          <a:custGeom>
            <a:avLst/>
            <a:gdLst>
              <a:gd name="connsiteX0" fmla="*/ 0 w 5181600"/>
              <a:gd name="connsiteY0" fmla="*/ 0 h 2082800"/>
              <a:gd name="connsiteX1" fmla="*/ 5181600 w 5181600"/>
              <a:gd name="connsiteY1" fmla="*/ 0 h 2082800"/>
              <a:gd name="connsiteX2" fmla="*/ 5181600 w 5181600"/>
              <a:gd name="connsiteY2" fmla="*/ 2082800 h 2082800"/>
              <a:gd name="connsiteX3" fmla="*/ 0 w 5181600"/>
              <a:gd name="connsiteY3" fmla="*/ 2082800 h 2082800"/>
            </a:gdLst>
            <a:ahLst/>
            <a:cxnLst>
              <a:cxn ang="0">
                <a:pos x="connsiteX0" y="connsiteY0"/>
              </a:cxn>
              <a:cxn ang="0">
                <a:pos x="connsiteX1" y="connsiteY1"/>
              </a:cxn>
              <a:cxn ang="0">
                <a:pos x="connsiteX2" y="connsiteY2"/>
              </a:cxn>
              <a:cxn ang="0">
                <a:pos x="connsiteX3" y="connsiteY3"/>
              </a:cxn>
            </a:cxnLst>
            <a:rect l="l" t="t" r="r" b="b"/>
            <a:pathLst>
              <a:path w="5181600" h="2082800">
                <a:moveTo>
                  <a:pt x="0" y="0"/>
                </a:moveTo>
                <a:lnTo>
                  <a:pt x="5181600" y="0"/>
                </a:lnTo>
                <a:lnTo>
                  <a:pt x="5181600" y="2082800"/>
                </a:lnTo>
                <a:lnTo>
                  <a:pt x="0" y="2082800"/>
                </a:lnTo>
                <a:close/>
              </a:path>
            </a:pathLst>
          </a:custGeom>
        </p:spPr>
        <p:txBody>
          <a:bodyPr wrap="square">
            <a:noAutofit/>
          </a:bodyPr>
          <a:lstStyle>
            <a:lvl1pPr>
              <a:defRPr sz="1200"/>
            </a:lvl1pPr>
          </a:lstStyle>
          <a:p>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15" name="Picture Placeholder 14"/>
          <p:cNvSpPr>
            <a:spLocks noGrp="1"/>
          </p:cNvSpPr>
          <p:nvPr>
            <p:ph type="pic" sz="quarter" idx="10"/>
          </p:nvPr>
        </p:nvSpPr>
        <p:spPr>
          <a:xfrm>
            <a:off x="666750" y="590550"/>
            <a:ext cx="3619500" cy="1761058"/>
          </a:xfrm>
          <a:custGeom>
            <a:avLst/>
            <a:gdLst>
              <a:gd name="connsiteX0" fmla="*/ 0 w 3619500"/>
              <a:gd name="connsiteY0" fmla="*/ 0 h 1761058"/>
              <a:gd name="connsiteX1" fmla="*/ 3619500 w 3619500"/>
              <a:gd name="connsiteY1" fmla="*/ 0 h 1761058"/>
              <a:gd name="connsiteX2" fmla="*/ 3619500 w 3619500"/>
              <a:gd name="connsiteY2" fmla="*/ 1761058 h 1761058"/>
              <a:gd name="connsiteX3" fmla="*/ 0 w 3619500"/>
              <a:gd name="connsiteY3" fmla="*/ 1761058 h 1761058"/>
            </a:gdLst>
            <a:ahLst/>
            <a:cxnLst>
              <a:cxn ang="0">
                <a:pos x="connsiteX0" y="connsiteY0"/>
              </a:cxn>
              <a:cxn ang="0">
                <a:pos x="connsiteX1" y="connsiteY1"/>
              </a:cxn>
              <a:cxn ang="0">
                <a:pos x="connsiteX2" y="connsiteY2"/>
              </a:cxn>
              <a:cxn ang="0">
                <a:pos x="connsiteX3" y="connsiteY3"/>
              </a:cxn>
            </a:cxnLst>
            <a:rect l="l" t="t" r="r" b="b"/>
            <a:pathLst>
              <a:path w="3619500" h="1761058">
                <a:moveTo>
                  <a:pt x="0" y="0"/>
                </a:moveTo>
                <a:lnTo>
                  <a:pt x="3619500" y="0"/>
                </a:lnTo>
                <a:lnTo>
                  <a:pt x="3619500" y="1761058"/>
                </a:lnTo>
                <a:lnTo>
                  <a:pt x="0" y="1761058"/>
                </a:lnTo>
                <a:close/>
              </a:path>
            </a:pathLst>
          </a:custGeom>
        </p:spPr>
        <p:txBody>
          <a:bodyPr wrap="square">
            <a:noAutofit/>
          </a:bodyPr>
          <a:lstStyle>
            <a:lvl1pPr>
              <a:defRPr sz="1200"/>
            </a:lvl1pPr>
          </a:lstStyle>
          <a:p>
            <a:endParaRPr lang="en-US"/>
          </a:p>
        </p:txBody>
      </p:sp>
      <p:sp>
        <p:nvSpPr>
          <p:cNvPr id="16" name="Picture Placeholder 15"/>
          <p:cNvSpPr>
            <a:spLocks noGrp="1"/>
          </p:cNvSpPr>
          <p:nvPr>
            <p:ph type="pic" sz="quarter" idx="11"/>
          </p:nvPr>
        </p:nvSpPr>
        <p:spPr>
          <a:xfrm>
            <a:off x="666750" y="2468042"/>
            <a:ext cx="3619500" cy="1761058"/>
          </a:xfrm>
          <a:custGeom>
            <a:avLst/>
            <a:gdLst>
              <a:gd name="connsiteX0" fmla="*/ 0 w 3619500"/>
              <a:gd name="connsiteY0" fmla="*/ 0 h 1761058"/>
              <a:gd name="connsiteX1" fmla="*/ 3619500 w 3619500"/>
              <a:gd name="connsiteY1" fmla="*/ 0 h 1761058"/>
              <a:gd name="connsiteX2" fmla="*/ 3619500 w 3619500"/>
              <a:gd name="connsiteY2" fmla="*/ 1761058 h 1761058"/>
              <a:gd name="connsiteX3" fmla="*/ 0 w 3619500"/>
              <a:gd name="connsiteY3" fmla="*/ 1761058 h 1761058"/>
            </a:gdLst>
            <a:ahLst/>
            <a:cxnLst>
              <a:cxn ang="0">
                <a:pos x="connsiteX0" y="connsiteY0"/>
              </a:cxn>
              <a:cxn ang="0">
                <a:pos x="connsiteX1" y="connsiteY1"/>
              </a:cxn>
              <a:cxn ang="0">
                <a:pos x="connsiteX2" y="connsiteY2"/>
              </a:cxn>
              <a:cxn ang="0">
                <a:pos x="connsiteX3" y="connsiteY3"/>
              </a:cxn>
            </a:cxnLst>
            <a:rect l="l" t="t" r="r" b="b"/>
            <a:pathLst>
              <a:path w="3619500" h="1761058">
                <a:moveTo>
                  <a:pt x="0" y="0"/>
                </a:moveTo>
                <a:lnTo>
                  <a:pt x="3619500" y="0"/>
                </a:lnTo>
                <a:lnTo>
                  <a:pt x="3619500" y="1761058"/>
                </a:lnTo>
                <a:lnTo>
                  <a:pt x="0" y="1761058"/>
                </a:lnTo>
                <a:close/>
              </a:path>
            </a:pathLst>
          </a:custGeom>
        </p:spPr>
        <p:txBody>
          <a:bodyPr wrap="square">
            <a:noAutofit/>
          </a:bodyPr>
          <a:lstStyle>
            <a:lvl1pPr>
              <a:defRPr sz="1200"/>
            </a:lvl1pPr>
          </a:lstStyle>
          <a:p>
            <a:endParaRPr lang="en-US"/>
          </a:p>
        </p:txBody>
      </p:sp>
      <p:sp>
        <p:nvSpPr>
          <p:cNvPr id="17" name="Picture Placeholder 16"/>
          <p:cNvSpPr>
            <a:spLocks noGrp="1"/>
          </p:cNvSpPr>
          <p:nvPr>
            <p:ph type="pic" sz="quarter" idx="12"/>
          </p:nvPr>
        </p:nvSpPr>
        <p:spPr>
          <a:xfrm>
            <a:off x="666750" y="4389958"/>
            <a:ext cx="5010150" cy="1761058"/>
          </a:xfrm>
          <a:custGeom>
            <a:avLst/>
            <a:gdLst>
              <a:gd name="connsiteX0" fmla="*/ 0 w 5010150"/>
              <a:gd name="connsiteY0" fmla="*/ 0 h 1761058"/>
              <a:gd name="connsiteX1" fmla="*/ 5010150 w 5010150"/>
              <a:gd name="connsiteY1" fmla="*/ 0 h 1761058"/>
              <a:gd name="connsiteX2" fmla="*/ 5010150 w 5010150"/>
              <a:gd name="connsiteY2" fmla="*/ 1761058 h 1761058"/>
              <a:gd name="connsiteX3" fmla="*/ 0 w 5010150"/>
              <a:gd name="connsiteY3" fmla="*/ 1761058 h 1761058"/>
            </a:gdLst>
            <a:ahLst/>
            <a:cxnLst>
              <a:cxn ang="0">
                <a:pos x="connsiteX0" y="connsiteY0"/>
              </a:cxn>
              <a:cxn ang="0">
                <a:pos x="connsiteX1" y="connsiteY1"/>
              </a:cxn>
              <a:cxn ang="0">
                <a:pos x="connsiteX2" y="connsiteY2"/>
              </a:cxn>
              <a:cxn ang="0">
                <a:pos x="connsiteX3" y="connsiteY3"/>
              </a:cxn>
            </a:cxnLst>
            <a:rect l="l" t="t" r="r" b="b"/>
            <a:pathLst>
              <a:path w="5010150" h="1761058">
                <a:moveTo>
                  <a:pt x="0" y="0"/>
                </a:moveTo>
                <a:lnTo>
                  <a:pt x="5010150" y="0"/>
                </a:lnTo>
                <a:lnTo>
                  <a:pt x="5010150" y="1761058"/>
                </a:lnTo>
                <a:lnTo>
                  <a:pt x="0" y="1761058"/>
                </a:lnTo>
                <a:close/>
              </a:path>
            </a:pathLst>
          </a:custGeom>
        </p:spPr>
        <p:txBody>
          <a:bodyPr wrap="square">
            <a:noAutofit/>
          </a:bodyPr>
          <a:lstStyle>
            <a:lvl1pPr>
              <a:defRPr sz="1200"/>
            </a:lvl1pPr>
          </a:lstStyle>
          <a:p>
            <a:endParaRPr lang="en-US"/>
          </a:p>
        </p:txBody>
      </p:sp>
      <p:sp>
        <p:nvSpPr>
          <p:cNvPr id="18" name="Picture Placeholder 17"/>
          <p:cNvSpPr>
            <a:spLocks noGrp="1"/>
          </p:cNvSpPr>
          <p:nvPr>
            <p:ph type="pic" sz="quarter" idx="13"/>
          </p:nvPr>
        </p:nvSpPr>
        <p:spPr>
          <a:xfrm>
            <a:off x="5848350" y="4389958"/>
            <a:ext cx="2457450" cy="1761058"/>
          </a:xfrm>
          <a:custGeom>
            <a:avLst/>
            <a:gdLst>
              <a:gd name="connsiteX0" fmla="*/ 0 w 2457450"/>
              <a:gd name="connsiteY0" fmla="*/ 0 h 1761058"/>
              <a:gd name="connsiteX1" fmla="*/ 2457450 w 2457450"/>
              <a:gd name="connsiteY1" fmla="*/ 0 h 1761058"/>
              <a:gd name="connsiteX2" fmla="*/ 2457450 w 2457450"/>
              <a:gd name="connsiteY2" fmla="*/ 1761058 h 1761058"/>
              <a:gd name="connsiteX3" fmla="*/ 0 w 2457450"/>
              <a:gd name="connsiteY3" fmla="*/ 1761058 h 1761058"/>
            </a:gdLst>
            <a:ahLst/>
            <a:cxnLst>
              <a:cxn ang="0">
                <a:pos x="connsiteX0" y="connsiteY0"/>
              </a:cxn>
              <a:cxn ang="0">
                <a:pos x="connsiteX1" y="connsiteY1"/>
              </a:cxn>
              <a:cxn ang="0">
                <a:pos x="connsiteX2" y="connsiteY2"/>
              </a:cxn>
              <a:cxn ang="0">
                <a:pos x="connsiteX3" y="connsiteY3"/>
              </a:cxn>
            </a:cxnLst>
            <a:rect l="l" t="t" r="r" b="b"/>
            <a:pathLst>
              <a:path w="2457450" h="1761058">
                <a:moveTo>
                  <a:pt x="0" y="0"/>
                </a:moveTo>
                <a:lnTo>
                  <a:pt x="2457450" y="0"/>
                </a:lnTo>
                <a:lnTo>
                  <a:pt x="2457450" y="1761058"/>
                </a:lnTo>
                <a:lnTo>
                  <a:pt x="0" y="1761058"/>
                </a:lnTo>
                <a:close/>
              </a:path>
            </a:pathLst>
          </a:custGeom>
        </p:spPr>
        <p:txBody>
          <a:bodyPr wrap="square">
            <a:noAutofit/>
          </a:bodyPr>
          <a:lstStyle>
            <a:lvl1pPr>
              <a:defRPr sz="1200"/>
            </a:lvl1pPr>
          </a:lstStyle>
          <a:p>
            <a:endParaRPr lang="en-US"/>
          </a:p>
        </p:txBody>
      </p:sp>
      <p:sp>
        <p:nvSpPr>
          <p:cNvPr id="14" name="Picture Placeholder 13"/>
          <p:cNvSpPr>
            <a:spLocks noGrp="1"/>
          </p:cNvSpPr>
          <p:nvPr>
            <p:ph type="pic" sz="quarter" idx="14"/>
          </p:nvPr>
        </p:nvSpPr>
        <p:spPr>
          <a:xfrm>
            <a:off x="8439150" y="4389958"/>
            <a:ext cx="3086100" cy="1761058"/>
          </a:xfrm>
          <a:custGeom>
            <a:avLst/>
            <a:gdLst>
              <a:gd name="connsiteX0" fmla="*/ 0 w 3086100"/>
              <a:gd name="connsiteY0" fmla="*/ 0 h 1761058"/>
              <a:gd name="connsiteX1" fmla="*/ 3086100 w 3086100"/>
              <a:gd name="connsiteY1" fmla="*/ 0 h 1761058"/>
              <a:gd name="connsiteX2" fmla="*/ 3086100 w 3086100"/>
              <a:gd name="connsiteY2" fmla="*/ 1761058 h 1761058"/>
              <a:gd name="connsiteX3" fmla="*/ 0 w 3086100"/>
              <a:gd name="connsiteY3" fmla="*/ 1761058 h 1761058"/>
            </a:gdLst>
            <a:ahLst/>
            <a:cxnLst>
              <a:cxn ang="0">
                <a:pos x="connsiteX0" y="connsiteY0"/>
              </a:cxn>
              <a:cxn ang="0">
                <a:pos x="connsiteX1" y="connsiteY1"/>
              </a:cxn>
              <a:cxn ang="0">
                <a:pos x="connsiteX2" y="connsiteY2"/>
              </a:cxn>
              <a:cxn ang="0">
                <a:pos x="connsiteX3" y="connsiteY3"/>
              </a:cxn>
            </a:cxnLst>
            <a:rect l="l" t="t" r="r" b="b"/>
            <a:pathLst>
              <a:path w="3086100" h="1761058">
                <a:moveTo>
                  <a:pt x="0" y="0"/>
                </a:moveTo>
                <a:lnTo>
                  <a:pt x="3086100" y="0"/>
                </a:lnTo>
                <a:lnTo>
                  <a:pt x="3086100" y="1761058"/>
                </a:lnTo>
                <a:lnTo>
                  <a:pt x="0" y="1761058"/>
                </a:lnTo>
                <a:close/>
              </a:path>
            </a:pathLst>
          </a:custGeom>
        </p:spPr>
        <p:txBody>
          <a:bodyPr wrap="square">
            <a:noAutofit/>
          </a:bodyPr>
          <a:lstStyle>
            <a:lvl1pPr>
              <a:defRPr sz="1200"/>
            </a:lvl1pPr>
          </a:lstStyle>
          <a:p>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571499" y="2395538"/>
            <a:ext cx="3371850" cy="2181225"/>
          </a:xfrm>
          <a:custGeom>
            <a:avLst/>
            <a:gdLst>
              <a:gd name="connsiteX0" fmla="*/ 0 w 3371850"/>
              <a:gd name="connsiteY0" fmla="*/ 0 h 2181225"/>
              <a:gd name="connsiteX1" fmla="*/ 3371850 w 3371850"/>
              <a:gd name="connsiteY1" fmla="*/ 0 h 2181225"/>
              <a:gd name="connsiteX2" fmla="*/ 3371850 w 3371850"/>
              <a:gd name="connsiteY2" fmla="*/ 2181225 h 2181225"/>
              <a:gd name="connsiteX3" fmla="*/ 0 w 3371850"/>
              <a:gd name="connsiteY3" fmla="*/ 2181225 h 2181225"/>
            </a:gdLst>
            <a:ahLst/>
            <a:cxnLst>
              <a:cxn ang="0">
                <a:pos x="connsiteX0" y="connsiteY0"/>
              </a:cxn>
              <a:cxn ang="0">
                <a:pos x="connsiteX1" y="connsiteY1"/>
              </a:cxn>
              <a:cxn ang="0">
                <a:pos x="connsiteX2" y="connsiteY2"/>
              </a:cxn>
              <a:cxn ang="0">
                <a:pos x="connsiteX3" y="connsiteY3"/>
              </a:cxn>
            </a:cxnLst>
            <a:rect l="l" t="t" r="r" b="b"/>
            <a:pathLst>
              <a:path w="3371850" h="2181225">
                <a:moveTo>
                  <a:pt x="0" y="0"/>
                </a:moveTo>
                <a:lnTo>
                  <a:pt x="3371850" y="0"/>
                </a:lnTo>
                <a:lnTo>
                  <a:pt x="3371850" y="2181225"/>
                </a:lnTo>
                <a:lnTo>
                  <a:pt x="0" y="2181225"/>
                </a:lnTo>
                <a:close/>
              </a:path>
            </a:pathLst>
          </a:custGeom>
        </p:spPr>
        <p:txBody>
          <a:bodyPr wrap="square">
            <a:noAutofit/>
          </a:bodyPr>
          <a:lstStyle>
            <a:lvl1pPr>
              <a:defRPr sz="1200"/>
            </a:lvl1pPr>
          </a:lstStyle>
          <a:p>
            <a:endParaRPr lang="en-US"/>
          </a:p>
        </p:txBody>
      </p:sp>
      <p:sp>
        <p:nvSpPr>
          <p:cNvPr id="12" name="Picture Placeholder 11"/>
          <p:cNvSpPr>
            <a:spLocks noGrp="1"/>
          </p:cNvSpPr>
          <p:nvPr>
            <p:ph type="pic" sz="quarter" idx="11"/>
          </p:nvPr>
        </p:nvSpPr>
        <p:spPr>
          <a:xfrm>
            <a:off x="4171949" y="2395538"/>
            <a:ext cx="3695700" cy="2181225"/>
          </a:xfrm>
          <a:custGeom>
            <a:avLst/>
            <a:gdLst>
              <a:gd name="connsiteX0" fmla="*/ 0 w 3695700"/>
              <a:gd name="connsiteY0" fmla="*/ 0 h 2181225"/>
              <a:gd name="connsiteX1" fmla="*/ 3695700 w 3695700"/>
              <a:gd name="connsiteY1" fmla="*/ 0 h 2181225"/>
              <a:gd name="connsiteX2" fmla="*/ 3695700 w 3695700"/>
              <a:gd name="connsiteY2" fmla="*/ 2181225 h 2181225"/>
              <a:gd name="connsiteX3" fmla="*/ 0 w 3695700"/>
              <a:gd name="connsiteY3" fmla="*/ 2181225 h 2181225"/>
            </a:gdLst>
            <a:ahLst/>
            <a:cxnLst>
              <a:cxn ang="0">
                <a:pos x="connsiteX0" y="connsiteY0"/>
              </a:cxn>
              <a:cxn ang="0">
                <a:pos x="connsiteX1" y="connsiteY1"/>
              </a:cxn>
              <a:cxn ang="0">
                <a:pos x="connsiteX2" y="connsiteY2"/>
              </a:cxn>
              <a:cxn ang="0">
                <a:pos x="connsiteX3" y="connsiteY3"/>
              </a:cxn>
            </a:cxnLst>
            <a:rect l="l" t="t" r="r" b="b"/>
            <a:pathLst>
              <a:path w="3695700" h="2181225">
                <a:moveTo>
                  <a:pt x="0" y="0"/>
                </a:moveTo>
                <a:lnTo>
                  <a:pt x="3695700" y="0"/>
                </a:lnTo>
                <a:lnTo>
                  <a:pt x="3695700" y="2181225"/>
                </a:lnTo>
                <a:lnTo>
                  <a:pt x="0" y="2181225"/>
                </a:lnTo>
                <a:close/>
              </a:path>
            </a:pathLst>
          </a:custGeom>
        </p:spPr>
        <p:txBody>
          <a:bodyPr wrap="square">
            <a:noAutofit/>
          </a:bodyPr>
          <a:lstStyle>
            <a:lvl1pPr>
              <a:defRPr sz="1200"/>
            </a:lvl1pPr>
          </a:lstStyle>
          <a:p>
            <a:endParaRPr lang="en-US"/>
          </a:p>
        </p:txBody>
      </p:sp>
      <p:sp>
        <p:nvSpPr>
          <p:cNvPr id="10" name="Picture Placeholder 9"/>
          <p:cNvSpPr>
            <a:spLocks noGrp="1"/>
          </p:cNvSpPr>
          <p:nvPr>
            <p:ph type="pic" sz="quarter" idx="12"/>
          </p:nvPr>
        </p:nvSpPr>
        <p:spPr>
          <a:xfrm>
            <a:off x="8060531" y="2395538"/>
            <a:ext cx="3559969" cy="2181225"/>
          </a:xfrm>
          <a:custGeom>
            <a:avLst/>
            <a:gdLst>
              <a:gd name="connsiteX0" fmla="*/ 0 w 3559969"/>
              <a:gd name="connsiteY0" fmla="*/ 0 h 2181225"/>
              <a:gd name="connsiteX1" fmla="*/ 3559969 w 3559969"/>
              <a:gd name="connsiteY1" fmla="*/ 0 h 2181225"/>
              <a:gd name="connsiteX2" fmla="*/ 3559969 w 3559969"/>
              <a:gd name="connsiteY2" fmla="*/ 2181225 h 2181225"/>
              <a:gd name="connsiteX3" fmla="*/ 0 w 3559969"/>
              <a:gd name="connsiteY3" fmla="*/ 2181225 h 2181225"/>
            </a:gdLst>
            <a:ahLst/>
            <a:cxnLst>
              <a:cxn ang="0">
                <a:pos x="connsiteX0" y="connsiteY0"/>
              </a:cxn>
              <a:cxn ang="0">
                <a:pos x="connsiteX1" y="connsiteY1"/>
              </a:cxn>
              <a:cxn ang="0">
                <a:pos x="connsiteX2" y="connsiteY2"/>
              </a:cxn>
              <a:cxn ang="0">
                <a:pos x="connsiteX3" y="connsiteY3"/>
              </a:cxn>
            </a:cxnLst>
            <a:rect l="l" t="t" r="r" b="b"/>
            <a:pathLst>
              <a:path w="3559969" h="2181225">
                <a:moveTo>
                  <a:pt x="0" y="0"/>
                </a:moveTo>
                <a:lnTo>
                  <a:pt x="3559969" y="0"/>
                </a:lnTo>
                <a:lnTo>
                  <a:pt x="3559969" y="2181225"/>
                </a:lnTo>
                <a:lnTo>
                  <a:pt x="0" y="2181225"/>
                </a:lnTo>
                <a:close/>
              </a:path>
            </a:pathLst>
          </a:custGeom>
        </p:spPr>
        <p:txBody>
          <a:bodyPr wrap="square">
            <a:noAutofit/>
          </a:bodyPr>
          <a:lstStyle>
            <a:lvl1pPr>
              <a:defRPr sz="1200"/>
            </a:lvl1pPr>
          </a:lstStyle>
          <a:p>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3" name="Freeform: Shape 5"/>
          <p:cNvSpPr>
            <a:spLocks noGrp="1"/>
          </p:cNvSpPr>
          <p:nvPr>
            <p:ph type="pic" sz="quarter" idx="12"/>
          </p:nvPr>
        </p:nvSpPr>
        <p:spPr>
          <a:xfrm>
            <a:off x="6517295" y="0"/>
            <a:ext cx="5655614" cy="4400550"/>
          </a:xfrm>
          <a:custGeom>
            <a:avLst/>
            <a:gdLst>
              <a:gd name="connsiteX0" fmla="*/ 0 w 7296151"/>
              <a:gd name="connsiteY0" fmla="*/ 0 h 2647950"/>
              <a:gd name="connsiteX1" fmla="*/ 7296151 w 7296151"/>
              <a:gd name="connsiteY1" fmla="*/ 0 h 2647950"/>
              <a:gd name="connsiteX2" fmla="*/ 7296151 w 7296151"/>
              <a:gd name="connsiteY2" fmla="*/ 2647950 h 2647950"/>
              <a:gd name="connsiteX3" fmla="*/ 0 w 7296151"/>
              <a:gd name="connsiteY3" fmla="*/ 2647950 h 2647950"/>
            </a:gdLst>
            <a:ahLst/>
            <a:cxnLst>
              <a:cxn ang="0">
                <a:pos x="connsiteX0" y="connsiteY0"/>
              </a:cxn>
              <a:cxn ang="0">
                <a:pos x="connsiteX1" y="connsiteY1"/>
              </a:cxn>
              <a:cxn ang="0">
                <a:pos x="connsiteX2" y="connsiteY2"/>
              </a:cxn>
              <a:cxn ang="0">
                <a:pos x="connsiteX3" y="connsiteY3"/>
              </a:cxn>
            </a:cxnLst>
            <a:rect l="l" t="t" r="r" b="b"/>
            <a:pathLst>
              <a:path w="7296151" h="2647950">
                <a:moveTo>
                  <a:pt x="0" y="0"/>
                </a:moveTo>
                <a:lnTo>
                  <a:pt x="7296151" y="0"/>
                </a:lnTo>
                <a:lnTo>
                  <a:pt x="7296151" y="2647950"/>
                </a:lnTo>
                <a:lnTo>
                  <a:pt x="0" y="2647950"/>
                </a:lnTo>
                <a:close/>
              </a:path>
            </a:pathLst>
          </a:custGeom>
        </p:spPr>
        <p:txBody>
          <a:bodyPr wrap="square">
            <a:noAutofit/>
          </a:bodyPr>
          <a:lstStyle>
            <a:lvl1pPr>
              <a:defRPr sz="1200"/>
            </a:lvl1pPr>
          </a:lstStyle>
          <a:p>
            <a:endParaRPr lang="en-US"/>
          </a:p>
        </p:txBody>
      </p:sp>
      <p:sp>
        <p:nvSpPr>
          <p:cNvPr id="4" name="Freeform: Shape 5"/>
          <p:cNvSpPr>
            <a:spLocks noGrp="1"/>
          </p:cNvSpPr>
          <p:nvPr>
            <p:ph type="pic" sz="quarter" idx="13"/>
          </p:nvPr>
        </p:nvSpPr>
        <p:spPr>
          <a:xfrm>
            <a:off x="1162049" y="1238249"/>
            <a:ext cx="5355245" cy="5619751"/>
          </a:xfrm>
          <a:custGeom>
            <a:avLst/>
            <a:gdLst>
              <a:gd name="connsiteX0" fmla="*/ 0 w 7296151"/>
              <a:gd name="connsiteY0" fmla="*/ 0 h 2647950"/>
              <a:gd name="connsiteX1" fmla="*/ 7296151 w 7296151"/>
              <a:gd name="connsiteY1" fmla="*/ 0 h 2647950"/>
              <a:gd name="connsiteX2" fmla="*/ 7296151 w 7296151"/>
              <a:gd name="connsiteY2" fmla="*/ 2647950 h 2647950"/>
              <a:gd name="connsiteX3" fmla="*/ 0 w 7296151"/>
              <a:gd name="connsiteY3" fmla="*/ 2647950 h 2647950"/>
            </a:gdLst>
            <a:ahLst/>
            <a:cxnLst>
              <a:cxn ang="0">
                <a:pos x="connsiteX0" y="connsiteY0"/>
              </a:cxn>
              <a:cxn ang="0">
                <a:pos x="connsiteX1" y="connsiteY1"/>
              </a:cxn>
              <a:cxn ang="0">
                <a:pos x="connsiteX2" y="connsiteY2"/>
              </a:cxn>
              <a:cxn ang="0">
                <a:pos x="connsiteX3" y="connsiteY3"/>
              </a:cxn>
            </a:cxnLst>
            <a:rect l="l" t="t" r="r" b="b"/>
            <a:pathLst>
              <a:path w="7296151" h="2647950">
                <a:moveTo>
                  <a:pt x="0" y="0"/>
                </a:moveTo>
                <a:lnTo>
                  <a:pt x="7296151" y="0"/>
                </a:lnTo>
                <a:lnTo>
                  <a:pt x="7296151" y="2647950"/>
                </a:lnTo>
                <a:lnTo>
                  <a:pt x="0" y="2647950"/>
                </a:lnTo>
                <a:close/>
              </a:path>
            </a:pathLst>
          </a:custGeom>
        </p:spPr>
        <p:txBody>
          <a:bodyPr wrap="square">
            <a:noAutofit/>
          </a:bodyPr>
          <a:lstStyle>
            <a:lvl1pPr>
              <a:defRPr sz="1200"/>
            </a:lvl1pPr>
          </a:lstStyle>
          <a:p>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661988" y="707827"/>
            <a:ext cx="10868025" cy="5442347"/>
          </a:xfrm>
          <a:custGeom>
            <a:avLst/>
            <a:gdLst>
              <a:gd name="connsiteX0" fmla="*/ 0 w 10868025"/>
              <a:gd name="connsiteY0" fmla="*/ 0 h 5442347"/>
              <a:gd name="connsiteX1" fmla="*/ 10868025 w 10868025"/>
              <a:gd name="connsiteY1" fmla="*/ 0 h 5442347"/>
              <a:gd name="connsiteX2" fmla="*/ 10868025 w 10868025"/>
              <a:gd name="connsiteY2" fmla="*/ 5442347 h 5442347"/>
              <a:gd name="connsiteX3" fmla="*/ 0 w 10868025"/>
              <a:gd name="connsiteY3" fmla="*/ 5442347 h 5442347"/>
            </a:gdLst>
            <a:ahLst/>
            <a:cxnLst>
              <a:cxn ang="0">
                <a:pos x="connsiteX0" y="connsiteY0"/>
              </a:cxn>
              <a:cxn ang="0">
                <a:pos x="connsiteX1" y="connsiteY1"/>
              </a:cxn>
              <a:cxn ang="0">
                <a:pos x="connsiteX2" y="connsiteY2"/>
              </a:cxn>
              <a:cxn ang="0">
                <a:pos x="connsiteX3" y="connsiteY3"/>
              </a:cxn>
            </a:cxnLst>
            <a:rect l="l" t="t" r="r" b="b"/>
            <a:pathLst>
              <a:path w="10868025" h="5442347">
                <a:moveTo>
                  <a:pt x="0" y="0"/>
                </a:moveTo>
                <a:lnTo>
                  <a:pt x="10868025" y="0"/>
                </a:lnTo>
                <a:lnTo>
                  <a:pt x="10868025" y="5442347"/>
                </a:lnTo>
                <a:lnTo>
                  <a:pt x="0" y="5442347"/>
                </a:lnTo>
                <a:close/>
              </a:path>
            </a:pathLst>
          </a:custGeom>
        </p:spPr>
        <p:txBody>
          <a:bodyPr wrap="square">
            <a:noAutofit/>
          </a:bodyPr>
          <a:lstStyle>
            <a:lvl1pPr>
              <a:defRPr sz="1200"/>
            </a:lvl1pPr>
          </a:lstStyle>
          <a:p>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742950" y="762000"/>
            <a:ext cx="10706100" cy="5334000"/>
          </a:xfrm>
          <a:custGeom>
            <a:avLst/>
            <a:gdLst>
              <a:gd name="connsiteX0" fmla="*/ 0 w 10706100"/>
              <a:gd name="connsiteY0" fmla="*/ 0 h 5334000"/>
              <a:gd name="connsiteX1" fmla="*/ 10706100 w 10706100"/>
              <a:gd name="connsiteY1" fmla="*/ 0 h 5334000"/>
              <a:gd name="connsiteX2" fmla="*/ 10706100 w 10706100"/>
              <a:gd name="connsiteY2" fmla="*/ 5334000 h 5334000"/>
              <a:gd name="connsiteX3" fmla="*/ 0 w 10706100"/>
              <a:gd name="connsiteY3" fmla="*/ 5334000 h 5334000"/>
            </a:gdLst>
            <a:ahLst/>
            <a:cxnLst>
              <a:cxn ang="0">
                <a:pos x="connsiteX0" y="connsiteY0"/>
              </a:cxn>
              <a:cxn ang="0">
                <a:pos x="connsiteX1" y="connsiteY1"/>
              </a:cxn>
              <a:cxn ang="0">
                <a:pos x="connsiteX2" y="connsiteY2"/>
              </a:cxn>
              <a:cxn ang="0">
                <a:pos x="connsiteX3" y="connsiteY3"/>
              </a:cxn>
            </a:cxnLst>
            <a:rect l="l" t="t" r="r" b="b"/>
            <a:pathLst>
              <a:path w="10706100" h="5334000">
                <a:moveTo>
                  <a:pt x="0" y="0"/>
                </a:moveTo>
                <a:lnTo>
                  <a:pt x="10706100" y="0"/>
                </a:lnTo>
                <a:lnTo>
                  <a:pt x="10706100" y="5334000"/>
                </a:lnTo>
                <a:lnTo>
                  <a:pt x="0" y="5334000"/>
                </a:lnTo>
                <a:close/>
              </a:path>
            </a:pathLst>
          </a:custGeom>
        </p:spPr>
        <p:txBody>
          <a:bodyPr wrap="square">
            <a:noAutofit/>
          </a:bodyPr>
          <a:lstStyle>
            <a:lvl1pPr>
              <a:defRPr sz="1200"/>
            </a:lvl1pPr>
          </a:lstStyle>
          <a:p>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5200650" y="0"/>
            <a:ext cx="6381750" cy="3771900"/>
          </a:xfrm>
          <a:custGeom>
            <a:avLst/>
            <a:gdLst>
              <a:gd name="connsiteX0" fmla="*/ 0 w 6381750"/>
              <a:gd name="connsiteY0" fmla="*/ 0 h 3771900"/>
              <a:gd name="connsiteX1" fmla="*/ 6381750 w 6381750"/>
              <a:gd name="connsiteY1" fmla="*/ 0 h 3771900"/>
              <a:gd name="connsiteX2" fmla="*/ 6381750 w 6381750"/>
              <a:gd name="connsiteY2" fmla="*/ 3771900 h 3771900"/>
              <a:gd name="connsiteX3" fmla="*/ 0 w 6381750"/>
              <a:gd name="connsiteY3" fmla="*/ 3771900 h 3771900"/>
            </a:gdLst>
            <a:ahLst/>
            <a:cxnLst>
              <a:cxn ang="0">
                <a:pos x="connsiteX0" y="connsiteY0"/>
              </a:cxn>
              <a:cxn ang="0">
                <a:pos x="connsiteX1" y="connsiteY1"/>
              </a:cxn>
              <a:cxn ang="0">
                <a:pos x="connsiteX2" y="connsiteY2"/>
              </a:cxn>
              <a:cxn ang="0">
                <a:pos x="connsiteX3" y="connsiteY3"/>
              </a:cxn>
            </a:cxnLst>
            <a:rect l="l" t="t" r="r" b="b"/>
            <a:pathLst>
              <a:path w="6381750" h="3771900">
                <a:moveTo>
                  <a:pt x="0" y="0"/>
                </a:moveTo>
                <a:lnTo>
                  <a:pt x="6381750" y="0"/>
                </a:lnTo>
                <a:lnTo>
                  <a:pt x="6381750" y="3771900"/>
                </a:lnTo>
                <a:lnTo>
                  <a:pt x="0" y="3771900"/>
                </a:lnTo>
                <a:close/>
              </a:path>
            </a:pathLst>
          </a:custGeom>
        </p:spPr>
        <p:txBody>
          <a:bodyPr wrap="square">
            <a:noAutofit/>
          </a:bodyPr>
          <a:lstStyle>
            <a:lvl1pPr>
              <a:defRPr sz="1200"/>
            </a:lvl1pPr>
          </a:lstStyle>
          <a:p>
            <a:endParaRPr lang="en-US"/>
          </a:p>
        </p:txBody>
      </p:sp>
      <p:sp>
        <p:nvSpPr>
          <p:cNvPr id="11" name="Picture Placeholder 10"/>
          <p:cNvSpPr>
            <a:spLocks noGrp="1"/>
          </p:cNvSpPr>
          <p:nvPr>
            <p:ph type="pic" sz="quarter" idx="11"/>
          </p:nvPr>
        </p:nvSpPr>
        <p:spPr>
          <a:xfrm>
            <a:off x="0" y="2336258"/>
            <a:ext cx="5791200" cy="2616742"/>
          </a:xfrm>
          <a:custGeom>
            <a:avLst/>
            <a:gdLst>
              <a:gd name="connsiteX0" fmla="*/ 0 w 5791200"/>
              <a:gd name="connsiteY0" fmla="*/ 0 h 2616742"/>
              <a:gd name="connsiteX1" fmla="*/ 5791200 w 5791200"/>
              <a:gd name="connsiteY1" fmla="*/ 0 h 2616742"/>
              <a:gd name="connsiteX2" fmla="*/ 5791200 w 5791200"/>
              <a:gd name="connsiteY2" fmla="*/ 2616742 h 2616742"/>
              <a:gd name="connsiteX3" fmla="*/ 0 w 5791200"/>
              <a:gd name="connsiteY3" fmla="*/ 2616742 h 2616742"/>
            </a:gdLst>
            <a:ahLst/>
            <a:cxnLst>
              <a:cxn ang="0">
                <a:pos x="connsiteX0" y="connsiteY0"/>
              </a:cxn>
              <a:cxn ang="0">
                <a:pos x="connsiteX1" y="connsiteY1"/>
              </a:cxn>
              <a:cxn ang="0">
                <a:pos x="connsiteX2" y="connsiteY2"/>
              </a:cxn>
              <a:cxn ang="0">
                <a:pos x="connsiteX3" y="connsiteY3"/>
              </a:cxn>
            </a:cxnLst>
            <a:rect l="l" t="t" r="r" b="b"/>
            <a:pathLst>
              <a:path w="5791200" h="2616742">
                <a:moveTo>
                  <a:pt x="0" y="0"/>
                </a:moveTo>
                <a:lnTo>
                  <a:pt x="5791200" y="0"/>
                </a:lnTo>
                <a:lnTo>
                  <a:pt x="5791200" y="2616742"/>
                </a:lnTo>
                <a:lnTo>
                  <a:pt x="0" y="2616742"/>
                </a:lnTo>
                <a:close/>
              </a:path>
            </a:pathLst>
          </a:custGeom>
        </p:spPr>
        <p:txBody>
          <a:bodyPr wrap="square">
            <a:noAutofit/>
          </a:bodyPr>
          <a:lstStyle>
            <a:lvl1pPr>
              <a:defRPr sz="1200"/>
            </a:lvl1pPr>
          </a:lstStyle>
          <a:p>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849085" y="783770"/>
            <a:ext cx="2518229" cy="2645229"/>
          </a:xfrm>
          <a:custGeom>
            <a:avLst/>
            <a:gdLst>
              <a:gd name="connsiteX0" fmla="*/ 0 w 2518229"/>
              <a:gd name="connsiteY0" fmla="*/ 0 h 2645229"/>
              <a:gd name="connsiteX1" fmla="*/ 2518229 w 2518229"/>
              <a:gd name="connsiteY1" fmla="*/ 0 h 2645229"/>
              <a:gd name="connsiteX2" fmla="*/ 2518229 w 2518229"/>
              <a:gd name="connsiteY2" fmla="*/ 2645229 h 2645229"/>
              <a:gd name="connsiteX3" fmla="*/ 0 w 2518229"/>
              <a:gd name="connsiteY3" fmla="*/ 2645229 h 2645229"/>
            </a:gdLst>
            <a:ahLst/>
            <a:cxnLst>
              <a:cxn ang="0">
                <a:pos x="connsiteX0" y="connsiteY0"/>
              </a:cxn>
              <a:cxn ang="0">
                <a:pos x="connsiteX1" y="connsiteY1"/>
              </a:cxn>
              <a:cxn ang="0">
                <a:pos x="connsiteX2" y="connsiteY2"/>
              </a:cxn>
              <a:cxn ang="0">
                <a:pos x="connsiteX3" y="connsiteY3"/>
              </a:cxn>
            </a:cxnLst>
            <a:rect l="l" t="t" r="r" b="b"/>
            <a:pathLst>
              <a:path w="2518229" h="2645229">
                <a:moveTo>
                  <a:pt x="0" y="0"/>
                </a:moveTo>
                <a:lnTo>
                  <a:pt x="2518229" y="0"/>
                </a:lnTo>
                <a:lnTo>
                  <a:pt x="2518229" y="2645229"/>
                </a:lnTo>
                <a:lnTo>
                  <a:pt x="0" y="2645229"/>
                </a:lnTo>
                <a:close/>
              </a:path>
            </a:pathLst>
          </a:custGeom>
        </p:spPr>
        <p:txBody>
          <a:bodyPr wrap="square">
            <a:noAutofit/>
          </a:bodyPr>
          <a:lstStyle>
            <a:lvl1pPr>
              <a:defRPr sz="1200"/>
            </a:lvl1pPr>
          </a:lstStyle>
          <a:p>
            <a:endParaRPr lang="en-US"/>
          </a:p>
        </p:txBody>
      </p:sp>
      <p:sp>
        <p:nvSpPr>
          <p:cNvPr id="8" name="Picture Placeholder 7"/>
          <p:cNvSpPr>
            <a:spLocks noGrp="1"/>
          </p:cNvSpPr>
          <p:nvPr>
            <p:ph type="pic" sz="quarter" idx="11"/>
          </p:nvPr>
        </p:nvSpPr>
        <p:spPr>
          <a:xfrm>
            <a:off x="3555999" y="783770"/>
            <a:ext cx="4586515" cy="2645229"/>
          </a:xfrm>
          <a:custGeom>
            <a:avLst/>
            <a:gdLst>
              <a:gd name="connsiteX0" fmla="*/ 0 w 4586515"/>
              <a:gd name="connsiteY0" fmla="*/ 0 h 2645229"/>
              <a:gd name="connsiteX1" fmla="*/ 4586515 w 4586515"/>
              <a:gd name="connsiteY1" fmla="*/ 0 h 2645229"/>
              <a:gd name="connsiteX2" fmla="*/ 4586515 w 4586515"/>
              <a:gd name="connsiteY2" fmla="*/ 2645229 h 2645229"/>
              <a:gd name="connsiteX3" fmla="*/ 0 w 4586515"/>
              <a:gd name="connsiteY3" fmla="*/ 2645229 h 2645229"/>
            </a:gdLst>
            <a:ahLst/>
            <a:cxnLst>
              <a:cxn ang="0">
                <a:pos x="connsiteX0" y="connsiteY0"/>
              </a:cxn>
              <a:cxn ang="0">
                <a:pos x="connsiteX1" y="connsiteY1"/>
              </a:cxn>
              <a:cxn ang="0">
                <a:pos x="connsiteX2" y="connsiteY2"/>
              </a:cxn>
              <a:cxn ang="0">
                <a:pos x="connsiteX3" y="connsiteY3"/>
              </a:cxn>
            </a:cxnLst>
            <a:rect l="l" t="t" r="r" b="b"/>
            <a:pathLst>
              <a:path w="4586515" h="2645229">
                <a:moveTo>
                  <a:pt x="0" y="0"/>
                </a:moveTo>
                <a:lnTo>
                  <a:pt x="4586515" y="0"/>
                </a:lnTo>
                <a:lnTo>
                  <a:pt x="4586515" y="2645229"/>
                </a:lnTo>
                <a:lnTo>
                  <a:pt x="0" y="2645229"/>
                </a:lnTo>
                <a:close/>
              </a:path>
            </a:pathLst>
          </a:custGeom>
        </p:spPr>
        <p:txBody>
          <a:bodyPr wrap="square">
            <a:noAutofit/>
          </a:bodyPr>
          <a:lstStyle>
            <a:lvl1pPr>
              <a:defRPr sz="1200"/>
            </a:lvl1pPr>
          </a:lstStyle>
          <a:p>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971550" y="1104900"/>
            <a:ext cx="7315200" cy="4362450"/>
          </a:xfrm>
          <a:custGeom>
            <a:avLst/>
            <a:gdLst>
              <a:gd name="connsiteX0" fmla="*/ 0 w 7315200"/>
              <a:gd name="connsiteY0" fmla="*/ 0 h 4362450"/>
              <a:gd name="connsiteX1" fmla="*/ 7315200 w 7315200"/>
              <a:gd name="connsiteY1" fmla="*/ 0 h 4362450"/>
              <a:gd name="connsiteX2" fmla="*/ 7315200 w 7315200"/>
              <a:gd name="connsiteY2" fmla="*/ 4362450 h 4362450"/>
              <a:gd name="connsiteX3" fmla="*/ 0 w 7315200"/>
              <a:gd name="connsiteY3" fmla="*/ 4362450 h 4362450"/>
            </a:gdLst>
            <a:ahLst/>
            <a:cxnLst>
              <a:cxn ang="0">
                <a:pos x="connsiteX0" y="connsiteY0"/>
              </a:cxn>
              <a:cxn ang="0">
                <a:pos x="connsiteX1" y="connsiteY1"/>
              </a:cxn>
              <a:cxn ang="0">
                <a:pos x="connsiteX2" y="connsiteY2"/>
              </a:cxn>
              <a:cxn ang="0">
                <a:pos x="connsiteX3" y="connsiteY3"/>
              </a:cxn>
            </a:cxnLst>
            <a:rect l="l" t="t" r="r" b="b"/>
            <a:pathLst>
              <a:path w="7315200" h="4362450">
                <a:moveTo>
                  <a:pt x="0" y="0"/>
                </a:moveTo>
                <a:lnTo>
                  <a:pt x="7315200" y="0"/>
                </a:lnTo>
                <a:lnTo>
                  <a:pt x="7315200" y="4362450"/>
                </a:lnTo>
                <a:lnTo>
                  <a:pt x="0" y="4362450"/>
                </a:lnTo>
                <a:close/>
              </a:path>
            </a:pathLst>
          </a:custGeom>
        </p:spPr>
        <p:txBody>
          <a:bodyPr wrap="square">
            <a:noAutofit/>
          </a:bodyPr>
          <a:lstStyle>
            <a:lvl1pPr>
              <a:defRPr sz="1200"/>
            </a:lvl1pPr>
          </a:lstStyle>
          <a:p>
            <a:endParaRPr lang="en-US"/>
          </a:p>
        </p:txBody>
      </p:sp>
      <p:sp>
        <p:nvSpPr>
          <p:cNvPr id="14" name="Picture Placeholder 13"/>
          <p:cNvSpPr>
            <a:spLocks noGrp="1"/>
          </p:cNvSpPr>
          <p:nvPr>
            <p:ph type="pic" sz="quarter" idx="11"/>
          </p:nvPr>
        </p:nvSpPr>
        <p:spPr>
          <a:xfrm>
            <a:off x="3" y="0"/>
            <a:ext cx="4190999" cy="6858000"/>
          </a:xfrm>
          <a:custGeom>
            <a:avLst/>
            <a:gdLst>
              <a:gd name="connsiteX0" fmla="*/ 0 w 4190999"/>
              <a:gd name="connsiteY0" fmla="*/ 0 h 6858000"/>
              <a:gd name="connsiteX1" fmla="*/ 4190999 w 4190999"/>
              <a:gd name="connsiteY1" fmla="*/ 0 h 6858000"/>
              <a:gd name="connsiteX2" fmla="*/ 4190999 w 4190999"/>
              <a:gd name="connsiteY2" fmla="*/ 1104900 h 6858000"/>
              <a:gd name="connsiteX3" fmla="*/ 971549 w 4190999"/>
              <a:gd name="connsiteY3" fmla="*/ 1104900 h 6858000"/>
              <a:gd name="connsiteX4" fmla="*/ 971549 w 4190999"/>
              <a:gd name="connsiteY4" fmla="*/ 5467350 h 6858000"/>
              <a:gd name="connsiteX5" fmla="*/ 4190999 w 4190999"/>
              <a:gd name="connsiteY5" fmla="*/ 5467350 h 6858000"/>
              <a:gd name="connsiteX6" fmla="*/ 4190999 w 4190999"/>
              <a:gd name="connsiteY6" fmla="*/ 6858000 h 6858000"/>
              <a:gd name="connsiteX7" fmla="*/ 0 w 4190999"/>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90999" h="6858000">
                <a:moveTo>
                  <a:pt x="0" y="0"/>
                </a:moveTo>
                <a:lnTo>
                  <a:pt x="4190999" y="0"/>
                </a:lnTo>
                <a:lnTo>
                  <a:pt x="4190999" y="1104900"/>
                </a:lnTo>
                <a:lnTo>
                  <a:pt x="971549" y="1104900"/>
                </a:lnTo>
                <a:lnTo>
                  <a:pt x="971549" y="5467350"/>
                </a:lnTo>
                <a:lnTo>
                  <a:pt x="4190999" y="5467350"/>
                </a:lnTo>
                <a:lnTo>
                  <a:pt x="4190999" y="6858000"/>
                </a:lnTo>
                <a:lnTo>
                  <a:pt x="0" y="6858000"/>
                </a:lnTo>
                <a:close/>
              </a:path>
            </a:pathLst>
          </a:custGeom>
        </p:spPr>
        <p:txBody>
          <a:bodyPr wrap="square">
            <a:noAutofit/>
          </a:bodyPr>
          <a:lstStyle>
            <a:lvl1pPr>
              <a:defRPr sz="1200"/>
            </a:lvl1pPr>
          </a:lstStyle>
          <a:p>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18" name="Picture Placeholder 17"/>
          <p:cNvSpPr>
            <a:spLocks noGrp="1"/>
          </p:cNvSpPr>
          <p:nvPr>
            <p:ph type="pic" sz="quarter" idx="10"/>
          </p:nvPr>
        </p:nvSpPr>
        <p:spPr>
          <a:xfrm>
            <a:off x="0" y="3219451"/>
            <a:ext cx="2011390" cy="3638549"/>
          </a:xfrm>
          <a:custGeom>
            <a:avLst/>
            <a:gdLst>
              <a:gd name="connsiteX0" fmla="*/ 0 w 2011390"/>
              <a:gd name="connsiteY0" fmla="*/ 0 h 3638549"/>
              <a:gd name="connsiteX1" fmla="*/ 2011390 w 2011390"/>
              <a:gd name="connsiteY1" fmla="*/ 0 h 3638549"/>
              <a:gd name="connsiteX2" fmla="*/ 2011390 w 2011390"/>
              <a:gd name="connsiteY2" fmla="*/ 3638549 h 3638549"/>
              <a:gd name="connsiteX3" fmla="*/ 0 w 2011390"/>
              <a:gd name="connsiteY3" fmla="*/ 3638549 h 3638549"/>
            </a:gdLst>
            <a:ahLst/>
            <a:cxnLst>
              <a:cxn ang="0">
                <a:pos x="connsiteX0" y="connsiteY0"/>
              </a:cxn>
              <a:cxn ang="0">
                <a:pos x="connsiteX1" y="connsiteY1"/>
              </a:cxn>
              <a:cxn ang="0">
                <a:pos x="connsiteX2" y="connsiteY2"/>
              </a:cxn>
              <a:cxn ang="0">
                <a:pos x="connsiteX3" y="connsiteY3"/>
              </a:cxn>
            </a:cxnLst>
            <a:rect l="l" t="t" r="r" b="b"/>
            <a:pathLst>
              <a:path w="2011390" h="3638549">
                <a:moveTo>
                  <a:pt x="0" y="0"/>
                </a:moveTo>
                <a:lnTo>
                  <a:pt x="2011390" y="0"/>
                </a:lnTo>
                <a:lnTo>
                  <a:pt x="2011390" y="3638549"/>
                </a:lnTo>
                <a:lnTo>
                  <a:pt x="0" y="3638549"/>
                </a:lnTo>
                <a:close/>
              </a:path>
            </a:pathLst>
          </a:custGeom>
        </p:spPr>
        <p:txBody>
          <a:bodyPr wrap="square">
            <a:noAutofit/>
          </a:bodyPr>
          <a:lstStyle>
            <a:lvl1pPr>
              <a:defRPr sz="1200"/>
            </a:lvl1pPr>
          </a:lstStyle>
          <a:p>
            <a:endParaRPr lang="en-US"/>
          </a:p>
        </p:txBody>
      </p:sp>
      <p:sp>
        <p:nvSpPr>
          <p:cNvPr id="17" name="Picture Placeholder 16"/>
          <p:cNvSpPr>
            <a:spLocks noGrp="1"/>
          </p:cNvSpPr>
          <p:nvPr>
            <p:ph type="pic" sz="quarter" idx="11"/>
          </p:nvPr>
        </p:nvSpPr>
        <p:spPr>
          <a:xfrm>
            <a:off x="2568761" y="-1"/>
            <a:ext cx="2413868" cy="4296230"/>
          </a:xfrm>
          <a:custGeom>
            <a:avLst/>
            <a:gdLst>
              <a:gd name="connsiteX0" fmla="*/ 0 w 2413868"/>
              <a:gd name="connsiteY0" fmla="*/ 0 h 4296230"/>
              <a:gd name="connsiteX1" fmla="*/ 2413868 w 2413868"/>
              <a:gd name="connsiteY1" fmla="*/ 0 h 4296230"/>
              <a:gd name="connsiteX2" fmla="*/ 2413868 w 2413868"/>
              <a:gd name="connsiteY2" fmla="*/ 4296230 h 4296230"/>
              <a:gd name="connsiteX3" fmla="*/ 0 w 2413868"/>
              <a:gd name="connsiteY3" fmla="*/ 4296230 h 4296230"/>
            </a:gdLst>
            <a:ahLst/>
            <a:cxnLst>
              <a:cxn ang="0">
                <a:pos x="connsiteX0" y="connsiteY0"/>
              </a:cxn>
              <a:cxn ang="0">
                <a:pos x="connsiteX1" y="connsiteY1"/>
              </a:cxn>
              <a:cxn ang="0">
                <a:pos x="connsiteX2" y="connsiteY2"/>
              </a:cxn>
              <a:cxn ang="0">
                <a:pos x="connsiteX3" y="connsiteY3"/>
              </a:cxn>
            </a:cxnLst>
            <a:rect l="l" t="t" r="r" b="b"/>
            <a:pathLst>
              <a:path w="2413868" h="4296230">
                <a:moveTo>
                  <a:pt x="0" y="0"/>
                </a:moveTo>
                <a:lnTo>
                  <a:pt x="2413868" y="0"/>
                </a:lnTo>
                <a:lnTo>
                  <a:pt x="2413868" y="4296230"/>
                </a:lnTo>
                <a:lnTo>
                  <a:pt x="0" y="4296230"/>
                </a:lnTo>
                <a:close/>
              </a:path>
            </a:pathLst>
          </a:custGeom>
        </p:spPr>
        <p:txBody>
          <a:bodyPr wrap="square">
            <a:noAutofit/>
          </a:bodyPr>
          <a:lstStyle>
            <a:lvl1pPr>
              <a:defRPr sz="1200"/>
            </a:lvl1pPr>
          </a:lstStyle>
          <a:p>
            <a:endParaRPr lang="en-US"/>
          </a:p>
        </p:txBody>
      </p:sp>
      <p:sp>
        <p:nvSpPr>
          <p:cNvPr id="16" name="Picture Placeholder 15"/>
          <p:cNvSpPr>
            <a:spLocks noGrp="1"/>
          </p:cNvSpPr>
          <p:nvPr>
            <p:ph type="pic" sz="quarter" idx="12"/>
          </p:nvPr>
        </p:nvSpPr>
        <p:spPr>
          <a:xfrm>
            <a:off x="5402031" y="1"/>
            <a:ext cx="1591987" cy="2148109"/>
          </a:xfrm>
          <a:custGeom>
            <a:avLst/>
            <a:gdLst>
              <a:gd name="connsiteX0" fmla="*/ 0 w 1591987"/>
              <a:gd name="connsiteY0" fmla="*/ 0 h 2148109"/>
              <a:gd name="connsiteX1" fmla="*/ 1591987 w 1591987"/>
              <a:gd name="connsiteY1" fmla="*/ 0 h 2148109"/>
              <a:gd name="connsiteX2" fmla="*/ 1591987 w 1591987"/>
              <a:gd name="connsiteY2" fmla="*/ 2148109 h 2148109"/>
              <a:gd name="connsiteX3" fmla="*/ 0 w 1591987"/>
              <a:gd name="connsiteY3" fmla="*/ 2148109 h 2148109"/>
            </a:gdLst>
            <a:ahLst/>
            <a:cxnLst>
              <a:cxn ang="0">
                <a:pos x="connsiteX0" y="connsiteY0"/>
              </a:cxn>
              <a:cxn ang="0">
                <a:pos x="connsiteX1" y="connsiteY1"/>
              </a:cxn>
              <a:cxn ang="0">
                <a:pos x="connsiteX2" y="connsiteY2"/>
              </a:cxn>
              <a:cxn ang="0">
                <a:pos x="connsiteX3" y="connsiteY3"/>
              </a:cxn>
            </a:cxnLst>
            <a:rect l="l" t="t" r="r" b="b"/>
            <a:pathLst>
              <a:path w="1591987" h="2148109">
                <a:moveTo>
                  <a:pt x="0" y="0"/>
                </a:moveTo>
                <a:lnTo>
                  <a:pt x="1591987" y="0"/>
                </a:lnTo>
                <a:lnTo>
                  <a:pt x="1591987" y="2148109"/>
                </a:lnTo>
                <a:lnTo>
                  <a:pt x="0" y="2148109"/>
                </a:lnTo>
                <a:close/>
              </a:path>
            </a:pathLst>
          </a:custGeom>
        </p:spPr>
        <p:txBody>
          <a:bodyPr wrap="square">
            <a:noAutofit/>
          </a:bodyPr>
          <a:lstStyle>
            <a:lvl1pPr>
              <a:defRPr sz="1200"/>
            </a:lvl1pPr>
          </a:lstStyle>
          <a:p>
            <a:endParaRPr lang="en-US"/>
          </a:p>
        </p:txBody>
      </p:sp>
      <p:sp>
        <p:nvSpPr>
          <p:cNvPr id="15" name="Picture Placeholder 14"/>
          <p:cNvSpPr>
            <a:spLocks noGrp="1"/>
          </p:cNvSpPr>
          <p:nvPr>
            <p:ph type="pic" sz="quarter" idx="13"/>
          </p:nvPr>
        </p:nvSpPr>
        <p:spPr>
          <a:xfrm>
            <a:off x="7445829" y="2946401"/>
            <a:ext cx="2264228" cy="2278743"/>
          </a:xfrm>
          <a:custGeom>
            <a:avLst/>
            <a:gdLst>
              <a:gd name="connsiteX0" fmla="*/ 0 w 2264228"/>
              <a:gd name="connsiteY0" fmla="*/ 0 h 2278743"/>
              <a:gd name="connsiteX1" fmla="*/ 2264228 w 2264228"/>
              <a:gd name="connsiteY1" fmla="*/ 0 h 2278743"/>
              <a:gd name="connsiteX2" fmla="*/ 2264228 w 2264228"/>
              <a:gd name="connsiteY2" fmla="*/ 2278743 h 2278743"/>
              <a:gd name="connsiteX3" fmla="*/ 0 w 2264228"/>
              <a:gd name="connsiteY3" fmla="*/ 2278743 h 2278743"/>
            </a:gdLst>
            <a:ahLst/>
            <a:cxnLst>
              <a:cxn ang="0">
                <a:pos x="connsiteX0" y="connsiteY0"/>
              </a:cxn>
              <a:cxn ang="0">
                <a:pos x="connsiteX1" y="connsiteY1"/>
              </a:cxn>
              <a:cxn ang="0">
                <a:pos x="connsiteX2" y="connsiteY2"/>
              </a:cxn>
              <a:cxn ang="0">
                <a:pos x="connsiteX3" y="connsiteY3"/>
              </a:cxn>
            </a:cxnLst>
            <a:rect l="l" t="t" r="r" b="b"/>
            <a:pathLst>
              <a:path w="2264228" h="2278743">
                <a:moveTo>
                  <a:pt x="0" y="0"/>
                </a:moveTo>
                <a:lnTo>
                  <a:pt x="2264228" y="0"/>
                </a:lnTo>
                <a:lnTo>
                  <a:pt x="2264228" y="2278743"/>
                </a:lnTo>
                <a:lnTo>
                  <a:pt x="0" y="2278743"/>
                </a:lnTo>
                <a:close/>
              </a:path>
            </a:pathLst>
          </a:custGeom>
        </p:spPr>
        <p:txBody>
          <a:bodyPr wrap="square">
            <a:noAutofit/>
          </a:bodyPr>
          <a:lstStyle>
            <a:lvl1pPr>
              <a:defRPr sz="1200"/>
            </a:lvl1pPr>
          </a:lstStyle>
          <a:p>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3" name="Picture Placeholder 5"/>
          <p:cNvSpPr>
            <a:spLocks noGrp="1"/>
          </p:cNvSpPr>
          <p:nvPr>
            <p:ph type="pic" sz="quarter" idx="10"/>
          </p:nvPr>
        </p:nvSpPr>
        <p:spPr>
          <a:xfrm>
            <a:off x="3839381" y="1172381"/>
            <a:ext cx="4513239" cy="4513239"/>
          </a:xfrm>
          <a:custGeom>
            <a:avLst/>
            <a:gdLst>
              <a:gd name="connsiteX0" fmla="*/ 2260190 w 4513239"/>
              <a:gd name="connsiteY0" fmla="*/ 1349687 h 4513239"/>
              <a:gd name="connsiteX1" fmla="*/ 3170693 w 4513239"/>
              <a:gd name="connsiteY1" fmla="*/ 2260190 h 4513239"/>
              <a:gd name="connsiteX2" fmla="*/ 2260190 w 4513239"/>
              <a:gd name="connsiteY2" fmla="*/ 3170693 h 4513239"/>
              <a:gd name="connsiteX3" fmla="*/ 1349687 w 4513239"/>
              <a:gd name="connsiteY3" fmla="*/ 2260190 h 4513239"/>
              <a:gd name="connsiteX4" fmla="*/ 2260190 w 4513239"/>
              <a:gd name="connsiteY4" fmla="*/ 1349687 h 4513239"/>
              <a:gd name="connsiteX5" fmla="*/ 2256620 w 4513239"/>
              <a:gd name="connsiteY5" fmla="*/ 864085 h 4513239"/>
              <a:gd name="connsiteX6" fmla="*/ 864086 w 4513239"/>
              <a:gd name="connsiteY6" fmla="*/ 2256620 h 4513239"/>
              <a:gd name="connsiteX7" fmla="*/ 2256620 w 4513239"/>
              <a:gd name="connsiteY7" fmla="*/ 3649154 h 4513239"/>
              <a:gd name="connsiteX8" fmla="*/ 3649154 w 4513239"/>
              <a:gd name="connsiteY8" fmla="*/ 2256620 h 4513239"/>
              <a:gd name="connsiteX9" fmla="*/ 2256620 w 4513239"/>
              <a:gd name="connsiteY9" fmla="*/ 864085 h 4513239"/>
              <a:gd name="connsiteX10" fmla="*/ 2256620 w 4513239"/>
              <a:gd name="connsiteY10" fmla="*/ 0 h 4513239"/>
              <a:gd name="connsiteX11" fmla="*/ 4513239 w 4513239"/>
              <a:gd name="connsiteY11" fmla="*/ 2256620 h 4513239"/>
              <a:gd name="connsiteX12" fmla="*/ 2256620 w 4513239"/>
              <a:gd name="connsiteY12" fmla="*/ 4513239 h 4513239"/>
              <a:gd name="connsiteX13" fmla="*/ 0 w 4513239"/>
              <a:gd name="connsiteY13" fmla="*/ 2256620 h 4513239"/>
              <a:gd name="connsiteX14" fmla="*/ 2256620 w 4513239"/>
              <a:gd name="connsiteY14" fmla="*/ 0 h 4513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13239" h="4513239">
                <a:moveTo>
                  <a:pt x="2260190" y="1349687"/>
                </a:moveTo>
                <a:cubicBezTo>
                  <a:pt x="2763048" y="1349687"/>
                  <a:pt x="3170693" y="1757333"/>
                  <a:pt x="3170693" y="2260190"/>
                </a:cubicBezTo>
                <a:cubicBezTo>
                  <a:pt x="3170693" y="2763048"/>
                  <a:pt x="2763048" y="3170693"/>
                  <a:pt x="2260190" y="3170693"/>
                </a:cubicBezTo>
                <a:cubicBezTo>
                  <a:pt x="1757333" y="3170693"/>
                  <a:pt x="1349687" y="2763048"/>
                  <a:pt x="1349687" y="2260190"/>
                </a:cubicBezTo>
                <a:cubicBezTo>
                  <a:pt x="1349687" y="1757333"/>
                  <a:pt x="1757333" y="1349687"/>
                  <a:pt x="2260190" y="1349687"/>
                </a:cubicBezTo>
                <a:close/>
                <a:moveTo>
                  <a:pt x="2256620" y="864085"/>
                </a:moveTo>
                <a:cubicBezTo>
                  <a:pt x="1487544" y="864085"/>
                  <a:pt x="864086" y="1487544"/>
                  <a:pt x="864086" y="2256620"/>
                </a:cubicBezTo>
                <a:cubicBezTo>
                  <a:pt x="864086" y="3025695"/>
                  <a:pt x="1487544" y="3649154"/>
                  <a:pt x="2256620" y="3649154"/>
                </a:cubicBezTo>
                <a:cubicBezTo>
                  <a:pt x="3025695" y="3649154"/>
                  <a:pt x="3649154" y="3025695"/>
                  <a:pt x="3649154" y="2256620"/>
                </a:cubicBezTo>
                <a:cubicBezTo>
                  <a:pt x="3649154" y="1487544"/>
                  <a:pt x="3025695" y="864085"/>
                  <a:pt x="2256620" y="864085"/>
                </a:cubicBezTo>
                <a:close/>
                <a:moveTo>
                  <a:pt x="2256620" y="0"/>
                </a:moveTo>
                <a:cubicBezTo>
                  <a:pt x="3502917" y="0"/>
                  <a:pt x="4513239" y="1010323"/>
                  <a:pt x="4513239" y="2256620"/>
                </a:cubicBezTo>
                <a:cubicBezTo>
                  <a:pt x="4513239" y="3502917"/>
                  <a:pt x="3502917" y="4513239"/>
                  <a:pt x="2256620" y="4513239"/>
                </a:cubicBezTo>
                <a:cubicBezTo>
                  <a:pt x="1010323" y="4513239"/>
                  <a:pt x="0" y="3502917"/>
                  <a:pt x="0" y="2256620"/>
                </a:cubicBezTo>
                <a:cubicBezTo>
                  <a:pt x="0" y="1010323"/>
                  <a:pt x="1010323" y="0"/>
                  <a:pt x="2256620" y="0"/>
                </a:cubicBezTo>
                <a:close/>
              </a:path>
            </a:pathLst>
          </a:custGeom>
        </p:spPr>
        <p:txBody>
          <a:bodyPr wrap="square">
            <a:noAutofit/>
          </a:bodyPr>
          <a:lstStyle>
            <a:lvl1pPr>
              <a:defRPr sz="1200"/>
            </a:lvl1pPr>
          </a:lstStyle>
          <a:p>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5676900" y="1"/>
            <a:ext cx="1333500" cy="3545153"/>
          </a:xfrm>
          <a:custGeom>
            <a:avLst/>
            <a:gdLst>
              <a:gd name="connsiteX0" fmla="*/ 0 w 1333500"/>
              <a:gd name="connsiteY0" fmla="*/ 0 h 3545153"/>
              <a:gd name="connsiteX1" fmla="*/ 1333500 w 1333500"/>
              <a:gd name="connsiteY1" fmla="*/ 0 h 3545153"/>
              <a:gd name="connsiteX2" fmla="*/ 1333500 w 1333500"/>
              <a:gd name="connsiteY2" fmla="*/ 3545153 h 3545153"/>
              <a:gd name="connsiteX3" fmla="*/ 0 w 1333500"/>
              <a:gd name="connsiteY3" fmla="*/ 3545153 h 3545153"/>
            </a:gdLst>
            <a:ahLst/>
            <a:cxnLst>
              <a:cxn ang="0">
                <a:pos x="connsiteX0" y="connsiteY0"/>
              </a:cxn>
              <a:cxn ang="0">
                <a:pos x="connsiteX1" y="connsiteY1"/>
              </a:cxn>
              <a:cxn ang="0">
                <a:pos x="connsiteX2" y="connsiteY2"/>
              </a:cxn>
              <a:cxn ang="0">
                <a:pos x="connsiteX3" y="connsiteY3"/>
              </a:cxn>
            </a:cxnLst>
            <a:rect l="l" t="t" r="r" b="b"/>
            <a:pathLst>
              <a:path w="1333500" h="3545153">
                <a:moveTo>
                  <a:pt x="0" y="0"/>
                </a:moveTo>
                <a:lnTo>
                  <a:pt x="1333500" y="0"/>
                </a:lnTo>
                <a:lnTo>
                  <a:pt x="1333500" y="3545153"/>
                </a:lnTo>
                <a:lnTo>
                  <a:pt x="0" y="3545153"/>
                </a:lnTo>
                <a:close/>
              </a:path>
            </a:pathLst>
          </a:custGeom>
        </p:spPr>
        <p:txBody>
          <a:bodyPr wrap="square">
            <a:noAutofit/>
          </a:bodyPr>
          <a:lstStyle>
            <a:lvl1pPr>
              <a:defRPr sz="1200"/>
            </a:lvl1pPr>
          </a:lstStyle>
          <a:p>
            <a:endParaRPr lang="en-US"/>
          </a:p>
        </p:txBody>
      </p:sp>
      <p:sp>
        <p:nvSpPr>
          <p:cNvPr id="9" name="Picture Placeholder 8"/>
          <p:cNvSpPr>
            <a:spLocks noGrp="1"/>
          </p:cNvSpPr>
          <p:nvPr>
            <p:ph type="pic" sz="quarter" idx="11"/>
          </p:nvPr>
        </p:nvSpPr>
        <p:spPr>
          <a:xfrm>
            <a:off x="7277100" y="0"/>
            <a:ext cx="4343400" cy="6858000"/>
          </a:xfrm>
          <a:custGeom>
            <a:avLst/>
            <a:gdLst>
              <a:gd name="connsiteX0" fmla="*/ 0 w 4343400"/>
              <a:gd name="connsiteY0" fmla="*/ 0 h 6858000"/>
              <a:gd name="connsiteX1" fmla="*/ 4343400 w 4343400"/>
              <a:gd name="connsiteY1" fmla="*/ 0 h 6858000"/>
              <a:gd name="connsiteX2" fmla="*/ 4343400 w 4343400"/>
              <a:gd name="connsiteY2" fmla="*/ 6858000 h 6858000"/>
              <a:gd name="connsiteX3" fmla="*/ 0 w 4343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43400" h="6858000">
                <a:moveTo>
                  <a:pt x="0" y="0"/>
                </a:moveTo>
                <a:lnTo>
                  <a:pt x="4343400" y="0"/>
                </a:lnTo>
                <a:lnTo>
                  <a:pt x="4343400" y="6858000"/>
                </a:lnTo>
                <a:lnTo>
                  <a:pt x="0" y="6858000"/>
                </a:lnTo>
                <a:close/>
              </a:path>
            </a:pathLst>
          </a:custGeom>
        </p:spPr>
        <p:txBody>
          <a:bodyPr wrap="square">
            <a:noAutofit/>
          </a:bodyPr>
          <a:lstStyle>
            <a:lvl1pPr>
              <a:defRPr sz="1200"/>
            </a:lvl1pPr>
          </a:lstStyle>
          <a:p>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4777131" y="1409700"/>
            <a:ext cx="1549400" cy="2781300"/>
          </a:xfrm>
          <a:custGeom>
            <a:avLst/>
            <a:gdLst>
              <a:gd name="connsiteX0" fmla="*/ 0 w 1549400"/>
              <a:gd name="connsiteY0" fmla="*/ 0 h 2781300"/>
              <a:gd name="connsiteX1" fmla="*/ 1549400 w 1549400"/>
              <a:gd name="connsiteY1" fmla="*/ 0 h 2781300"/>
              <a:gd name="connsiteX2" fmla="*/ 1549400 w 1549400"/>
              <a:gd name="connsiteY2" fmla="*/ 2781300 h 2781300"/>
              <a:gd name="connsiteX3" fmla="*/ 0 w 1549400"/>
              <a:gd name="connsiteY3" fmla="*/ 2781300 h 2781300"/>
            </a:gdLst>
            <a:ahLst/>
            <a:cxnLst>
              <a:cxn ang="0">
                <a:pos x="connsiteX0" y="connsiteY0"/>
              </a:cxn>
              <a:cxn ang="0">
                <a:pos x="connsiteX1" y="connsiteY1"/>
              </a:cxn>
              <a:cxn ang="0">
                <a:pos x="connsiteX2" y="connsiteY2"/>
              </a:cxn>
              <a:cxn ang="0">
                <a:pos x="connsiteX3" y="connsiteY3"/>
              </a:cxn>
            </a:cxnLst>
            <a:rect l="l" t="t" r="r" b="b"/>
            <a:pathLst>
              <a:path w="1549400" h="2781300">
                <a:moveTo>
                  <a:pt x="0" y="0"/>
                </a:moveTo>
                <a:lnTo>
                  <a:pt x="1549400" y="0"/>
                </a:lnTo>
                <a:lnTo>
                  <a:pt x="1549400" y="2781300"/>
                </a:lnTo>
                <a:lnTo>
                  <a:pt x="0" y="2781300"/>
                </a:lnTo>
                <a:close/>
              </a:path>
            </a:pathLst>
          </a:custGeom>
        </p:spPr>
        <p:txBody>
          <a:bodyPr wrap="square">
            <a:noAutofit/>
          </a:bodyPr>
          <a:lstStyle>
            <a:lvl1pPr>
              <a:defRPr sz="1200"/>
            </a:lvl1pPr>
          </a:lstStyle>
          <a:p>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3972378" y="1414689"/>
            <a:ext cx="3303361" cy="3884840"/>
          </a:xfrm>
          <a:custGeom>
            <a:avLst/>
            <a:gdLst>
              <a:gd name="connsiteX0" fmla="*/ 1760311 w 3303361"/>
              <a:gd name="connsiteY0" fmla="*/ 0 h 3884840"/>
              <a:gd name="connsiteX1" fmla="*/ 3303361 w 3303361"/>
              <a:gd name="connsiteY1" fmla="*/ 3370490 h 3884840"/>
              <a:gd name="connsiteX2" fmla="*/ 1752601 w 3303361"/>
              <a:gd name="connsiteY2" fmla="*/ 3884840 h 3884840"/>
              <a:gd name="connsiteX3" fmla="*/ 0 w 3303361"/>
              <a:gd name="connsiteY3" fmla="*/ 152399 h 3884840"/>
            </a:gdLst>
            <a:ahLst/>
            <a:cxnLst>
              <a:cxn ang="0">
                <a:pos x="connsiteX0" y="connsiteY0"/>
              </a:cxn>
              <a:cxn ang="0">
                <a:pos x="connsiteX1" y="connsiteY1"/>
              </a:cxn>
              <a:cxn ang="0">
                <a:pos x="connsiteX2" y="connsiteY2"/>
              </a:cxn>
              <a:cxn ang="0">
                <a:pos x="connsiteX3" y="connsiteY3"/>
              </a:cxn>
            </a:cxnLst>
            <a:rect l="l" t="t" r="r" b="b"/>
            <a:pathLst>
              <a:path w="3303361" h="3884840">
                <a:moveTo>
                  <a:pt x="1760311" y="0"/>
                </a:moveTo>
                <a:lnTo>
                  <a:pt x="3303361" y="3370490"/>
                </a:lnTo>
                <a:lnTo>
                  <a:pt x="1752601" y="3884840"/>
                </a:lnTo>
                <a:lnTo>
                  <a:pt x="0" y="152399"/>
                </a:lnTo>
                <a:close/>
              </a:path>
            </a:pathLst>
          </a:custGeom>
        </p:spPr>
        <p:txBody>
          <a:bodyPr wrap="square">
            <a:noAutofit/>
          </a:bodyPr>
          <a:lstStyle>
            <a:lvl1pPr>
              <a:defRPr sz="1200"/>
            </a:lvl1pPr>
          </a:lstStyle>
          <a:p>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2756627" y="1105263"/>
            <a:ext cx="6660605" cy="4055654"/>
          </a:xfrm>
          <a:custGeom>
            <a:avLst/>
            <a:gdLst>
              <a:gd name="connsiteX0" fmla="*/ 3086825 w 6660605"/>
              <a:gd name="connsiteY0" fmla="*/ 0 h 4055654"/>
              <a:gd name="connsiteX1" fmla="*/ 6660605 w 6660605"/>
              <a:gd name="connsiteY1" fmla="*/ 2737394 h 4055654"/>
              <a:gd name="connsiteX2" fmla="*/ 3794760 w 6660605"/>
              <a:gd name="connsiteY2" fmla="*/ 4055654 h 4055654"/>
              <a:gd name="connsiteX3" fmla="*/ 0 w 6660605"/>
              <a:gd name="connsiteY3" fmla="*/ 556260 h 4055654"/>
            </a:gdLst>
            <a:ahLst/>
            <a:cxnLst>
              <a:cxn ang="0">
                <a:pos x="connsiteX0" y="connsiteY0"/>
              </a:cxn>
              <a:cxn ang="0">
                <a:pos x="connsiteX1" y="connsiteY1"/>
              </a:cxn>
              <a:cxn ang="0">
                <a:pos x="connsiteX2" y="connsiteY2"/>
              </a:cxn>
              <a:cxn ang="0">
                <a:pos x="connsiteX3" y="connsiteY3"/>
              </a:cxn>
            </a:cxnLst>
            <a:rect l="l" t="t" r="r" b="b"/>
            <a:pathLst>
              <a:path w="6660605" h="4055654">
                <a:moveTo>
                  <a:pt x="3086825" y="0"/>
                </a:moveTo>
                <a:lnTo>
                  <a:pt x="6660605" y="2737394"/>
                </a:lnTo>
                <a:lnTo>
                  <a:pt x="3794760" y="4055654"/>
                </a:lnTo>
                <a:lnTo>
                  <a:pt x="0" y="556260"/>
                </a:lnTo>
                <a:close/>
              </a:path>
            </a:pathLst>
          </a:custGeom>
        </p:spPr>
        <p:txBody>
          <a:bodyPr wrap="square">
            <a:noAutofit/>
          </a:bodyPr>
          <a:lstStyle>
            <a:lvl1pPr>
              <a:defRPr sz="1200"/>
            </a:lvl1pPr>
          </a:lstStyle>
          <a:p>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1422401"/>
            <a:ext cx="5747657" cy="3831771"/>
          </a:xfrm>
          <a:custGeom>
            <a:avLst/>
            <a:gdLst>
              <a:gd name="connsiteX0" fmla="*/ 0 w 5747657"/>
              <a:gd name="connsiteY0" fmla="*/ 0 h 3831771"/>
              <a:gd name="connsiteX1" fmla="*/ 5747657 w 5747657"/>
              <a:gd name="connsiteY1" fmla="*/ 0 h 3831771"/>
              <a:gd name="connsiteX2" fmla="*/ 5747657 w 5747657"/>
              <a:gd name="connsiteY2" fmla="*/ 3831771 h 3831771"/>
              <a:gd name="connsiteX3" fmla="*/ 0 w 5747657"/>
              <a:gd name="connsiteY3" fmla="*/ 3831771 h 3831771"/>
            </a:gdLst>
            <a:ahLst/>
            <a:cxnLst>
              <a:cxn ang="0">
                <a:pos x="connsiteX0" y="connsiteY0"/>
              </a:cxn>
              <a:cxn ang="0">
                <a:pos x="connsiteX1" y="connsiteY1"/>
              </a:cxn>
              <a:cxn ang="0">
                <a:pos x="connsiteX2" y="connsiteY2"/>
              </a:cxn>
              <a:cxn ang="0">
                <a:pos x="connsiteX3" y="connsiteY3"/>
              </a:cxn>
            </a:cxnLst>
            <a:rect l="l" t="t" r="r" b="b"/>
            <a:pathLst>
              <a:path w="5747657" h="3831771">
                <a:moveTo>
                  <a:pt x="0" y="0"/>
                </a:moveTo>
                <a:lnTo>
                  <a:pt x="5747657" y="0"/>
                </a:lnTo>
                <a:lnTo>
                  <a:pt x="5747657" y="3831771"/>
                </a:lnTo>
                <a:lnTo>
                  <a:pt x="0" y="3831771"/>
                </a:lnTo>
                <a:close/>
              </a:path>
            </a:pathLst>
          </a:custGeom>
        </p:spPr>
        <p:txBody>
          <a:bodyPr wrap="square">
            <a:noAutofit/>
          </a:bodyPr>
          <a:lstStyle>
            <a:lvl1pPr>
              <a:defRPr sz="1200"/>
            </a:lvl1pPr>
          </a:lstStyle>
          <a:p>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5982671" y="1427157"/>
            <a:ext cx="5110288" cy="2938887"/>
          </a:xfrm>
          <a:custGeom>
            <a:avLst/>
            <a:gdLst>
              <a:gd name="connsiteX0" fmla="*/ 0 w 5110288"/>
              <a:gd name="connsiteY0" fmla="*/ 0 h 2938887"/>
              <a:gd name="connsiteX1" fmla="*/ 5110288 w 5110288"/>
              <a:gd name="connsiteY1" fmla="*/ 0 h 2938887"/>
              <a:gd name="connsiteX2" fmla="*/ 5110288 w 5110288"/>
              <a:gd name="connsiteY2" fmla="*/ 2938887 h 2938887"/>
              <a:gd name="connsiteX3" fmla="*/ 0 w 5110288"/>
              <a:gd name="connsiteY3" fmla="*/ 2938887 h 2938887"/>
            </a:gdLst>
            <a:ahLst/>
            <a:cxnLst>
              <a:cxn ang="0">
                <a:pos x="connsiteX0" y="connsiteY0"/>
              </a:cxn>
              <a:cxn ang="0">
                <a:pos x="connsiteX1" y="connsiteY1"/>
              </a:cxn>
              <a:cxn ang="0">
                <a:pos x="connsiteX2" y="connsiteY2"/>
              </a:cxn>
              <a:cxn ang="0">
                <a:pos x="connsiteX3" y="connsiteY3"/>
              </a:cxn>
            </a:cxnLst>
            <a:rect l="l" t="t" r="r" b="b"/>
            <a:pathLst>
              <a:path w="5110288" h="2938887">
                <a:moveTo>
                  <a:pt x="0" y="0"/>
                </a:moveTo>
                <a:lnTo>
                  <a:pt x="5110288" y="0"/>
                </a:lnTo>
                <a:lnTo>
                  <a:pt x="5110288" y="2938887"/>
                </a:lnTo>
                <a:lnTo>
                  <a:pt x="0" y="2938887"/>
                </a:lnTo>
                <a:close/>
              </a:path>
            </a:pathLst>
          </a:custGeom>
        </p:spPr>
        <p:txBody>
          <a:bodyPr wrap="square">
            <a:noAutofit/>
          </a:bodyPr>
          <a:lstStyle>
            <a:lvl1pPr>
              <a:defRPr sz="1200"/>
            </a:lvl1pPr>
          </a:lstStyle>
          <a:p>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1"/>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lvl1pPr>
              <a:defRPr sz="1200"/>
            </a:lvl1pPr>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Picture Placeholder 6"/>
          <p:cNvSpPr>
            <a:spLocks noGrp="1"/>
          </p:cNvSpPr>
          <p:nvPr>
            <p:ph type="pic" sz="quarter" idx="10"/>
          </p:nvPr>
        </p:nvSpPr>
        <p:spPr>
          <a:xfrm>
            <a:off x="1" y="0"/>
            <a:ext cx="2128838" cy="6858000"/>
          </a:xfrm>
          <a:custGeom>
            <a:avLst/>
            <a:gdLst>
              <a:gd name="connsiteX0" fmla="*/ 0 w 3406140"/>
              <a:gd name="connsiteY0" fmla="*/ 0 h 10972800"/>
              <a:gd name="connsiteX1" fmla="*/ 3406140 w 3406140"/>
              <a:gd name="connsiteY1" fmla="*/ 0 h 10972800"/>
              <a:gd name="connsiteX2" fmla="*/ 3406140 w 3406140"/>
              <a:gd name="connsiteY2" fmla="*/ 1287387 h 10972800"/>
              <a:gd name="connsiteX3" fmla="*/ 1703070 w 3406140"/>
              <a:gd name="connsiteY3" fmla="*/ 1287387 h 10972800"/>
              <a:gd name="connsiteX4" fmla="*/ 1703070 w 3406140"/>
              <a:gd name="connsiteY4" fmla="*/ 9685412 h 10972800"/>
              <a:gd name="connsiteX5" fmla="*/ 3406140 w 3406140"/>
              <a:gd name="connsiteY5" fmla="*/ 9685412 h 10972800"/>
              <a:gd name="connsiteX6" fmla="*/ 3406140 w 3406140"/>
              <a:gd name="connsiteY6" fmla="*/ 10972800 h 10972800"/>
              <a:gd name="connsiteX7" fmla="*/ 0 w 3406140"/>
              <a:gd name="connsiteY7" fmla="*/ 10972800 h 1097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06140" h="10972800">
                <a:moveTo>
                  <a:pt x="0" y="0"/>
                </a:moveTo>
                <a:lnTo>
                  <a:pt x="3406140" y="0"/>
                </a:lnTo>
                <a:lnTo>
                  <a:pt x="3406140" y="1287387"/>
                </a:lnTo>
                <a:lnTo>
                  <a:pt x="1703070" y="1287387"/>
                </a:lnTo>
                <a:lnTo>
                  <a:pt x="1703070" y="9685412"/>
                </a:lnTo>
                <a:lnTo>
                  <a:pt x="3406140" y="9685412"/>
                </a:lnTo>
                <a:lnTo>
                  <a:pt x="3406140" y="10972800"/>
                </a:lnTo>
                <a:lnTo>
                  <a:pt x="0" y="10972800"/>
                </a:lnTo>
                <a:close/>
              </a:path>
            </a:pathLst>
          </a:custGeom>
        </p:spPr>
        <p:txBody>
          <a:bodyPr wrap="square">
            <a:noAutofit/>
          </a:bodyPr>
          <a:lstStyle>
            <a:lvl1pPr>
              <a:defRPr sz="1200"/>
            </a:lvl1pPr>
          </a:lstStyle>
          <a:p>
            <a:endParaRPr lang="en-US"/>
          </a:p>
        </p:txBody>
      </p:sp>
      <p:sp>
        <p:nvSpPr>
          <p:cNvPr id="4" name="Picture Placeholder 9"/>
          <p:cNvSpPr>
            <a:spLocks noGrp="1"/>
          </p:cNvSpPr>
          <p:nvPr>
            <p:ph type="pic" sz="quarter" idx="11"/>
          </p:nvPr>
        </p:nvSpPr>
        <p:spPr>
          <a:xfrm>
            <a:off x="2204539" y="0"/>
            <a:ext cx="9987460" cy="6858000"/>
          </a:xfrm>
          <a:custGeom>
            <a:avLst/>
            <a:gdLst>
              <a:gd name="connsiteX0" fmla="*/ 0 w 16069308"/>
              <a:gd name="connsiteY0" fmla="*/ 0 h 10972800"/>
              <a:gd name="connsiteX1" fmla="*/ 16069308 w 16069308"/>
              <a:gd name="connsiteY1" fmla="*/ 0 h 10972800"/>
              <a:gd name="connsiteX2" fmla="*/ 16069308 w 16069308"/>
              <a:gd name="connsiteY2" fmla="*/ 10972800 h 10972800"/>
              <a:gd name="connsiteX3" fmla="*/ 0 w 16069308"/>
              <a:gd name="connsiteY3" fmla="*/ 10972800 h 10972800"/>
              <a:gd name="connsiteX4" fmla="*/ 0 w 16069308"/>
              <a:gd name="connsiteY4" fmla="*/ 9685412 h 10972800"/>
              <a:gd name="connsiteX5" fmla="*/ 13270229 w 16069308"/>
              <a:gd name="connsiteY5" fmla="*/ 9685412 h 10972800"/>
              <a:gd name="connsiteX6" fmla="*/ 13270229 w 16069308"/>
              <a:gd name="connsiteY6" fmla="*/ 1287387 h 10972800"/>
              <a:gd name="connsiteX7" fmla="*/ 0 w 16069308"/>
              <a:gd name="connsiteY7" fmla="*/ 1287387 h 1097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69308" h="10972800">
                <a:moveTo>
                  <a:pt x="0" y="0"/>
                </a:moveTo>
                <a:lnTo>
                  <a:pt x="16069308" y="0"/>
                </a:lnTo>
                <a:lnTo>
                  <a:pt x="16069308" y="10972800"/>
                </a:lnTo>
                <a:lnTo>
                  <a:pt x="0" y="10972800"/>
                </a:lnTo>
                <a:lnTo>
                  <a:pt x="0" y="9685412"/>
                </a:lnTo>
                <a:lnTo>
                  <a:pt x="13270229" y="9685412"/>
                </a:lnTo>
                <a:lnTo>
                  <a:pt x="13270229" y="1287387"/>
                </a:lnTo>
                <a:lnTo>
                  <a:pt x="0" y="1287387"/>
                </a:lnTo>
                <a:close/>
              </a:path>
            </a:pathLst>
          </a:custGeom>
        </p:spPr>
        <p:txBody>
          <a:bodyPr wrap="square">
            <a:noAutofit/>
          </a:bodyPr>
          <a:lstStyle>
            <a:lvl1pPr>
              <a:defRPr sz="1200"/>
            </a:lvl1pPr>
          </a:lstStyle>
          <a:p>
            <a:endParaRPr lang="en-US"/>
          </a:p>
        </p:txBody>
      </p:sp>
      <p:sp>
        <p:nvSpPr>
          <p:cNvPr id="5" name="Freeform: Shape 5"/>
          <p:cNvSpPr>
            <a:spLocks noGrp="1"/>
          </p:cNvSpPr>
          <p:nvPr>
            <p:ph type="pic" sz="quarter" idx="12"/>
          </p:nvPr>
        </p:nvSpPr>
        <p:spPr>
          <a:xfrm>
            <a:off x="6791941" y="1567107"/>
            <a:ext cx="3271719" cy="3723786"/>
          </a:xfrm>
          <a:custGeom>
            <a:avLst/>
            <a:gdLst>
              <a:gd name="connsiteX0" fmla="*/ 0 w 7296151"/>
              <a:gd name="connsiteY0" fmla="*/ 0 h 2647950"/>
              <a:gd name="connsiteX1" fmla="*/ 7296151 w 7296151"/>
              <a:gd name="connsiteY1" fmla="*/ 0 h 2647950"/>
              <a:gd name="connsiteX2" fmla="*/ 7296151 w 7296151"/>
              <a:gd name="connsiteY2" fmla="*/ 2647950 h 2647950"/>
              <a:gd name="connsiteX3" fmla="*/ 0 w 7296151"/>
              <a:gd name="connsiteY3" fmla="*/ 2647950 h 2647950"/>
            </a:gdLst>
            <a:ahLst/>
            <a:cxnLst>
              <a:cxn ang="0">
                <a:pos x="connsiteX0" y="connsiteY0"/>
              </a:cxn>
              <a:cxn ang="0">
                <a:pos x="connsiteX1" y="connsiteY1"/>
              </a:cxn>
              <a:cxn ang="0">
                <a:pos x="connsiteX2" y="connsiteY2"/>
              </a:cxn>
              <a:cxn ang="0">
                <a:pos x="connsiteX3" y="connsiteY3"/>
              </a:cxn>
            </a:cxnLst>
            <a:rect l="l" t="t" r="r" b="b"/>
            <a:pathLst>
              <a:path w="7296151" h="2647950">
                <a:moveTo>
                  <a:pt x="0" y="0"/>
                </a:moveTo>
                <a:lnTo>
                  <a:pt x="7296151" y="0"/>
                </a:lnTo>
                <a:lnTo>
                  <a:pt x="7296151" y="2647950"/>
                </a:lnTo>
                <a:lnTo>
                  <a:pt x="0" y="2647950"/>
                </a:lnTo>
                <a:close/>
              </a:path>
            </a:pathLst>
          </a:custGeom>
        </p:spPr>
        <p:txBody>
          <a:bodyPr wrap="square">
            <a:noAutofit/>
          </a:bodyPr>
          <a:lstStyle>
            <a:lvl1pPr>
              <a:defRPr sz="1200"/>
            </a:lvl1pPr>
          </a:lstStyle>
          <a:p>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7314330" y="1279073"/>
            <a:ext cx="4311612" cy="2942770"/>
          </a:xfrm>
          <a:custGeom>
            <a:avLst/>
            <a:gdLst>
              <a:gd name="connsiteX0" fmla="*/ 0 w 4311612"/>
              <a:gd name="connsiteY0" fmla="*/ 0 h 2942770"/>
              <a:gd name="connsiteX1" fmla="*/ 4311612 w 4311612"/>
              <a:gd name="connsiteY1" fmla="*/ 0 h 2942770"/>
              <a:gd name="connsiteX2" fmla="*/ 4311612 w 4311612"/>
              <a:gd name="connsiteY2" fmla="*/ 2942770 h 2942770"/>
              <a:gd name="connsiteX3" fmla="*/ 0 w 4311612"/>
              <a:gd name="connsiteY3" fmla="*/ 2942770 h 2942770"/>
            </a:gdLst>
            <a:ahLst/>
            <a:cxnLst>
              <a:cxn ang="0">
                <a:pos x="connsiteX0" y="connsiteY0"/>
              </a:cxn>
              <a:cxn ang="0">
                <a:pos x="connsiteX1" y="connsiteY1"/>
              </a:cxn>
              <a:cxn ang="0">
                <a:pos x="connsiteX2" y="connsiteY2"/>
              </a:cxn>
              <a:cxn ang="0">
                <a:pos x="connsiteX3" y="connsiteY3"/>
              </a:cxn>
            </a:cxnLst>
            <a:rect l="l" t="t" r="r" b="b"/>
            <a:pathLst>
              <a:path w="4311612" h="2942770">
                <a:moveTo>
                  <a:pt x="0" y="0"/>
                </a:moveTo>
                <a:lnTo>
                  <a:pt x="4311612" y="0"/>
                </a:lnTo>
                <a:lnTo>
                  <a:pt x="4311612" y="2942770"/>
                </a:lnTo>
                <a:lnTo>
                  <a:pt x="0" y="2942770"/>
                </a:lnTo>
                <a:close/>
              </a:path>
            </a:pathLst>
          </a:custGeom>
        </p:spPr>
        <p:txBody>
          <a:bodyPr wrap="square">
            <a:noAutofit/>
          </a:bodyPr>
          <a:lstStyle>
            <a:lvl1pPr>
              <a:defRPr sz="1200"/>
            </a:lvl1pPr>
          </a:lstStyle>
          <a:p>
            <a:endParaRPr lang="en-US"/>
          </a:p>
        </p:txBody>
      </p:sp>
      <p:sp>
        <p:nvSpPr>
          <p:cNvPr id="9" name="Picture Placeholder 8"/>
          <p:cNvSpPr>
            <a:spLocks noGrp="1"/>
          </p:cNvSpPr>
          <p:nvPr>
            <p:ph type="pic" sz="quarter" idx="11"/>
          </p:nvPr>
        </p:nvSpPr>
        <p:spPr>
          <a:xfrm>
            <a:off x="6096000" y="3603171"/>
            <a:ext cx="1988457" cy="2149929"/>
          </a:xfrm>
          <a:custGeom>
            <a:avLst/>
            <a:gdLst>
              <a:gd name="connsiteX0" fmla="*/ 0 w 1988457"/>
              <a:gd name="connsiteY0" fmla="*/ 0 h 2149929"/>
              <a:gd name="connsiteX1" fmla="*/ 1988457 w 1988457"/>
              <a:gd name="connsiteY1" fmla="*/ 0 h 2149929"/>
              <a:gd name="connsiteX2" fmla="*/ 1988457 w 1988457"/>
              <a:gd name="connsiteY2" fmla="*/ 2149929 h 2149929"/>
              <a:gd name="connsiteX3" fmla="*/ 0 w 1988457"/>
              <a:gd name="connsiteY3" fmla="*/ 2149929 h 2149929"/>
            </a:gdLst>
            <a:ahLst/>
            <a:cxnLst>
              <a:cxn ang="0">
                <a:pos x="connsiteX0" y="connsiteY0"/>
              </a:cxn>
              <a:cxn ang="0">
                <a:pos x="connsiteX1" y="connsiteY1"/>
              </a:cxn>
              <a:cxn ang="0">
                <a:pos x="connsiteX2" y="connsiteY2"/>
              </a:cxn>
              <a:cxn ang="0">
                <a:pos x="connsiteX3" y="connsiteY3"/>
              </a:cxn>
            </a:cxnLst>
            <a:rect l="l" t="t" r="r" b="b"/>
            <a:pathLst>
              <a:path w="1988457" h="2149929">
                <a:moveTo>
                  <a:pt x="0" y="0"/>
                </a:moveTo>
                <a:lnTo>
                  <a:pt x="1988457" y="0"/>
                </a:lnTo>
                <a:lnTo>
                  <a:pt x="1988457" y="2149929"/>
                </a:lnTo>
                <a:lnTo>
                  <a:pt x="0" y="2149929"/>
                </a:lnTo>
                <a:close/>
              </a:path>
            </a:pathLst>
          </a:custGeom>
        </p:spPr>
        <p:txBody>
          <a:bodyPr wrap="square">
            <a:noAutofit/>
          </a:bodyPr>
          <a:lstStyle>
            <a:lvl1pPr>
              <a:defRPr sz="1200"/>
            </a:lvl1pPr>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lvl1pPr>
              <a:defRPr sz="1200"/>
            </a:lvl1p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647700" y="0"/>
            <a:ext cx="5638800" cy="6858000"/>
          </a:xfrm>
          <a:custGeom>
            <a:avLst/>
            <a:gdLst>
              <a:gd name="connsiteX0" fmla="*/ 0 w 5638800"/>
              <a:gd name="connsiteY0" fmla="*/ 0 h 6858000"/>
              <a:gd name="connsiteX1" fmla="*/ 4476756 w 5638800"/>
              <a:gd name="connsiteY1" fmla="*/ 0 h 6858000"/>
              <a:gd name="connsiteX2" fmla="*/ 5638800 w 5638800"/>
              <a:gd name="connsiteY2" fmla="*/ 3429000 h 6858000"/>
              <a:gd name="connsiteX3" fmla="*/ 4476756 w 5638800"/>
              <a:gd name="connsiteY3" fmla="*/ 6858000 h 6858000"/>
              <a:gd name="connsiteX4" fmla="*/ 0 w 563880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8800" h="6858000">
                <a:moveTo>
                  <a:pt x="0" y="0"/>
                </a:moveTo>
                <a:lnTo>
                  <a:pt x="4476756" y="0"/>
                </a:lnTo>
                <a:lnTo>
                  <a:pt x="5638800" y="3429000"/>
                </a:lnTo>
                <a:lnTo>
                  <a:pt x="4476756" y="6858000"/>
                </a:lnTo>
                <a:lnTo>
                  <a:pt x="0" y="6858000"/>
                </a:lnTo>
                <a:close/>
              </a:path>
            </a:pathLst>
          </a:custGeom>
        </p:spPr>
        <p:txBody>
          <a:bodyPr wrap="square">
            <a:noAutofit/>
          </a:bodyPr>
          <a:lstStyle>
            <a:lvl1pPr>
              <a:defRPr sz="1200"/>
            </a:lvl1p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5903096" y="-1"/>
            <a:ext cx="5641205" cy="6858001"/>
          </a:xfrm>
          <a:custGeom>
            <a:avLst/>
            <a:gdLst>
              <a:gd name="connsiteX0" fmla="*/ 1143472 w 5641205"/>
              <a:gd name="connsiteY0" fmla="*/ 0 h 6858001"/>
              <a:gd name="connsiteX1" fmla="*/ 5641205 w 5641205"/>
              <a:gd name="connsiteY1" fmla="*/ 0 h 6858001"/>
              <a:gd name="connsiteX2" fmla="*/ 5641205 w 5641205"/>
              <a:gd name="connsiteY2" fmla="*/ 6858001 h 6858001"/>
              <a:gd name="connsiteX3" fmla="*/ 1143472 w 5641205"/>
              <a:gd name="connsiteY3" fmla="*/ 6858001 h 6858001"/>
              <a:gd name="connsiteX4" fmla="*/ 0 w 5641205"/>
              <a:gd name="connsiteY4" fmla="*/ 3429001 h 6858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1205" h="6858001">
                <a:moveTo>
                  <a:pt x="1143472" y="0"/>
                </a:moveTo>
                <a:lnTo>
                  <a:pt x="5641205" y="0"/>
                </a:lnTo>
                <a:lnTo>
                  <a:pt x="5641205" y="6858001"/>
                </a:lnTo>
                <a:lnTo>
                  <a:pt x="1143472" y="6858001"/>
                </a:lnTo>
                <a:lnTo>
                  <a:pt x="0" y="3429001"/>
                </a:lnTo>
                <a:close/>
              </a:path>
            </a:pathLst>
          </a:custGeom>
        </p:spPr>
        <p:txBody>
          <a:bodyPr wrap="square">
            <a:noAutofit/>
          </a:bodyPr>
          <a:lstStyle>
            <a:lvl1pPr>
              <a:defRPr sz="1200"/>
            </a:lvl1pPr>
          </a:lstStyle>
          <a:p>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857250" y="2762250"/>
            <a:ext cx="2171700" cy="3417423"/>
          </a:xfrm>
          <a:custGeom>
            <a:avLst/>
            <a:gdLst>
              <a:gd name="connsiteX0" fmla="*/ 0 w 2171700"/>
              <a:gd name="connsiteY0" fmla="*/ 0 h 3417423"/>
              <a:gd name="connsiteX1" fmla="*/ 2171700 w 2171700"/>
              <a:gd name="connsiteY1" fmla="*/ 0 h 3417423"/>
              <a:gd name="connsiteX2" fmla="*/ 2171700 w 2171700"/>
              <a:gd name="connsiteY2" fmla="*/ 3417423 h 3417423"/>
              <a:gd name="connsiteX3" fmla="*/ 0 w 2171700"/>
              <a:gd name="connsiteY3" fmla="*/ 3417423 h 3417423"/>
            </a:gdLst>
            <a:ahLst/>
            <a:cxnLst>
              <a:cxn ang="0">
                <a:pos x="connsiteX0" y="connsiteY0"/>
              </a:cxn>
              <a:cxn ang="0">
                <a:pos x="connsiteX1" y="connsiteY1"/>
              </a:cxn>
              <a:cxn ang="0">
                <a:pos x="connsiteX2" y="connsiteY2"/>
              </a:cxn>
              <a:cxn ang="0">
                <a:pos x="connsiteX3" y="connsiteY3"/>
              </a:cxn>
            </a:cxnLst>
            <a:rect l="l" t="t" r="r" b="b"/>
            <a:pathLst>
              <a:path w="2171700" h="3417423">
                <a:moveTo>
                  <a:pt x="0" y="0"/>
                </a:moveTo>
                <a:lnTo>
                  <a:pt x="2171700" y="0"/>
                </a:lnTo>
                <a:lnTo>
                  <a:pt x="2171700" y="3417423"/>
                </a:lnTo>
                <a:lnTo>
                  <a:pt x="0" y="3417423"/>
                </a:lnTo>
                <a:close/>
              </a:path>
            </a:pathLst>
          </a:custGeom>
        </p:spPr>
        <p:txBody>
          <a:bodyPr wrap="square">
            <a:noAutofit/>
          </a:bodyPr>
          <a:lstStyle>
            <a:lvl1pPr>
              <a:defRPr sz="1200"/>
            </a:lvl1pPr>
          </a:lstStyle>
          <a:p>
            <a:endParaRPr lang="en-US"/>
          </a:p>
        </p:txBody>
      </p:sp>
      <p:sp>
        <p:nvSpPr>
          <p:cNvPr id="10" name="Picture Placeholder 9"/>
          <p:cNvSpPr>
            <a:spLocks noGrp="1"/>
          </p:cNvSpPr>
          <p:nvPr>
            <p:ph type="pic" sz="quarter" idx="11"/>
          </p:nvPr>
        </p:nvSpPr>
        <p:spPr>
          <a:xfrm>
            <a:off x="3486151" y="0"/>
            <a:ext cx="2876551" cy="4572000"/>
          </a:xfrm>
          <a:custGeom>
            <a:avLst/>
            <a:gdLst>
              <a:gd name="connsiteX0" fmla="*/ 0 w 2876551"/>
              <a:gd name="connsiteY0" fmla="*/ 0 h 4572000"/>
              <a:gd name="connsiteX1" fmla="*/ 2876551 w 2876551"/>
              <a:gd name="connsiteY1" fmla="*/ 0 h 4572000"/>
              <a:gd name="connsiteX2" fmla="*/ 2876551 w 2876551"/>
              <a:gd name="connsiteY2" fmla="*/ 4572000 h 4572000"/>
              <a:gd name="connsiteX3" fmla="*/ 0 w 2876551"/>
              <a:gd name="connsiteY3" fmla="*/ 4572000 h 4572000"/>
            </a:gdLst>
            <a:ahLst/>
            <a:cxnLst>
              <a:cxn ang="0">
                <a:pos x="connsiteX0" y="connsiteY0"/>
              </a:cxn>
              <a:cxn ang="0">
                <a:pos x="connsiteX1" y="connsiteY1"/>
              </a:cxn>
              <a:cxn ang="0">
                <a:pos x="connsiteX2" y="connsiteY2"/>
              </a:cxn>
              <a:cxn ang="0">
                <a:pos x="connsiteX3" y="connsiteY3"/>
              </a:cxn>
            </a:cxnLst>
            <a:rect l="l" t="t" r="r" b="b"/>
            <a:pathLst>
              <a:path w="2876551" h="4572000">
                <a:moveTo>
                  <a:pt x="0" y="0"/>
                </a:moveTo>
                <a:lnTo>
                  <a:pt x="2876551" y="0"/>
                </a:lnTo>
                <a:lnTo>
                  <a:pt x="2876551" y="4572000"/>
                </a:lnTo>
                <a:lnTo>
                  <a:pt x="0" y="4572000"/>
                </a:lnTo>
                <a:close/>
              </a:path>
            </a:pathLst>
          </a:custGeom>
        </p:spPr>
        <p:txBody>
          <a:bodyPr wrap="square">
            <a:noAutofit/>
          </a:bodyPr>
          <a:lstStyle>
            <a:lvl1pPr>
              <a:defRPr sz="1200"/>
            </a:lvl1p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1219201" y="0"/>
            <a:ext cx="6894285" cy="4876800"/>
          </a:xfrm>
          <a:custGeom>
            <a:avLst/>
            <a:gdLst>
              <a:gd name="connsiteX0" fmla="*/ 0 w 6894285"/>
              <a:gd name="connsiteY0" fmla="*/ 0 h 4876800"/>
              <a:gd name="connsiteX1" fmla="*/ 6894285 w 6894285"/>
              <a:gd name="connsiteY1" fmla="*/ 0 h 4876800"/>
              <a:gd name="connsiteX2" fmla="*/ 6894285 w 6894285"/>
              <a:gd name="connsiteY2" fmla="*/ 4876800 h 4876800"/>
              <a:gd name="connsiteX3" fmla="*/ 0 w 6894285"/>
              <a:gd name="connsiteY3" fmla="*/ 4876800 h 4876800"/>
            </a:gdLst>
            <a:ahLst/>
            <a:cxnLst>
              <a:cxn ang="0">
                <a:pos x="connsiteX0" y="connsiteY0"/>
              </a:cxn>
              <a:cxn ang="0">
                <a:pos x="connsiteX1" y="connsiteY1"/>
              </a:cxn>
              <a:cxn ang="0">
                <a:pos x="connsiteX2" y="connsiteY2"/>
              </a:cxn>
              <a:cxn ang="0">
                <a:pos x="connsiteX3" y="connsiteY3"/>
              </a:cxn>
            </a:cxnLst>
            <a:rect l="l" t="t" r="r" b="b"/>
            <a:pathLst>
              <a:path w="6894285" h="4876800">
                <a:moveTo>
                  <a:pt x="0" y="0"/>
                </a:moveTo>
                <a:lnTo>
                  <a:pt x="6894285" y="0"/>
                </a:lnTo>
                <a:lnTo>
                  <a:pt x="6894285" y="4876800"/>
                </a:lnTo>
                <a:lnTo>
                  <a:pt x="0" y="4876800"/>
                </a:lnTo>
                <a:close/>
              </a:path>
            </a:pathLst>
          </a:custGeom>
        </p:spPr>
        <p:txBody>
          <a:bodyPr wrap="square">
            <a:noAutofit/>
          </a:bodyPr>
          <a:lstStyle>
            <a:lvl1pPr>
              <a:defRPr sz="1200"/>
            </a:lvl1pPr>
          </a:lstStyle>
          <a:p>
            <a:endParaRPr lang="en-US"/>
          </a:p>
        </p:txBody>
      </p:sp>
      <p:sp>
        <p:nvSpPr>
          <p:cNvPr id="8" name="Picture Placeholder 7"/>
          <p:cNvSpPr>
            <a:spLocks noGrp="1"/>
          </p:cNvSpPr>
          <p:nvPr>
            <p:ph type="pic" sz="quarter" idx="11"/>
          </p:nvPr>
        </p:nvSpPr>
        <p:spPr>
          <a:xfrm>
            <a:off x="8113487" y="0"/>
            <a:ext cx="2859313" cy="4876800"/>
          </a:xfrm>
          <a:custGeom>
            <a:avLst/>
            <a:gdLst>
              <a:gd name="connsiteX0" fmla="*/ 0 w 2859313"/>
              <a:gd name="connsiteY0" fmla="*/ 0 h 4876800"/>
              <a:gd name="connsiteX1" fmla="*/ 2859313 w 2859313"/>
              <a:gd name="connsiteY1" fmla="*/ 0 h 4876800"/>
              <a:gd name="connsiteX2" fmla="*/ 2859313 w 2859313"/>
              <a:gd name="connsiteY2" fmla="*/ 4876800 h 4876800"/>
              <a:gd name="connsiteX3" fmla="*/ 0 w 2859313"/>
              <a:gd name="connsiteY3" fmla="*/ 4876800 h 4876800"/>
            </a:gdLst>
            <a:ahLst/>
            <a:cxnLst>
              <a:cxn ang="0">
                <a:pos x="connsiteX0" y="connsiteY0"/>
              </a:cxn>
              <a:cxn ang="0">
                <a:pos x="connsiteX1" y="connsiteY1"/>
              </a:cxn>
              <a:cxn ang="0">
                <a:pos x="connsiteX2" y="connsiteY2"/>
              </a:cxn>
              <a:cxn ang="0">
                <a:pos x="connsiteX3" y="connsiteY3"/>
              </a:cxn>
            </a:cxnLst>
            <a:rect l="l" t="t" r="r" b="b"/>
            <a:pathLst>
              <a:path w="2859313" h="4876800">
                <a:moveTo>
                  <a:pt x="0" y="0"/>
                </a:moveTo>
                <a:lnTo>
                  <a:pt x="2859313" y="0"/>
                </a:lnTo>
                <a:lnTo>
                  <a:pt x="2859313" y="4876800"/>
                </a:lnTo>
                <a:lnTo>
                  <a:pt x="0" y="4876800"/>
                </a:lnTo>
                <a:close/>
              </a:path>
            </a:pathLst>
          </a:custGeom>
        </p:spPr>
        <p:txBody>
          <a:bodyPr wrap="square">
            <a:noAutofit/>
          </a:bodyPr>
          <a:lstStyle>
            <a:lvl1pPr>
              <a:defRPr sz="1200"/>
            </a:lvl1p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2.xml"/><Relationship Id="rId5" Type="http://schemas.openxmlformats.org/officeDocument/2006/relationships/image" Target="../media/image21.jpeg"/><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3.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14.xml"/><Relationship Id="rId4" Type="http://schemas.openxmlformats.org/officeDocument/2006/relationships/image" Target="../media/image29.jpeg"/></Relationships>
</file>

<file path=ppt/slides/_rels/slide1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xml"/><Relationship Id="rId1" Type="http://schemas.openxmlformats.org/officeDocument/2006/relationships/slideLayout" Target="../slideLayouts/slideLayout18.xml"/><Relationship Id="rId4" Type="http://schemas.openxmlformats.org/officeDocument/2006/relationships/image" Target="../media/image35.jpeg"/></Relationships>
</file>

<file path=ppt/slides/_rels/slide1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chart" Target="../charts/chart1.xml"/><Relationship Id="rId1" Type="http://schemas.openxmlformats.org/officeDocument/2006/relationships/slideLayout" Target="../slideLayouts/slideLayout19.xml"/><Relationship Id="rId4" Type="http://schemas.openxmlformats.org/officeDocument/2006/relationships/image" Target="../media/image37.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0.xml"/><Relationship Id="rId5" Type="http://schemas.openxmlformats.org/officeDocument/2006/relationships/image" Target="../media/image41.jpeg"/><Relationship Id="rId4" Type="http://schemas.openxmlformats.org/officeDocument/2006/relationships/image" Target="../media/image40.jpeg"/></Relationships>
</file>

<file path=ppt/slides/_rels/slide2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chart" Target="../charts/chart2.xm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xml"/><Relationship Id="rId1" Type="http://schemas.openxmlformats.org/officeDocument/2006/relationships/slideLayout" Target="../slideLayouts/slideLayout22.xml"/><Relationship Id="rId4" Type="http://schemas.openxmlformats.org/officeDocument/2006/relationships/image" Target="../media/image44.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45.emf"/><Relationship Id="rId1" Type="http://schemas.openxmlformats.org/officeDocument/2006/relationships/slideLayout" Target="../slideLayouts/slideLayout24.xml"/><Relationship Id="rId4" Type="http://schemas.openxmlformats.org/officeDocument/2006/relationships/image" Target="../media/image46.jpeg"/></Relationships>
</file>

<file path=ppt/slides/_rels/slide2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png"/><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49.png"/><Relationship Id="rId1" Type="http://schemas.openxmlformats.org/officeDocument/2006/relationships/slideLayout" Target="../slideLayouts/slideLayout26.xml"/><Relationship Id="rId4" Type="http://schemas.openxmlformats.org/officeDocument/2006/relationships/image" Target="../media/image50.jpeg"/></Relationships>
</file>

<file path=ppt/slides/_rels/slide28.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7.xml"/></Relationships>
</file>

<file path=ppt/slides/_rels/slide29.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3.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descr="图片包含 树, 户外, 草, 天空&#10;&#10;描述已自动生成"/>
          <p:cNvPicPr>
            <a:picLocks noGrp="1" noChangeAspect="1"/>
          </p:cNvPicPr>
          <p:nvPr>
            <p:ph type="pic" sz="quarter" idx="10"/>
          </p:nvPr>
        </p:nvPicPr>
        <p:blipFill>
          <a:blip r:embed="rId2" cstate="screen"/>
          <a:srcRect t="25385" b="25385"/>
          <a:stretch>
            <a:fillRect/>
          </a:stretch>
        </p:blipFill>
        <p:spPr>
          <a:xfrm>
            <a:off x="635" y="1"/>
            <a:ext cx="12192000" cy="6858000"/>
          </a:xfrm>
        </p:spPr>
      </p:pic>
      <p:sp>
        <p:nvSpPr>
          <p:cNvPr id="8" name="TextBox 7"/>
          <p:cNvSpPr txBox="1"/>
          <p:nvPr/>
        </p:nvSpPr>
        <p:spPr>
          <a:xfrm>
            <a:off x="2231711" y="2321004"/>
            <a:ext cx="7728578" cy="2215991"/>
          </a:xfrm>
          <a:prstGeom prst="rect">
            <a:avLst/>
          </a:prstGeom>
          <a:noFill/>
        </p:spPr>
        <p:txBody>
          <a:bodyPr wrap="square" rtlCol="0">
            <a:spAutoFit/>
          </a:bodyPr>
          <a:lstStyle/>
          <a:p>
            <a:pPr algn="ctr"/>
            <a:r>
              <a:rPr lang="en-US" sz="13800" dirty="0">
                <a:solidFill>
                  <a:schemeClr val="bg1"/>
                </a:solidFill>
                <a:cs typeface="+mn-ea"/>
                <a:sym typeface="+mn-lt"/>
              </a:rPr>
              <a:t>Matheus</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descr="图片包含 植物, 树&#10;&#10;描述已自动生成"/>
          <p:cNvPicPr>
            <a:picLocks noGrp="1" noChangeAspect="1"/>
          </p:cNvPicPr>
          <p:nvPr>
            <p:ph type="pic" sz="quarter" idx="10"/>
          </p:nvPr>
        </p:nvPicPr>
        <p:blipFill>
          <a:blip r:embed="rId2" cstate="screen"/>
          <a:srcRect t="13416" b="13416"/>
          <a:stretch>
            <a:fillRect/>
          </a:stretch>
        </p:blipFill>
        <p:spPr/>
      </p:pic>
      <p:sp>
        <p:nvSpPr>
          <p:cNvPr id="29" name="Rectangle 28"/>
          <p:cNvSpPr/>
          <p:nvPr/>
        </p:nvSpPr>
        <p:spPr>
          <a:xfrm>
            <a:off x="3933371" y="0"/>
            <a:ext cx="8258630" cy="13432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 name="Rectangle 4"/>
          <p:cNvSpPr/>
          <p:nvPr/>
        </p:nvSpPr>
        <p:spPr>
          <a:xfrm>
            <a:off x="872724" y="2705725"/>
            <a:ext cx="5789333" cy="1446550"/>
          </a:xfrm>
          <a:prstGeom prst="rect">
            <a:avLst/>
          </a:prstGeom>
        </p:spPr>
        <p:txBody>
          <a:bodyPr wrap="square">
            <a:spAutoFit/>
          </a:bodyPr>
          <a:lstStyle/>
          <a:p>
            <a:r>
              <a:rPr lang="en-US" sz="8800" dirty="0">
                <a:solidFill>
                  <a:schemeClr val="accent1"/>
                </a:solidFill>
                <a:cs typeface="+mn-ea"/>
                <a:sym typeface="+mn-lt"/>
              </a:rPr>
              <a:t>Our Result</a:t>
            </a:r>
            <a:endParaRPr lang="en-US" sz="1600" dirty="0">
              <a:solidFill>
                <a:schemeClr val="accent1"/>
              </a:solidFill>
              <a:cs typeface="+mn-ea"/>
              <a:sym typeface="+mn-lt"/>
            </a:endParaRPr>
          </a:p>
        </p:txBody>
      </p:sp>
      <p:sp>
        <p:nvSpPr>
          <p:cNvPr id="6" name="Rectangle 5"/>
          <p:cNvSpPr/>
          <p:nvPr/>
        </p:nvSpPr>
        <p:spPr>
          <a:xfrm>
            <a:off x="9521372" y="2466653"/>
            <a:ext cx="2670628" cy="1930400"/>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4" name="Rectangle 23"/>
          <p:cNvSpPr/>
          <p:nvPr/>
        </p:nvSpPr>
        <p:spPr>
          <a:xfrm>
            <a:off x="10044819" y="2451363"/>
            <a:ext cx="1623733" cy="2800767"/>
          </a:xfrm>
          <a:prstGeom prst="rect">
            <a:avLst/>
          </a:prstGeom>
        </p:spPr>
        <p:txBody>
          <a:bodyPr wrap="square">
            <a:spAutoFit/>
          </a:bodyPr>
          <a:lstStyle/>
          <a:p>
            <a:pPr algn="ctr"/>
            <a:r>
              <a:rPr lang="en-US" sz="8800" dirty="0">
                <a:solidFill>
                  <a:schemeClr val="bg1"/>
                </a:solidFill>
                <a:cs typeface="+mn-ea"/>
                <a:sym typeface="+mn-lt"/>
              </a:rPr>
              <a:t>500</a:t>
            </a:r>
            <a:endParaRPr lang="en-US" sz="1600" dirty="0">
              <a:solidFill>
                <a:schemeClr val="bg1"/>
              </a:solidFill>
              <a:cs typeface="+mn-ea"/>
              <a:sym typeface="+mn-lt"/>
            </a:endParaRPr>
          </a:p>
        </p:txBody>
      </p:sp>
      <p:sp>
        <p:nvSpPr>
          <p:cNvPr id="25" name="Rectangle 24"/>
          <p:cNvSpPr/>
          <p:nvPr/>
        </p:nvSpPr>
        <p:spPr>
          <a:xfrm>
            <a:off x="9836162" y="3390308"/>
            <a:ext cx="2041047" cy="1754326"/>
          </a:xfrm>
          <a:prstGeom prst="rect">
            <a:avLst/>
          </a:prstGeom>
        </p:spPr>
        <p:txBody>
          <a:bodyPr wrap="square">
            <a:spAutoFit/>
          </a:bodyPr>
          <a:lstStyle/>
          <a:p>
            <a:pPr algn="ctr"/>
            <a:r>
              <a:rPr lang="en-US" sz="5400" dirty="0">
                <a:solidFill>
                  <a:schemeClr val="bg1"/>
                </a:solidFill>
                <a:cs typeface="+mn-ea"/>
                <a:sym typeface="+mn-lt"/>
              </a:rPr>
              <a:t>Billion</a:t>
            </a:r>
            <a:endParaRPr lang="en-US" sz="1000" dirty="0">
              <a:solidFill>
                <a:schemeClr val="bg1"/>
              </a:solidFill>
              <a:cs typeface="+mn-ea"/>
              <a:sym typeface="+mn-lt"/>
            </a:endParaRPr>
          </a:p>
        </p:txBody>
      </p:sp>
      <p:sp>
        <p:nvSpPr>
          <p:cNvPr id="26" name="TextBox 25"/>
          <p:cNvSpPr txBox="1"/>
          <p:nvPr/>
        </p:nvSpPr>
        <p:spPr>
          <a:xfrm>
            <a:off x="5091793" y="4992429"/>
            <a:ext cx="6464300" cy="923330"/>
          </a:xfrm>
          <a:prstGeom prst="rect">
            <a:avLst/>
          </a:prstGeom>
          <a:noFill/>
        </p:spPr>
        <p:txBody>
          <a:bodyPr wrap="square" rtlCol="0">
            <a:spAutoFit/>
          </a:bodyPr>
          <a:lstStyle/>
          <a:p>
            <a:pPr>
              <a:lnSpc>
                <a:spcPct val="150000"/>
              </a:lnSpc>
            </a:pPr>
            <a:r>
              <a:rPr lang="id-ID" sz="1200" dirty="0">
                <a:cs typeface="+mn-ea"/>
                <a:sym typeface="+mn-lt"/>
              </a:rPr>
              <a:t>Lorem ipsum dolor sit amet, consectetur adipiscing elit, sed do eiusmod tempor incididunt ut labore et dolore magna aliqua. Ut enim ad minim veniam, quis nostrud exercitation ullamco laboris nisi ut aliquip. ex ea commodo consequat. </a:t>
            </a:r>
            <a:endParaRPr lang="en-US" sz="1200" dirty="0">
              <a:cs typeface="+mn-ea"/>
              <a:sym typeface="+mn-lt"/>
            </a:endParaRPr>
          </a:p>
        </p:txBody>
      </p:sp>
      <p:sp>
        <p:nvSpPr>
          <p:cNvPr id="27" name="Rectangle 26"/>
          <p:cNvSpPr/>
          <p:nvPr/>
        </p:nvSpPr>
        <p:spPr>
          <a:xfrm>
            <a:off x="0" y="4412343"/>
            <a:ext cx="4455886" cy="20470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8" name="TextBox 27"/>
          <p:cNvSpPr txBox="1"/>
          <p:nvPr/>
        </p:nvSpPr>
        <p:spPr>
          <a:xfrm>
            <a:off x="411389" y="4992429"/>
            <a:ext cx="3633107" cy="923330"/>
          </a:xfrm>
          <a:prstGeom prst="rect">
            <a:avLst/>
          </a:prstGeom>
          <a:noFill/>
        </p:spPr>
        <p:txBody>
          <a:bodyPr wrap="square" rtlCol="0">
            <a:spAutoFit/>
          </a:bodyPr>
          <a:lstStyle/>
          <a:p>
            <a:pPr algn="r">
              <a:lnSpc>
                <a:spcPct val="150000"/>
              </a:lnSpc>
            </a:pPr>
            <a:r>
              <a:rPr lang="id-ID" sz="1200" dirty="0">
                <a:solidFill>
                  <a:schemeClr val="bg1"/>
                </a:solidFill>
                <a:cs typeface="+mn-ea"/>
                <a:sym typeface="+mn-lt"/>
              </a:rPr>
              <a:t>Lorem ipsum dolor sit amet, consectetur adipiscing elit, sed do eiusmod tempor incididunt ut labore et dolore magna aliqua.. </a:t>
            </a:r>
            <a:endParaRPr lang="en-US" sz="12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descr="图片包含 室内, 墙壁, 餐桌, 卫生间&#10;&#10;描述已自动生成"/>
          <p:cNvPicPr>
            <a:picLocks noGrp="1" noChangeAspect="1"/>
          </p:cNvPicPr>
          <p:nvPr>
            <p:ph type="pic" sz="quarter" idx="10"/>
          </p:nvPr>
        </p:nvPicPr>
        <p:blipFill>
          <a:blip r:embed="rId2" cstate="screen"/>
          <a:srcRect t="34032" b="34032"/>
          <a:stretch>
            <a:fillRect/>
          </a:stretch>
        </p:blipFill>
        <p:spPr/>
      </p:pic>
      <p:sp>
        <p:nvSpPr>
          <p:cNvPr id="7" name="Rectangle 6"/>
          <p:cNvSpPr/>
          <p:nvPr/>
        </p:nvSpPr>
        <p:spPr>
          <a:xfrm>
            <a:off x="486777" y="4805787"/>
            <a:ext cx="8583332" cy="1446550"/>
          </a:xfrm>
          <a:prstGeom prst="rect">
            <a:avLst/>
          </a:prstGeom>
        </p:spPr>
        <p:txBody>
          <a:bodyPr wrap="square">
            <a:spAutoFit/>
          </a:bodyPr>
          <a:lstStyle/>
          <a:p>
            <a:r>
              <a:rPr lang="en-US" sz="8800" dirty="0">
                <a:solidFill>
                  <a:schemeClr val="accent1"/>
                </a:solidFill>
                <a:cs typeface="+mn-ea"/>
                <a:sym typeface="+mn-lt"/>
              </a:rPr>
              <a:t>Our Portfolio</a:t>
            </a:r>
            <a:endParaRPr lang="en-US" sz="1600" dirty="0">
              <a:solidFill>
                <a:schemeClr val="accent1"/>
              </a:solidFill>
              <a:cs typeface="+mn-ea"/>
              <a:sym typeface="+mn-lt"/>
            </a:endParaRPr>
          </a:p>
        </p:txBody>
      </p:sp>
      <p:sp>
        <p:nvSpPr>
          <p:cNvPr id="8" name="Rectangle 7"/>
          <p:cNvSpPr/>
          <p:nvPr/>
        </p:nvSpPr>
        <p:spPr>
          <a:xfrm>
            <a:off x="8360230" y="1467768"/>
            <a:ext cx="2888344" cy="3922464"/>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 name="TextBox 8"/>
          <p:cNvSpPr txBox="1"/>
          <p:nvPr/>
        </p:nvSpPr>
        <p:spPr>
          <a:xfrm>
            <a:off x="8804958" y="2016081"/>
            <a:ext cx="1998889" cy="2585323"/>
          </a:xfrm>
          <a:prstGeom prst="rect">
            <a:avLst/>
          </a:prstGeom>
          <a:noFill/>
        </p:spPr>
        <p:txBody>
          <a:bodyPr wrap="square" rtlCol="0">
            <a:spAutoFit/>
          </a:bodyPr>
          <a:lstStyle/>
          <a:p>
            <a:pPr>
              <a:lnSpc>
                <a:spcPct val="150000"/>
              </a:lnSpc>
            </a:pPr>
            <a:r>
              <a:rPr lang="id-ID" sz="1200" dirty="0">
                <a:solidFill>
                  <a:schemeClr val="bg1"/>
                </a:solidFill>
                <a:cs typeface="+mn-ea"/>
                <a:sym typeface="+mn-lt"/>
              </a:rPr>
              <a:t>Lorem ipsum dolor sit amet, consectetur adipiscing elit, sed do eiusmod tempor incididunt ut labore et dolore magna aliqua. Ut enim ad minim veniam, quis nostrud exercitation ullamco laboris nisi ut aliquip. ex ea commodo consequat. </a:t>
            </a:r>
            <a:endParaRPr lang="en-US" sz="12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872724" y="1577239"/>
            <a:ext cx="5353905" cy="861774"/>
          </a:xfrm>
          <a:prstGeom prst="rect">
            <a:avLst/>
          </a:prstGeom>
        </p:spPr>
        <p:txBody>
          <a:bodyPr wrap="square">
            <a:spAutoFit/>
          </a:bodyPr>
          <a:lstStyle/>
          <a:p>
            <a:r>
              <a:rPr lang="en-US" sz="5000" dirty="0">
                <a:solidFill>
                  <a:schemeClr val="accent1"/>
                </a:solidFill>
                <a:cs typeface="+mn-ea"/>
                <a:sym typeface="+mn-lt"/>
              </a:rPr>
              <a:t>Our Portfolio</a:t>
            </a:r>
          </a:p>
        </p:txBody>
      </p:sp>
      <p:sp>
        <p:nvSpPr>
          <p:cNvPr id="16" name="TextBox 15"/>
          <p:cNvSpPr txBox="1"/>
          <p:nvPr/>
        </p:nvSpPr>
        <p:spPr>
          <a:xfrm>
            <a:off x="872724" y="3197960"/>
            <a:ext cx="6834362" cy="923330"/>
          </a:xfrm>
          <a:prstGeom prst="rect">
            <a:avLst/>
          </a:prstGeom>
          <a:noFill/>
        </p:spPr>
        <p:txBody>
          <a:bodyPr wrap="square" rtlCol="0">
            <a:spAutoFit/>
          </a:bodyPr>
          <a:lstStyle/>
          <a:p>
            <a:pPr>
              <a:lnSpc>
                <a:spcPct val="150000"/>
              </a:lnSpc>
            </a:pPr>
            <a:r>
              <a:rPr lang="id-ID" sz="1200" dirty="0">
                <a:cs typeface="+mn-ea"/>
                <a:sym typeface="+mn-lt"/>
              </a:rPr>
              <a:t>Lorem ipsum dolor sit amet, consectetur adipiscing elit, sed do eiusmod tempor incididunt ut labore et dolore magna aliqua. Ut enim ad minim veniam, quis nostrud exercitation ullamco laboris nisi ut aliquip. ex ea commodo consequat. </a:t>
            </a:r>
            <a:endParaRPr lang="en-US" sz="1200" dirty="0">
              <a:cs typeface="+mn-ea"/>
              <a:sym typeface="+mn-lt"/>
            </a:endParaRPr>
          </a:p>
        </p:txBody>
      </p:sp>
      <p:sp>
        <p:nvSpPr>
          <p:cNvPr id="33" name="Rectangle 32"/>
          <p:cNvSpPr/>
          <p:nvPr/>
        </p:nvSpPr>
        <p:spPr>
          <a:xfrm>
            <a:off x="11768091" y="0"/>
            <a:ext cx="42390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pic>
        <p:nvPicPr>
          <p:cNvPr id="11" name="图片占位符 10" descr="图片包含 植物, 树, 手掌&#10;&#10;描述已自动生成"/>
          <p:cNvPicPr>
            <a:picLocks noGrp="1" noChangeAspect="1"/>
          </p:cNvPicPr>
          <p:nvPr>
            <p:ph type="pic" sz="quarter" idx="12"/>
          </p:nvPr>
        </p:nvPicPr>
        <p:blipFill>
          <a:blip r:embed="rId2" cstate="screen"/>
          <a:srcRect l="543" r="543"/>
          <a:stretch>
            <a:fillRect/>
          </a:stretch>
        </p:blipFill>
        <p:spPr/>
      </p:pic>
      <p:pic>
        <p:nvPicPr>
          <p:cNvPr id="17" name="图片占位符 16" descr="图片包含 室内, 墙壁, 冰箱&#10;&#10;描述已自动生成"/>
          <p:cNvPicPr>
            <a:picLocks noGrp="1" noChangeAspect="1"/>
          </p:cNvPicPr>
          <p:nvPr>
            <p:ph type="pic" sz="quarter" idx="13"/>
          </p:nvPr>
        </p:nvPicPr>
        <p:blipFill>
          <a:blip r:embed="rId3" cstate="screen"/>
          <a:srcRect t="13262" b="13262"/>
          <a:stretch>
            <a:fillRect/>
          </a:stretch>
        </p:blipFill>
        <p:spPr/>
      </p:pic>
      <p:pic>
        <p:nvPicPr>
          <p:cNvPr id="8" name="图片占位符 7" descr="图片包含 植物, 墙壁, 室内, 鲜花&#10;&#10;描述已自动生成"/>
          <p:cNvPicPr>
            <a:picLocks noGrp="1" noChangeAspect="1"/>
          </p:cNvPicPr>
          <p:nvPr>
            <p:ph type="pic" sz="quarter" idx="11"/>
          </p:nvPr>
        </p:nvPicPr>
        <p:blipFill>
          <a:blip r:embed="rId4" cstate="screen"/>
          <a:srcRect t="27059" b="27059"/>
          <a:stretch>
            <a:fillRect/>
          </a:stretch>
        </p:blipFill>
        <p:spPr/>
      </p:pic>
      <p:pic>
        <p:nvPicPr>
          <p:cNvPr id="4" name="图片占位符 3" descr="图片包含 窗户, 餐桌, 室内, 植物&#10;&#10;描述已自动生成"/>
          <p:cNvPicPr>
            <a:picLocks noGrp="1" noChangeAspect="1"/>
          </p:cNvPicPr>
          <p:nvPr>
            <p:ph type="pic" sz="quarter" idx="10"/>
          </p:nvPr>
        </p:nvPicPr>
        <p:blipFill>
          <a:blip r:embed="rId5" cstate="screen"/>
          <a:srcRect l="7148" r="7148"/>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4690888" y="1178254"/>
            <a:ext cx="6834362" cy="1446550"/>
          </a:xfrm>
          <a:prstGeom prst="rect">
            <a:avLst/>
          </a:prstGeom>
        </p:spPr>
        <p:txBody>
          <a:bodyPr wrap="square">
            <a:spAutoFit/>
          </a:bodyPr>
          <a:lstStyle/>
          <a:p>
            <a:r>
              <a:rPr lang="en-US" sz="8800" dirty="0">
                <a:solidFill>
                  <a:schemeClr val="accent1"/>
                </a:solidFill>
                <a:cs typeface="+mn-ea"/>
                <a:sym typeface="+mn-lt"/>
              </a:rPr>
              <a:t>Our Portfolio</a:t>
            </a:r>
            <a:endParaRPr lang="en-US" sz="1600" dirty="0">
              <a:solidFill>
                <a:schemeClr val="accent1"/>
              </a:solidFill>
              <a:cs typeface="+mn-ea"/>
              <a:sym typeface="+mn-lt"/>
            </a:endParaRPr>
          </a:p>
        </p:txBody>
      </p:sp>
      <p:sp>
        <p:nvSpPr>
          <p:cNvPr id="14" name="TextBox 13"/>
          <p:cNvSpPr txBox="1"/>
          <p:nvPr/>
        </p:nvSpPr>
        <p:spPr>
          <a:xfrm>
            <a:off x="4690888" y="2798975"/>
            <a:ext cx="6834362" cy="923330"/>
          </a:xfrm>
          <a:prstGeom prst="rect">
            <a:avLst/>
          </a:prstGeom>
          <a:noFill/>
        </p:spPr>
        <p:txBody>
          <a:bodyPr wrap="square" rtlCol="0">
            <a:spAutoFit/>
          </a:bodyPr>
          <a:lstStyle/>
          <a:p>
            <a:pPr>
              <a:lnSpc>
                <a:spcPct val="150000"/>
              </a:lnSpc>
            </a:pPr>
            <a:r>
              <a:rPr lang="id-ID" sz="1200" dirty="0">
                <a:cs typeface="+mn-ea"/>
                <a:sym typeface="+mn-lt"/>
              </a:rPr>
              <a:t>Lorem ipsum dolor sit amet, consectetur adipiscing elit, sed do eiusmod tempor incididunt ut labore et dolore magna aliqua. Ut enim ad minim veniam, quis nostrud exercitation ullamco laboris nisi ut aliquip. ex ea commodo consequat. </a:t>
            </a:r>
            <a:endParaRPr lang="en-US" sz="1200" dirty="0">
              <a:cs typeface="+mn-ea"/>
              <a:sym typeface="+mn-lt"/>
            </a:endParaRPr>
          </a:p>
        </p:txBody>
      </p:sp>
      <p:sp>
        <p:nvSpPr>
          <p:cNvPr id="30" name="Rectangle 29"/>
          <p:cNvSpPr/>
          <p:nvPr/>
        </p:nvSpPr>
        <p:spPr>
          <a:xfrm>
            <a:off x="11811000" y="0"/>
            <a:ext cx="381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1" name="Rectangle 30"/>
          <p:cNvSpPr/>
          <p:nvPr/>
        </p:nvSpPr>
        <p:spPr>
          <a:xfrm>
            <a:off x="0" y="0"/>
            <a:ext cx="381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pic>
        <p:nvPicPr>
          <p:cNvPr id="4" name="图片占位符 3" descr="图片包含 人员, 男士&#10;&#10;描述已自动生成"/>
          <p:cNvPicPr>
            <a:picLocks noGrp="1" noChangeAspect="1"/>
          </p:cNvPicPr>
          <p:nvPr>
            <p:ph type="pic" sz="quarter" idx="10"/>
          </p:nvPr>
        </p:nvPicPr>
        <p:blipFill>
          <a:blip r:embed="rId2" cstate="screen"/>
          <a:srcRect t="33815" b="33815"/>
          <a:stretch>
            <a:fillRect/>
          </a:stretch>
        </p:blipFill>
        <p:spPr/>
      </p:pic>
      <p:pic>
        <p:nvPicPr>
          <p:cNvPr id="8" name="图片占位符 7" descr="图片包含 墙壁, 室内, 餐桌, 地板&#10;&#10;描述已自动生成"/>
          <p:cNvPicPr>
            <a:picLocks noGrp="1" noChangeAspect="1"/>
          </p:cNvPicPr>
          <p:nvPr>
            <p:ph type="pic" sz="quarter" idx="11"/>
          </p:nvPr>
        </p:nvPicPr>
        <p:blipFill>
          <a:blip r:embed="rId3" cstate="screen"/>
          <a:srcRect t="33787" b="33787"/>
          <a:stretch>
            <a:fillRect/>
          </a:stretch>
        </p:blipFill>
        <p:spPr/>
      </p:pic>
      <p:pic>
        <p:nvPicPr>
          <p:cNvPr id="16" name="图片占位符 15" descr="图片包含 植物, 绿色, 树叶, 卷心菜&#10;&#10;描述已自动生成"/>
          <p:cNvPicPr>
            <a:picLocks noGrp="1" noChangeAspect="1"/>
          </p:cNvPicPr>
          <p:nvPr>
            <p:ph type="pic" sz="quarter" idx="13"/>
          </p:nvPr>
        </p:nvPicPr>
        <p:blipFill>
          <a:blip r:embed="rId4" cstate="screen"/>
          <a:srcRect l="3514" r="3514"/>
          <a:stretch>
            <a:fillRect/>
          </a:stretch>
        </p:blipFill>
        <p:spPr/>
      </p:pic>
      <p:pic>
        <p:nvPicPr>
          <p:cNvPr id="22" name="图片占位符 21" descr="图片包含 植物, 手掌, 树&#10;&#10;描述已自动生成"/>
          <p:cNvPicPr>
            <a:picLocks noGrp="1" noChangeAspect="1"/>
          </p:cNvPicPr>
          <p:nvPr>
            <p:ph type="pic" sz="quarter" idx="14"/>
          </p:nvPr>
        </p:nvPicPr>
        <p:blipFill>
          <a:blip r:embed="rId5" cstate="screen"/>
          <a:srcRect t="7176" b="7176"/>
          <a:stretch>
            <a:fillRect/>
          </a:stretch>
        </p:blipFill>
        <p:spPr/>
      </p:pic>
      <p:pic>
        <p:nvPicPr>
          <p:cNvPr id="20" name="图片占位符 19" descr="图片包含 植物, 室内, 餐桌&#10;&#10;描述已自动生成"/>
          <p:cNvPicPr>
            <a:picLocks noGrp="1" noChangeAspect="1"/>
          </p:cNvPicPr>
          <p:nvPr>
            <p:ph type="pic" sz="quarter" idx="12"/>
          </p:nvPr>
        </p:nvPicPr>
        <p:blipFill>
          <a:blip r:embed="rId6" cstate="screen"/>
          <a:srcRect t="38276" b="38276"/>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1528260" y="1024686"/>
            <a:ext cx="9135480" cy="1446550"/>
          </a:xfrm>
          <a:prstGeom prst="rect">
            <a:avLst/>
          </a:prstGeom>
        </p:spPr>
        <p:txBody>
          <a:bodyPr wrap="square">
            <a:spAutoFit/>
          </a:bodyPr>
          <a:lstStyle/>
          <a:p>
            <a:pPr algn="ctr"/>
            <a:r>
              <a:rPr lang="en-US" sz="8800" dirty="0">
                <a:solidFill>
                  <a:schemeClr val="accent1"/>
                </a:solidFill>
                <a:cs typeface="+mn-ea"/>
                <a:sym typeface="+mn-lt"/>
              </a:rPr>
              <a:t>Our Portfolio</a:t>
            </a:r>
            <a:endParaRPr lang="en-US" sz="1600" dirty="0">
              <a:solidFill>
                <a:schemeClr val="accent1"/>
              </a:solidFill>
              <a:cs typeface="+mn-ea"/>
              <a:sym typeface="+mn-lt"/>
            </a:endParaRPr>
          </a:p>
        </p:txBody>
      </p:sp>
      <p:sp>
        <p:nvSpPr>
          <p:cNvPr id="12" name="TextBox 11"/>
          <p:cNvSpPr txBox="1"/>
          <p:nvPr/>
        </p:nvSpPr>
        <p:spPr>
          <a:xfrm>
            <a:off x="742094" y="5110039"/>
            <a:ext cx="10878405" cy="646331"/>
          </a:xfrm>
          <a:prstGeom prst="rect">
            <a:avLst/>
          </a:prstGeom>
          <a:noFill/>
        </p:spPr>
        <p:txBody>
          <a:bodyPr wrap="square" rtlCol="0">
            <a:spAutoFit/>
          </a:bodyPr>
          <a:lstStyle/>
          <a:p>
            <a:pPr algn="ctr">
              <a:lnSpc>
                <a:spcPct val="150000"/>
              </a:lnSpc>
            </a:pPr>
            <a:r>
              <a:rPr lang="id-ID" sz="1200" dirty="0">
                <a:cs typeface="+mn-ea"/>
                <a:sym typeface="+mn-lt"/>
              </a:rPr>
              <a:t>Lorem ipsum dolor sit amet, consectetur adipiscing elit, sed do eiusmod tempor incididunt ut labore et dolore magna aliqua. Ut enim ad minim veniam, quis nostrud exercitation ullamco laboris nisi ut aliquip. ex ea commodo consequat. </a:t>
            </a:r>
            <a:endParaRPr lang="en-US" sz="1200" dirty="0">
              <a:cs typeface="+mn-ea"/>
              <a:sym typeface="+mn-lt"/>
            </a:endParaRPr>
          </a:p>
        </p:txBody>
      </p:sp>
      <p:sp>
        <p:nvSpPr>
          <p:cNvPr id="27" name="Rectangle 26"/>
          <p:cNvSpPr/>
          <p:nvPr/>
        </p:nvSpPr>
        <p:spPr>
          <a:xfrm>
            <a:off x="0" y="0"/>
            <a:ext cx="342899" cy="23955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8" name="Rectangle 27"/>
          <p:cNvSpPr/>
          <p:nvPr/>
        </p:nvSpPr>
        <p:spPr>
          <a:xfrm>
            <a:off x="11849101" y="4462462"/>
            <a:ext cx="342899" cy="23955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pic>
        <p:nvPicPr>
          <p:cNvPr id="4" name="图片占位符 3" descr="图片包含 植物, 仙人掌, 蛋糕&#10;&#10;描述已自动生成"/>
          <p:cNvPicPr>
            <a:picLocks noGrp="1" noChangeAspect="1"/>
          </p:cNvPicPr>
          <p:nvPr>
            <p:ph type="pic" sz="quarter" idx="10"/>
          </p:nvPr>
        </p:nvPicPr>
        <p:blipFill>
          <a:blip r:embed="rId2" cstate="screen"/>
          <a:srcRect t="1483" b="1483"/>
          <a:stretch>
            <a:fillRect/>
          </a:stretch>
        </p:blipFill>
        <p:spPr/>
      </p:pic>
      <p:pic>
        <p:nvPicPr>
          <p:cNvPr id="8" name="图片占位符 7" descr="图片包含 植物, 树叶, 蕨, 树&#10;&#10;描述已自动生成"/>
          <p:cNvPicPr>
            <a:picLocks noGrp="1" noChangeAspect="1"/>
          </p:cNvPicPr>
          <p:nvPr>
            <p:ph type="pic" sz="quarter" idx="11"/>
          </p:nvPr>
        </p:nvPicPr>
        <p:blipFill>
          <a:blip r:embed="rId3" cstate="screen"/>
          <a:srcRect t="5783" b="5783"/>
          <a:stretch>
            <a:fillRect/>
          </a:stretch>
        </p:blipFill>
        <p:spPr/>
      </p:pic>
      <p:pic>
        <p:nvPicPr>
          <p:cNvPr id="14" name="图片占位符 13" descr="图片包含 室内, 就坐, 植物, 绿色&#10;&#10;描述已自动生成"/>
          <p:cNvPicPr>
            <a:picLocks noGrp="1" noChangeAspect="1"/>
          </p:cNvPicPr>
          <p:nvPr>
            <p:ph type="pic" sz="quarter" idx="12"/>
          </p:nvPr>
        </p:nvPicPr>
        <p:blipFill>
          <a:blip r:embed="rId4" cstate="screen"/>
          <a:srcRect t="29581" b="29581"/>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descr="图片包含 墙壁, 室内, 餐桌, 地板&#10;&#10;描述已自动生成"/>
          <p:cNvPicPr>
            <a:picLocks noGrp="1" noChangeAspect="1"/>
          </p:cNvPicPr>
          <p:nvPr>
            <p:ph type="pic" sz="quarter" idx="12"/>
          </p:nvPr>
        </p:nvPicPr>
        <p:blipFill>
          <a:blip r:embed="rId2" cstate="screen"/>
          <a:srcRect t="24067" b="24067"/>
          <a:stretch>
            <a:fillRect/>
          </a:stretch>
        </p:blipFill>
        <p:spPr/>
      </p:pic>
      <p:sp>
        <p:nvSpPr>
          <p:cNvPr id="15" name="Rectangle 14"/>
          <p:cNvSpPr/>
          <p:nvPr/>
        </p:nvSpPr>
        <p:spPr>
          <a:xfrm>
            <a:off x="0" y="-1"/>
            <a:ext cx="2608597" cy="22352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pic>
        <p:nvPicPr>
          <p:cNvPr id="9" name="图片占位符 8" descr="图片包含 树, 户外, 植物, 人员&#10;&#10;描述已自动生成"/>
          <p:cNvPicPr>
            <a:picLocks noGrp="1" noChangeAspect="1"/>
          </p:cNvPicPr>
          <p:nvPr>
            <p:ph type="pic" sz="quarter" idx="13"/>
          </p:nvPr>
        </p:nvPicPr>
        <p:blipFill>
          <a:blip r:embed="rId3" cstate="screen"/>
          <a:srcRect l="18239" r="18239"/>
          <a:stretch>
            <a:fillRect/>
          </a:stretch>
        </p:blipFill>
        <p:spPr/>
      </p:pic>
      <p:sp>
        <p:nvSpPr>
          <p:cNvPr id="29" name="Rectangle 28"/>
          <p:cNvSpPr/>
          <p:nvPr/>
        </p:nvSpPr>
        <p:spPr>
          <a:xfrm>
            <a:off x="6517292" y="4400550"/>
            <a:ext cx="5655617" cy="24574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7" name="Rectangle 26"/>
          <p:cNvSpPr/>
          <p:nvPr/>
        </p:nvSpPr>
        <p:spPr>
          <a:xfrm>
            <a:off x="1162047" y="1238249"/>
            <a:ext cx="5355245" cy="173718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8" name="Rectangle 27"/>
          <p:cNvSpPr/>
          <p:nvPr/>
        </p:nvSpPr>
        <p:spPr>
          <a:xfrm>
            <a:off x="10839450" y="0"/>
            <a:ext cx="1333459" cy="4400550"/>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0" name="TextBox 29"/>
          <p:cNvSpPr txBox="1"/>
          <p:nvPr/>
        </p:nvSpPr>
        <p:spPr>
          <a:xfrm>
            <a:off x="1361058" y="1524916"/>
            <a:ext cx="4957221" cy="1200329"/>
          </a:xfrm>
          <a:prstGeom prst="rect">
            <a:avLst/>
          </a:prstGeom>
          <a:noFill/>
        </p:spPr>
        <p:txBody>
          <a:bodyPr wrap="square" rtlCol="0">
            <a:spAutoFit/>
          </a:bodyPr>
          <a:lstStyle/>
          <a:p>
            <a:pPr>
              <a:lnSpc>
                <a:spcPct val="150000"/>
              </a:lnSpc>
            </a:pPr>
            <a:r>
              <a:rPr lang="id-ID" sz="1200" dirty="0">
                <a:cs typeface="+mn-ea"/>
                <a:sym typeface="+mn-lt"/>
              </a:rPr>
              <a:t>Lorem ipsum dolor sit amet, consectetur adipiscing elit, sed do eiusmod tempor incididunt ut labore et dolore magna aliqua. Ut enim ad minim veniam, quis nostrud exercitation ullamco laboris nisi ut aliquip. ex ea commodo consequat. </a:t>
            </a:r>
            <a:endParaRPr lang="en-US" sz="1200" dirty="0">
              <a:cs typeface="+mn-ea"/>
              <a:sym typeface="+mn-lt"/>
            </a:endParaRPr>
          </a:p>
        </p:txBody>
      </p:sp>
      <p:sp>
        <p:nvSpPr>
          <p:cNvPr id="32" name="TextBox 31"/>
          <p:cNvSpPr txBox="1"/>
          <p:nvPr/>
        </p:nvSpPr>
        <p:spPr>
          <a:xfrm rot="5400000">
            <a:off x="10426355" y="1424271"/>
            <a:ext cx="2159648" cy="369332"/>
          </a:xfrm>
          <a:prstGeom prst="rect">
            <a:avLst/>
          </a:prstGeom>
          <a:noFill/>
        </p:spPr>
        <p:txBody>
          <a:bodyPr wrap="square" rtlCol="0">
            <a:spAutoFit/>
          </a:bodyPr>
          <a:lstStyle/>
          <a:p>
            <a:pPr>
              <a:lnSpc>
                <a:spcPct val="150000"/>
              </a:lnSpc>
            </a:pPr>
            <a:r>
              <a:rPr lang="en-US" sz="1200" dirty="0">
                <a:solidFill>
                  <a:schemeClr val="bg1"/>
                </a:solidFill>
                <a:cs typeface="+mn-ea"/>
                <a:sym typeface="+mn-lt"/>
              </a:rPr>
              <a:t>EXPLORE HERE</a:t>
            </a:r>
          </a:p>
        </p:txBody>
      </p:sp>
      <p:sp>
        <p:nvSpPr>
          <p:cNvPr id="33" name="TextBox 32"/>
          <p:cNvSpPr txBox="1"/>
          <p:nvPr/>
        </p:nvSpPr>
        <p:spPr>
          <a:xfrm>
            <a:off x="6988964" y="1982450"/>
            <a:ext cx="5183945" cy="1323439"/>
          </a:xfrm>
          <a:prstGeom prst="rect">
            <a:avLst/>
          </a:prstGeom>
          <a:noFill/>
        </p:spPr>
        <p:txBody>
          <a:bodyPr wrap="square" rtlCol="0">
            <a:spAutoFit/>
          </a:bodyPr>
          <a:lstStyle/>
          <a:p>
            <a:r>
              <a:rPr lang="en-US" sz="8000" dirty="0" err="1">
                <a:solidFill>
                  <a:schemeClr val="accent1"/>
                </a:solidFill>
                <a:cs typeface="+mn-ea"/>
                <a:sym typeface="+mn-lt"/>
              </a:rPr>
              <a:t>Beautyful</a:t>
            </a:r>
            <a:endParaRPr lang="en-US" sz="8000" dirty="0">
              <a:solidFill>
                <a:schemeClr val="accent1"/>
              </a:solidFill>
              <a:cs typeface="+mn-ea"/>
              <a:sym typeface="+mn-lt"/>
            </a:endParaRPr>
          </a:p>
        </p:txBody>
      </p:sp>
      <p:sp>
        <p:nvSpPr>
          <p:cNvPr id="34" name="Rectangle 33"/>
          <p:cNvSpPr/>
          <p:nvPr/>
        </p:nvSpPr>
        <p:spPr>
          <a:xfrm>
            <a:off x="7332675" y="2867989"/>
            <a:ext cx="4972291" cy="2800767"/>
          </a:xfrm>
          <a:prstGeom prst="rect">
            <a:avLst/>
          </a:prstGeom>
        </p:spPr>
        <p:txBody>
          <a:bodyPr wrap="square">
            <a:spAutoFit/>
          </a:bodyPr>
          <a:lstStyle/>
          <a:p>
            <a:r>
              <a:rPr lang="en-US" sz="8800" dirty="0">
                <a:solidFill>
                  <a:schemeClr val="accent1"/>
                </a:solidFill>
                <a:cs typeface="+mn-ea"/>
                <a:sym typeface="+mn-lt"/>
              </a:rPr>
              <a:t>Sunflowers</a:t>
            </a:r>
            <a:endParaRPr lang="en-US" sz="1600" dirty="0">
              <a:solidFill>
                <a:schemeClr val="accent1"/>
              </a:solidFill>
              <a:cs typeface="+mn-ea"/>
              <a:sym typeface="+mn-lt"/>
            </a:endParaRPr>
          </a:p>
        </p:txBody>
      </p:sp>
      <p:sp>
        <p:nvSpPr>
          <p:cNvPr id="36" name="TextBox 35"/>
          <p:cNvSpPr txBox="1"/>
          <p:nvPr/>
        </p:nvSpPr>
        <p:spPr>
          <a:xfrm>
            <a:off x="7055639" y="4974827"/>
            <a:ext cx="4578922" cy="1200329"/>
          </a:xfrm>
          <a:prstGeom prst="rect">
            <a:avLst/>
          </a:prstGeom>
          <a:noFill/>
        </p:spPr>
        <p:txBody>
          <a:bodyPr wrap="square" rtlCol="0">
            <a:spAutoFit/>
          </a:bodyPr>
          <a:lstStyle/>
          <a:p>
            <a:pPr>
              <a:lnSpc>
                <a:spcPct val="150000"/>
              </a:lnSpc>
            </a:pPr>
            <a:r>
              <a:rPr lang="id-ID" sz="1200" dirty="0">
                <a:solidFill>
                  <a:schemeClr val="bg1"/>
                </a:solidFill>
                <a:cs typeface="+mn-ea"/>
                <a:sym typeface="+mn-lt"/>
              </a:rPr>
              <a:t>Lorem ipsum dolor sit amet, consectetur adipiscing elit, sed do eiusmod tempor incididunt ut labore et dolore magna aliqua. Ut enim ad minim veniam, quis nostrud exercitation ullamco laboris nisi ut aliquip. ex ea commodo consequat. </a:t>
            </a:r>
            <a:endParaRPr lang="en-US" sz="1200" dirty="0">
              <a:solidFill>
                <a:schemeClr val="bg1"/>
              </a:solidFill>
              <a:cs typeface="+mn-ea"/>
              <a:sym typeface="+mn-lt"/>
            </a:endParaRPr>
          </a:p>
        </p:txBody>
      </p:sp>
      <p:sp>
        <p:nvSpPr>
          <p:cNvPr id="37" name="Rectangle 36"/>
          <p:cNvSpPr/>
          <p:nvPr/>
        </p:nvSpPr>
        <p:spPr>
          <a:xfrm rot="16200000">
            <a:off x="-1543826" y="3884880"/>
            <a:ext cx="4622800" cy="1323439"/>
          </a:xfrm>
          <a:prstGeom prst="rect">
            <a:avLst/>
          </a:prstGeom>
        </p:spPr>
        <p:txBody>
          <a:bodyPr wrap="square">
            <a:spAutoFit/>
          </a:bodyPr>
          <a:lstStyle/>
          <a:p>
            <a:pPr algn="ctr"/>
            <a:r>
              <a:rPr lang="en-US" sz="8000" dirty="0">
                <a:solidFill>
                  <a:schemeClr val="accent1"/>
                </a:solidFill>
                <a:cs typeface="+mn-ea"/>
                <a:sym typeface="+mn-lt"/>
              </a:rPr>
              <a:t>Portfolio</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1"/>
            <a:ext cx="6096000" cy="6858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pic>
        <p:nvPicPr>
          <p:cNvPr id="4" name="图片占位符 3" descr="图片包含 人员, 男士&#10;&#10;描述已自动生成"/>
          <p:cNvPicPr>
            <a:picLocks noGrp="1" noChangeAspect="1"/>
          </p:cNvPicPr>
          <p:nvPr>
            <p:ph type="pic" sz="quarter" idx="10"/>
          </p:nvPr>
        </p:nvPicPr>
        <p:blipFill>
          <a:blip r:embed="rId2" cstate="screen"/>
          <a:srcRect t="33338" b="33338"/>
          <a:stretch>
            <a:fillRect/>
          </a:stretch>
        </p:blipFill>
        <p:spPr/>
      </p:pic>
      <p:sp>
        <p:nvSpPr>
          <p:cNvPr id="9" name="TextBox 8"/>
          <p:cNvSpPr txBox="1"/>
          <p:nvPr/>
        </p:nvSpPr>
        <p:spPr>
          <a:xfrm>
            <a:off x="2231711" y="2321004"/>
            <a:ext cx="7728578" cy="2215991"/>
          </a:xfrm>
          <a:prstGeom prst="rect">
            <a:avLst/>
          </a:prstGeom>
          <a:noFill/>
        </p:spPr>
        <p:txBody>
          <a:bodyPr wrap="square" rtlCol="0">
            <a:spAutoFit/>
          </a:bodyPr>
          <a:lstStyle/>
          <a:p>
            <a:pPr algn="ctr"/>
            <a:r>
              <a:rPr lang="en-US" sz="13800" dirty="0">
                <a:solidFill>
                  <a:schemeClr val="bg1"/>
                </a:solidFill>
                <a:cs typeface="+mn-ea"/>
                <a:sym typeface="+mn-lt"/>
              </a:rPr>
              <a:t>Matheus</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6179004" y="-1"/>
            <a:ext cx="6096000" cy="6858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pic>
        <p:nvPicPr>
          <p:cNvPr id="4" name="图片占位符 3" descr="图片包含 人员, 树, 户外, 妇女&#10;&#10;描述已自动生成"/>
          <p:cNvPicPr>
            <a:picLocks noGrp="1" noChangeAspect="1"/>
          </p:cNvPicPr>
          <p:nvPr>
            <p:ph type="pic" sz="quarter" idx="10"/>
          </p:nvPr>
        </p:nvPicPr>
        <p:blipFill>
          <a:blip r:embed="rId2" cstate="screen"/>
          <a:srcRect t="33424" b="33424"/>
          <a:stretch>
            <a:fillRect/>
          </a:stretch>
        </p:blipFill>
        <p:spPr/>
      </p:pic>
      <p:sp>
        <p:nvSpPr>
          <p:cNvPr id="11" name="Rectangle 10"/>
          <p:cNvSpPr/>
          <p:nvPr/>
        </p:nvSpPr>
        <p:spPr>
          <a:xfrm>
            <a:off x="1317678" y="4077325"/>
            <a:ext cx="7909326" cy="2800767"/>
          </a:xfrm>
          <a:prstGeom prst="rect">
            <a:avLst/>
          </a:prstGeom>
        </p:spPr>
        <p:txBody>
          <a:bodyPr wrap="square">
            <a:spAutoFit/>
          </a:bodyPr>
          <a:lstStyle/>
          <a:p>
            <a:r>
              <a:rPr lang="en-US" sz="8800" dirty="0">
                <a:solidFill>
                  <a:schemeClr val="bg1"/>
                </a:solidFill>
                <a:cs typeface="+mn-ea"/>
                <a:sym typeface="+mn-lt"/>
              </a:rPr>
              <a:t>Flowers So Beauty</a:t>
            </a:r>
            <a:endParaRPr lang="en-US" sz="1600" dirty="0">
              <a:solidFill>
                <a:schemeClr val="bg1"/>
              </a:solidFill>
              <a:cs typeface="+mn-ea"/>
              <a:sym typeface="+mn-lt"/>
            </a:endParaRPr>
          </a:p>
        </p:txBody>
      </p:sp>
      <p:grpSp>
        <p:nvGrpSpPr>
          <p:cNvPr id="13" name="Group 12"/>
          <p:cNvGrpSpPr/>
          <p:nvPr/>
        </p:nvGrpSpPr>
        <p:grpSpPr>
          <a:xfrm>
            <a:off x="8166714" y="1115384"/>
            <a:ext cx="2901336" cy="1961927"/>
            <a:chOff x="8071463" y="1535677"/>
            <a:chExt cx="2901336" cy="1961927"/>
          </a:xfrm>
        </p:grpSpPr>
        <p:sp>
          <p:nvSpPr>
            <p:cNvPr id="14" name="Rectangle 13"/>
            <p:cNvSpPr/>
            <p:nvPr/>
          </p:nvSpPr>
          <p:spPr>
            <a:xfrm>
              <a:off x="8071463" y="1535677"/>
              <a:ext cx="2901336" cy="1961927"/>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5" name="TextBox 14"/>
            <p:cNvSpPr txBox="1"/>
            <p:nvPr/>
          </p:nvSpPr>
          <p:spPr>
            <a:xfrm>
              <a:off x="8396306" y="1796218"/>
              <a:ext cx="2293673" cy="1200329"/>
            </a:xfrm>
            <a:prstGeom prst="rect">
              <a:avLst/>
            </a:prstGeom>
            <a:noFill/>
          </p:spPr>
          <p:txBody>
            <a:bodyPr wrap="square" rtlCol="0">
              <a:spAutoFit/>
            </a:bodyPr>
            <a:lstStyle/>
            <a:p>
              <a:pPr algn="r">
                <a:lnSpc>
                  <a:spcPct val="150000"/>
                </a:lnSpc>
              </a:pPr>
              <a:r>
                <a:rPr lang="id-ID" sz="1200" dirty="0">
                  <a:solidFill>
                    <a:schemeClr val="bg1"/>
                  </a:solidFill>
                  <a:cs typeface="+mn-ea"/>
                  <a:sym typeface="+mn-lt"/>
                </a:rPr>
                <a:t>Lorem ipsum dolor sit amet, consectetur adipiscing elit, sed do eiusmod tempor incididunt ut labore et dolore magna aliqua. </a:t>
              </a:r>
              <a:endParaRPr lang="en-US" sz="12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占位符 30" descr="图片包含 植物, 树叶, 鲜花, 小&#10;&#10;描述已自动生成"/>
          <p:cNvPicPr>
            <a:picLocks noGrp="1" noChangeAspect="1"/>
          </p:cNvPicPr>
          <p:nvPr>
            <p:ph type="pic" sz="quarter" idx="10"/>
          </p:nvPr>
        </p:nvPicPr>
        <p:blipFill>
          <a:blip r:embed="rId3" cstate="screen"/>
          <a:srcRect t="5557" b="5557"/>
          <a:stretch>
            <a:fillRect/>
          </a:stretch>
        </p:blipFill>
        <p:spPr/>
      </p:pic>
      <p:pic>
        <p:nvPicPr>
          <p:cNvPr id="8" name="图片占位符 7" descr="图片包含 树, 户外, 植物, 人员&#10;&#10;描述已自动生成"/>
          <p:cNvPicPr>
            <a:picLocks noGrp="1" noChangeAspect="1"/>
          </p:cNvPicPr>
          <p:nvPr>
            <p:ph type="pic" sz="quarter" idx="11"/>
          </p:nvPr>
        </p:nvPicPr>
        <p:blipFill>
          <a:blip r:embed="rId4" cstate="screen"/>
          <a:srcRect t="16118" b="16118"/>
          <a:stretch>
            <a:fillRect/>
          </a:stretch>
        </p:blipFill>
        <p:spPr/>
      </p:pic>
      <p:sp>
        <p:nvSpPr>
          <p:cNvPr id="13" name="Rectangle 12"/>
          <p:cNvSpPr/>
          <p:nvPr/>
        </p:nvSpPr>
        <p:spPr>
          <a:xfrm>
            <a:off x="0" y="4953000"/>
            <a:ext cx="5791200" cy="1905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 name="Rectangle 4"/>
          <p:cNvSpPr/>
          <p:nvPr/>
        </p:nvSpPr>
        <p:spPr>
          <a:xfrm>
            <a:off x="865493" y="889708"/>
            <a:ext cx="5744859" cy="2800767"/>
          </a:xfrm>
          <a:prstGeom prst="rect">
            <a:avLst/>
          </a:prstGeom>
        </p:spPr>
        <p:txBody>
          <a:bodyPr wrap="square">
            <a:spAutoFit/>
          </a:bodyPr>
          <a:lstStyle/>
          <a:p>
            <a:r>
              <a:rPr lang="en-US" sz="8800" dirty="0">
                <a:solidFill>
                  <a:schemeClr val="accent1"/>
                </a:solidFill>
                <a:cs typeface="+mn-ea"/>
                <a:sym typeface="+mn-lt"/>
              </a:rPr>
              <a:t>Our Best Te</a:t>
            </a:r>
            <a:r>
              <a:rPr lang="en-US" sz="8800" dirty="0">
                <a:solidFill>
                  <a:schemeClr val="bg1"/>
                </a:solidFill>
                <a:cs typeface="+mn-ea"/>
                <a:sym typeface="+mn-lt"/>
              </a:rPr>
              <a:t>am</a:t>
            </a:r>
            <a:endParaRPr lang="en-US" sz="1600" dirty="0">
              <a:solidFill>
                <a:schemeClr val="bg1"/>
              </a:solidFill>
              <a:cs typeface="+mn-ea"/>
              <a:sym typeface="+mn-lt"/>
            </a:endParaRPr>
          </a:p>
        </p:txBody>
      </p:sp>
      <p:sp>
        <p:nvSpPr>
          <p:cNvPr id="14" name="TextBox 13"/>
          <p:cNvSpPr txBox="1"/>
          <p:nvPr/>
        </p:nvSpPr>
        <p:spPr>
          <a:xfrm>
            <a:off x="336550" y="5375102"/>
            <a:ext cx="5079999" cy="923330"/>
          </a:xfrm>
          <a:prstGeom prst="rect">
            <a:avLst/>
          </a:prstGeom>
          <a:noFill/>
        </p:spPr>
        <p:txBody>
          <a:bodyPr wrap="square" rtlCol="0">
            <a:spAutoFit/>
          </a:bodyPr>
          <a:lstStyle/>
          <a:p>
            <a:pPr algn="r">
              <a:lnSpc>
                <a:spcPct val="150000"/>
              </a:lnSpc>
            </a:pPr>
            <a:r>
              <a:rPr lang="id-ID" sz="1200" dirty="0">
                <a:solidFill>
                  <a:schemeClr val="bg1"/>
                </a:solidFill>
                <a:cs typeface="+mn-ea"/>
                <a:sym typeface="+mn-lt"/>
              </a:rPr>
              <a:t>Lorem ipsum dolor sit amet, consectetur adipiscing elit, sed do eiusmod tempor incididunt ut labore et dolore magna aliqua. Ut enim ad minim veniam, quis nostrud exercitation ullamco laboris nisi ut aliquip. </a:t>
            </a:r>
            <a:endParaRPr lang="en-US" sz="1200" dirty="0">
              <a:solidFill>
                <a:schemeClr val="bg1"/>
              </a:solidFill>
              <a:cs typeface="+mn-ea"/>
              <a:sym typeface="+mn-lt"/>
            </a:endParaRPr>
          </a:p>
        </p:txBody>
      </p:sp>
      <p:sp>
        <p:nvSpPr>
          <p:cNvPr id="15" name="Freeform 176"/>
          <p:cNvSpPr>
            <a:spLocks noChangeArrowheads="1"/>
          </p:cNvSpPr>
          <p:nvPr/>
        </p:nvSpPr>
        <p:spPr bwMode="auto">
          <a:xfrm>
            <a:off x="6400802" y="4382750"/>
            <a:ext cx="360107" cy="532428"/>
          </a:xfrm>
          <a:custGeom>
            <a:avLst/>
            <a:gdLst>
              <a:gd name="T0" fmla="*/ 127887 w 428"/>
              <a:gd name="T1" fmla="*/ 116825 h 634"/>
              <a:gd name="T2" fmla="*/ 127887 w 428"/>
              <a:gd name="T3" fmla="*/ 116825 h 634"/>
              <a:gd name="T4" fmla="*/ 143783 w 428"/>
              <a:gd name="T5" fmla="*/ 68869 h 634"/>
              <a:gd name="T6" fmla="*/ 79839 w 428"/>
              <a:gd name="T7" fmla="*/ 0 h 634"/>
              <a:gd name="T8" fmla="*/ 16257 w 428"/>
              <a:gd name="T9" fmla="*/ 68869 h 634"/>
              <a:gd name="T10" fmla="*/ 26734 w 428"/>
              <a:gd name="T11" fmla="*/ 116825 h 634"/>
              <a:gd name="T12" fmla="*/ 0 w 428"/>
              <a:gd name="T13" fmla="*/ 153964 h 634"/>
              <a:gd name="T14" fmla="*/ 0 w 428"/>
              <a:gd name="T15" fmla="*/ 185694 h 634"/>
              <a:gd name="T16" fmla="*/ 42629 w 428"/>
              <a:gd name="T17" fmla="*/ 228241 h 634"/>
              <a:gd name="T18" fmla="*/ 111631 w 428"/>
              <a:gd name="T19" fmla="*/ 228241 h 634"/>
              <a:gd name="T20" fmla="*/ 154260 w 428"/>
              <a:gd name="T21" fmla="*/ 185694 h 634"/>
              <a:gd name="T22" fmla="*/ 154260 w 428"/>
              <a:gd name="T23" fmla="*/ 153964 h 634"/>
              <a:gd name="T24" fmla="*/ 127887 w 428"/>
              <a:gd name="T25" fmla="*/ 116825 h 634"/>
              <a:gd name="T26" fmla="*/ 26734 w 428"/>
              <a:gd name="T27" fmla="*/ 68869 h 634"/>
              <a:gd name="T28" fmla="*/ 26734 w 428"/>
              <a:gd name="T29" fmla="*/ 68869 h 634"/>
              <a:gd name="T30" fmla="*/ 79839 w 428"/>
              <a:gd name="T31" fmla="*/ 15865 h 634"/>
              <a:gd name="T32" fmla="*/ 127887 w 428"/>
              <a:gd name="T33" fmla="*/ 68869 h 634"/>
              <a:gd name="T34" fmla="*/ 79839 w 428"/>
              <a:gd name="T35" fmla="*/ 127282 h 634"/>
              <a:gd name="T36" fmla="*/ 26734 w 428"/>
              <a:gd name="T37" fmla="*/ 68869 h 634"/>
              <a:gd name="T38" fmla="*/ 143783 w 428"/>
              <a:gd name="T39" fmla="*/ 180646 h 634"/>
              <a:gd name="T40" fmla="*/ 143783 w 428"/>
              <a:gd name="T41" fmla="*/ 180646 h 634"/>
              <a:gd name="T42" fmla="*/ 106573 w 428"/>
              <a:gd name="T43" fmla="*/ 212376 h 634"/>
              <a:gd name="T44" fmla="*/ 48048 w 428"/>
              <a:gd name="T45" fmla="*/ 212376 h 634"/>
              <a:gd name="T46" fmla="*/ 16257 w 428"/>
              <a:gd name="T47" fmla="*/ 180646 h 634"/>
              <a:gd name="T48" fmla="*/ 16257 w 428"/>
              <a:gd name="T49" fmla="*/ 159372 h 634"/>
              <a:gd name="T50" fmla="*/ 42629 w 428"/>
              <a:gd name="T51" fmla="*/ 127282 h 634"/>
              <a:gd name="T52" fmla="*/ 79839 w 428"/>
              <a:gd name="T53" fmla="*/ 143507 h 634"/>
              <a:gd name="T54" fmla="*/ 117411 w 428"/>
              <a:gd name="T55" fmla="*/ 127282 h 634"/>
              <a:gd name="T56" fmla="*/ 143783 w 428"/>
              <a:gd name="T57" fmla="*/ 159372 h 634"/>
              <a:gd name="T58" fmla="*/ 143783 w 428"/>
              <a:gd name="T59" fmla="*/ 180646 h 63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28" h="634">
                <a:moveTo>
                  <a:pt x="354" y="324"/>
                </a:moveTo>
                <a:lnTo>
                  <a:pt x="354" y="324"/>
                </a:lnTo>
                <a:cubicBezTo>
                  <a:pt x="383" y="280"/>
                  <a:pt x="398" y="250"/>
                  <a:pt x="398" y="191"/>
                </a:cubicBezTo>
                <a:cubicBezTo>
                  <a:pt x="398" y="89"/>
                  <a:pt x="309" y="0"/>
                  <a:pt x="221" y="0"/>
                </a:cubicBezTo>
                <a:cubicBezTo>
                  <a:pt x="118" y="0"/>
                  <a:pt x="45" y="89"/>
                  <a:pt x="45" y="191"/>
                </a:cubicBezTo>
                <a:cubicBezTo>
                  <a:pt x="45" y="250"/>
                  <a:pt x="59" y="280"/>
                  <a:pt x="74" y="324"/>
                </a:cubicBezTo>
                <a:cubicBezTo>
                  <a:pt x="30" y="339"/>
                  <a:pt x="0" y="383"/>
                  <a:pt x="0" y="427"/>
                </a:cubicBezTo>
                <a:cubicBezTo>
                  <a:pt x="0" y="515"/>
                  <a:pt x="0" y="515"/>
                  <a:pt x="0" y="515"/>
                </a:cubicBezTo>
                <a:cubicBezTo>
                  <a:pt x="0" y="574"/>
                  <a:pt x="59" y="633"/>
                  <a:pt x="118" y="633"/>
                </a:cubicBezTo>
                <a:cubicBezTo>
                  <a:pt x="309" y="633"/>
                  <a:pt x="309" y="633"/>
                  <a:pt x="309" y="633"/>
                </a:cubicBezTo>
                <a:cubicBezTo>
                  <a:pt x="383" y="633"/>
                  <a:pt x="427" y="574"/>
                  <a:pt x="427" y="515"/>
                </a:cubicBezTo>
                <a:cubicBezTo>
                  <a:pt x="427" y="427"/>
                  <a:pt x="427" y="427"/>
                  <a:pt x="427" y="427"/>
                </a:cubicBezTo>
                <a:cubicBezTo>
                  <a:pt x="427" y="383"/>
                  <a:pt x="398" y="339"/>
                  <a:pt x="354" y="324"/>
                </a:cubicBezTo>
                <a:close/>
                <a:moveTo>
                  <a:pt x="74" y="191"/>
                </a:moveTo>
                <a:lnTo>
                  <a:pt x="74" y="191"/>
                </a:lnTo>
                <a:cubicBezTo>
                  <a:pt x="74" y="103"/>
                  <a:pt x="148" y="44"/>
                  <a:pt x="221" y="44"/>
                </a:cubicBezTo>
                <a:cubicBezTo>
                  <a:pt x="295" y="44"/>
                  <a:pt x="354" y="103"/>
                  <a:pt x="354" y="191"/>
                </a:cubicBezTo>
                <a:cubicBezTo>
                  <a:pt x="354" y="280"/>
                  <a:pt x="295" y="353"/>
                  <a:pt x="221" y="353"/>
                </a:cubicBezTo>
                <a:cubicBezTo>
                  <a:pt x="148" y="353"/>
                  <a:pt x="74" y="280"/>
                  <a:pt x="74" y="191"/>
                </a:cubicBezTo>
                <a:close/>
                <a:moveTo>
                  <a:pt x="398" y="501"/>
                </a:moveTo>
                <a:lnTo>
                  <a:pt x="398" y="501"/>
                </a:lnTo>
                <a:cubicBezTo>
                  <a:pt x="398" y="545"/>
                  <a:pt x="354" y="589"/>
                  <a:pt x="295" y="589"/>
                </a:cubicBezTo>
                <a:cubicBezTo>
                  <a:pt x="133" y="589"/>
                  <a:pt x="133" y="589"/>
                  <a:pt x="133" y="589"/>
                </a:cubicBezTo>
                <a:cubicBezTo>
                  <a:pt x="89" y="589"/>
                  <a:pt x="45" y="545"/>
                  <a:pt x="45" y="501"/>
                </a:cubicBezTo>
                <a:cubicBezTo>
                  <a:pt x="45" y="442"/>
                  <a:pt x="45" y="442"/>
                  <a:pt x="45" y="442"/>
                </a:cubicBezTo>
                <a:cubicBezTo>
                  <a:pt x="45" y="398"/>
                  <a:pt x="74" y="368"/>
                  <a:pt x="118" y="353"/>
                </a:cubicBezTo>
                <a:cubicBezTo>
                  <a:pt x="148" y="383"/>
                  <a:pt x="177" y="398"/>
                  <a:pt x="221" y="398"/>
                </a:cubicBezTo>
                <a:cubicBezTo>
                  <a:pt x="251" y="398"/>
                  <a:pt x="295" y="383"/>
                  <a:pt x="325" y="353"/>
                </a:cubicBezTo>
                <a:cubicBezTo>
                  <a:pt x="368" y="368"/>
                  <a:pt x="398" y="398"/>
                  <a:pt x="398" y="442"/>
                </a:cubicBezTo>
                <a:lnTo>
                  <a:pt x="398" y="501"/>
                </a:lnTo>
                <a:close/>
              </a:path>
            </a:pathLst>
          </a:custGeom>
          <a:solidFill>
            <a:schemeClr val="accent1"/>
          </a:solidFill>
          <a:ln>
            <a:noFill/>
          </a:ln>
          <a:effectLst/>
        </p:spPr>
        <p:txBody>
          <a:bodyPr wrap="none" lIns="91408" tIns="45704" rIns="91408" bIns="45704" anchor="ctr"/>
          <a:lstStyle/>
          <a:p>
            <a:endParaRPr lang="en-US" sz="2700">
              <a:cs typeface="+mn-ea"/>
              <a:sym typeface="+mn-lt"/>
            </a:endParaRPr>
          </a:p>
        </p:txBody>
      </p:sp>
      <p:sp>
        <p:nvSpPr>
          <p:cNvPr id="16" name="Freeform 176"/>
          <p:cNvSpPr>
            <a:spLocks noChangeArrowheads="1"/>
          </p:cNvSpPr>
          <p:nvPr/>
        </p:nvSpPr>
        <p:spPr bwMode="auto">
          <a:xfrm>
            <a:off x="6400802" y="5526028"/>
            <a:ext cx="360107" cy="532428"/>
          </a:xfrm>
          <a:custGeom>
            <a:avLst/>
            <a:gdLst>
              <a:gd name="T0" fmla="*/ 127887 w 428"/>
              <a:gd name="T1" fmla="*/ 116825 h 634"/>
              <a:gd name="T2" fmla="*/ 127887 w 428"/>
              <a:gd name="T3" fmla="*/ 116825 h 634"/>
              <a:gd name="T4" fmla="*/ 143783 w 428"/>
              <a:gd name="T5" fmla="*/ 68869 h 634"/>
              <a:gd name="T6" fmla="*/ 79839 w 428"/>
              <a:gd name="T7" fmla="*/ 0 h 634"/>
              <a:gd name="T8" fmla="*/ 16257 w 428"/>
              <a:gd name="T9" fmla="*/ 68869 h 634"/>
              <a:gd name="T10" fmla="*/ 26734 w 428"/>
              <a:gd name="T11" fmla="*/ 116825 h 634"/>
              <a:gd name="T12" fmla="*/ 0 w 428"/>
              <a:gd name="T13" fmla="*/ 153964 h 634"/>
              <a:gd name="T14" fmla="*/ 0 w 428"/>
              <a:gd name="T15" fmla="*/ 185694 h 634"/>
              <a:gd name="T16" fmla="*/ 42629 w 428"/>
              <a:gd name="T17" fmla="*/ 228241 h 634"/>
              <a:gd name="T18" fmla="*/ 111631 w 428"/>
              <a:gd name="T19" fmla="*/ 228241 h 634"/>
              <a:gd name="T20" fmla="*/ 154260 w 428"/>
              <a:gd name="T21" fmla="*/ 185694 h 634"/>
              <a:gd name="T22" fmla="*/ 154260 w 428"/>
              <a:gd name="T23" fmla="*/ 153964 h 634"/>
              <a:gd name="T24" fmla="*/ 127887 w 428"/>
              <a:gd name="T25" fmla="*/ 116825 h 634"/>
              <a:gd name="T26" fmla="*/ 26734 w 428"/>
              <a:gd name="T27" fmla="*/ 68869 h 634"/>
              <a:gd name="T28" fmla="*/ 26734 w 428"/>
              <a:gd name="T29" fmla="*/ 68869 h 634"/>
              <a:gd name="T30" fmla="*/ 79839 w 428"/>
              <a:gd name="T31" fmla="*/ 15865 h 634"/>
              <a:gd name="T32" fmla="*/ 127887 w 428"/>
              <a:gd name="T33" fmla="*/ 68869 h 634"/>
              <a:gd name="T34" fmla="*/ 79839 w 428"/>
              <a:gd name="T35" fmla="*/ 127282 h 634"/>
              <a:gd name="T36" fmla="*/ 26734 w 428"/>
              <a:gd name="T37" fmla="*/ 68869 h 634"/>
              <a:gd name="T38" fmla="*/ 143783 w 428"/>
              <a:gd name="T39" fmla="*/ 180646 h 634"/>
              <a:gd name="T40" fmla="*/ 143783 w 428"/>
              <a:gd name="T41" fmla="*/ 180646 h 634"/>
              <a:gd name="T42" fmla="*/ 106573 w 428"/>
              <a:gd name="T43" fmla="*/ 212376 h 634"/>
              <a:gd name="T44" fmla="*/ 48048 w 428"/>
              <a:gd name="T45" fmla="*/ 212376 h 634"/>
              <a:gd name="T46" fmla="*/ 16257 w 428"/>
              <a:gd name="T47" fmla="*/ 180646 h 634"/>
              <a:gd name="T48" fmla="*/ 16257 w 428"/>
              <a:gd name="T49" fmla="*/ 159372 h 634"/>
              <a:gd name="T50" fmla="*/ 42629 w 428"/>
              <a:gd name="T51" fmla="*/ 127282 h 634"/>
              <a:gd name="T52" fmla="*/ 79839 w 428"/>
              <a:gd name="T53" fmla="*/ 143507 h 634"/>
              <a:gd name="T54" fmla="*/ 117411 w 428"/>
              <a:gd name="T55" fmla="*/ 127282 h 634"/>
              <a:gd name="T56" fmla="*/ 143783 w 428"/>
              <a:gd name="T57" fmla="*/ 159372 h 634"/>
              <a:gd name="T58" fmla="*/ 143783 w 428"/>
              <a:gd name="T59" fmla="*/ 180646 h 63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28" h="634">
                <a:moveTo>
                  <a:pt x="354" y="324"/>
                </a:moveTo>
                <a:lnTo>
                  <a:pt x="354" y="324"/>
                </a:lnTo>
                <a:cubicBezTo>
                  <a:pt x="383" y="280"/>
                  <a:pt x="398" y="250"/>
                  <a:pt x="398" y="191"/>
                </a:cubicBezTo>
                <a:cubicBezTo>
                  <a:pt x="398" y="89"/>
                  <a:pt x="309" y="0"/>
                  <a:pt x="221" y="0"/>
                </a:cubicBezTo>
                <a:cubicBezTo>
                  <a:pt x="118" y="0"/>
                  <a:pt x="45" y="89"/>
                  <a:pt x="45" y="191"/>
                </a:cubicBezTo>
                <a:cubicBezTo>
                  <a:pt x="45" y="250"/>
                  <a:pt x="59" y="280"/>
                  <a:pt x="74" y="324"/>
                </a:cubicBezTo>
                <a:cubicBezTo>
                  <a:pt x="30" y="339"/>
                  <a:pt x="0" y="383"/>
                  <a:pt x="0" y="427"/>
                </a:cubicBezTo>
                <a:cubicBezTo>
                  <a:pt x="0" y="515"/>
                  <a:pt x="0" y="515"/>
                  <a:pt x="0" y="515"/>
                </a:cubicBezTo>
                <a:cubicBezTo>
                  <a:pt x="0" y="574"/>
                  <a:pt x="59" y="633"/>
                  <a:pt x="118" y="633"/>
                </a:cubicBezTo>
                <a:cubicBezTo>
                  <a:pt x="309" y="633"/>
                  <a:pt x="309" y="633"/>
                  <a:pt x="309" y="633"/>
                </a:cubicBezTo>
                <a:cubicBezTo>
                  <a:pt x="383" y="633"/>
                  <a:pt x="427" y="574"/>
                  <a:pt x="427" y="515"/>
                </a:cubicBezTo>
                <a:cubicBezTo>
                  <a:pt x="427" y="427"/>
                  <a:pt x="427" y="427"/>
                  <a:pt x="427" y="427"/>
                </a:cubicBezTo>
                <a:cubicBezTo>
                  <a:pt x="427" y="383"/>
                  <a:pt x="398" y="339"/>
                  <a:pt x="354" y="324"/>
                </a:cubicBezTo>
                <a:close/>
                <a:moveTo>
                  <a:pt x="74" y="191"/>
                </a:moveTo>
                <a:lnTo>
                  <a:pt x="74" y="191"/>
                </a:lnTo>
                <a:cubicBezTo>
                  <a:pt x="74" y="103"/>
                  <a:pt x="148" y="44"/>
                  <a:pt x="221" y="44"/>
                </a:cubicBezTo>
                <a:cubicBezTo>
                  <a:pt x="295" y="44"/>
                  <a:pt x="354" y="103"/>
                  <a:pt x="354" y="191"/>
                </a:cubicBezTo>
                <a:cubicBezTo>
                  <a:pt x="354" y="280"/>
                  <a:pt x="295" y="353"/>
                  <a:pt x="221" y="353"/>
                </a:cubicBezTo>
                <a:cubicBezTo>
                  <a:pt x="148" y="353"/>
                  <a:pt x="74" y="280"/>
                  <a:pt x="74" y="191"/>
                </a:cubicBezTo>
                <a:close/>
                <a:moveTo>
                  <a:pt x="398" y="501"/>
                </a:moveTo>
                <a:lnTo>
                  <a:pt x="398" y="501"/>
                </a:lnTo>
                <a:cubicBezTo>
                  <a:pt x="398" y="545"/>
                  <a:pt x="354" y="589"/>
                  <a:pt x="295" y="589"/>
                </a:cubicBezTo>
                <a:cubicBezTo>
                  <a:pt x="133" y="589"/>
                  <a:pt x="133" y="589"/>
                  <a:pt x="133" y="589"/>
                </a:cubicBezTo>
                <a:cubicBezTo>
                  <a:pt x="89" y="589"/>
                  <a:pt x="45" y="545"/>
                  <a:pt x="45" y="501"/>
                </a:cubicBezTo>
                <a:cubicBezTo>
                  <a:pt x="45" y="442"/>
                  <a:pt x="45" y="442"/>
                  <a:pt x="45" y="442"/>
                </a:cubicBezTo>
                <a:cubicBezTo>
                  <a:pt x="45" y="398"/>
                  <a:pt x="74" y="368"/>
                  <a:pt x="118" y="353"/>
                </a:cubicBezTo>
                <a:cubicBezTo>
                  <a:pt x="148" y="383"/>
                  <a:pt x="177" y="398"/>
                  <a:pt x="221" y="398"/>
                </a:cubicBezTo>
                <a:cubicBezTo>
                  <a:pt x="251" y="398"/>
                  <a:pt x="295" y="383"/>
                  <a:pt x="325" y="353"/>
                </a:cubicBezTo>
                <a:cubicBezTo>
                  <a:pt x="368" y="368"/>
                  <a:pt x="398" y="398"/>
                  <a:pt x="398" y="442"/>
                </a:cubicBezTo>
                <a:lnTo>
                  <a:pt x="398" y="501"/>
                </a:lnTo>
                <a:close/>
              </a:path>
            </a:pathLst>
          </a:custGeom>
          <a:solidFill>
            <a:schemeClr val="accent1"/>
          </a:solidFill>
          <a:ln>
            <a:noFill/>
          </a:ln>
          <a:effectLst/>
        </p:spPr>
        <p:txBody>
          <a:bodyPr wrap="none" lIns="91408" tIns="45704" rIns="91408" bIns="45704" anchor="ctr"/>
          <a:lstStyle/>
          <a:p>
            <a:endParaRPr lang="en-US" sz="2700">
              <a:cs typeface="+mn-ea"/>
              <a:sym typeface="+mn-lt"/>
            </a:endParaRPr>
          </a:p>
        </p:txBody>
      </p:sp>
      <p:sp>
        <p:nvSpPr>
          <p:cNvPr id="17" name="TextBox 16"/>
          <p:cNvSpPr txBox="1"/>
          <p:nvPr/>
        </p:nvSpPr>
        <p:spPr>
          <a:xfrm>
            <a:off x="7000215" y="4296569"/>
            <a:ext cx="4366027" cy="923330"/>
          </a:xfrm>
          <a:prstGeom prst="rect">
            <a:avLst/>
          </a:prstGeom>
          <a:noFill/>
        </p:spPr>
        <p:txBody>
          <a:bodyPr wrap="square" rtlCol="0">
            <a:spAutoFit/>
          </a:bodyPr>
          <a:lstStyle/>
          <a:p>
            <a:pPr>
              <a:lnSpc>
                <a:spcPct val="150000"/>
              </a:lnSpc>
            </a:pPr>
            <a:r>
              <a:rPr lang="id-ID" sz="1200" dirty="0">
                <a:cs typeface="+mn-ea"/>
                <a:sym typeface="+mn-lt"/>
              </a:rPr>
              <a:t>Lorem ipsum dolor sit amet, consectetur adipiscing elit, sed do eiusmod tempor incididunt ut labore et dolore magna aliqua. Ut enim ad minim veniam</a:t>
            </a:r>
            <a:r>
              <a:rPr lang="en-US" sz="1200" dirty="0">
                <a:cs typeface="+mn-ea"/>
                <a:sym typeface="+mn-lt"/>
              </a:rPr>
              <a:t>.</a:t>
            </a:r>
          </a:p>
        </p:txBody>
      </p:sp>
      <p:sp>
        <p:nvSpPr>
          <p:cNvPr id="18" name="TextBox 17"/>
          <p:cNvSpPr txBox="1"/>
          <p:nvPr/>
        </p:nvSpPr>
        <p:spPr>
          <a:xfrm>
            <a:off x="7000214" y="5451302"/>
            <a:ext cx="4366027" cy="923330"/>
          </a:xfrm>
          <a:prstGeom prst="rect">
            <a:avLst/>
          </a:prstGeom>
          <a:noFill/>
        </p:spPr>
        <p:txBody>
          <a:bodyPr wrap="square" rtlCol="0">
            <a:spAutoFit/>
          </a:bodyPr>
          <a:lstStyle/>
          <a:p>
            <a:pPr>
              <a:lnSpc>
                <a:spcPct val="150000"/>
              </a:lnSpc>
            </a:pPr>
            <a:r>
              <a:rPr lang="id-ID" sz="1200" dirty="0">
                <a:cs typeface="+mn-ea"/>
                <a:sym typeface="+mn-lt"/>
              </a:rPr>
              <a:t>Lorem ipsum dolor sit amet, consectetur adipiscing elit, sed do eiusmod tempor incididunt ut labore et dolore magna aliqua. Ut enim ad minim veniam</a:t>
            </a:r>
            <a:r>
              <a:rPr lang="en-US" sz="1200" dirty="0">
                <a:cs typeface="+mn-ea"/>
                <a:sym typeface="+mn-lt"/>
              </a:rPr>
              <a:t>.</a:t>
            </a:r>
          </a:p>
        </p:txBody>
      </p:sp>
      <p:grpSp>
        <p:nvGrpSpPr>
          <p:cNvPr id="19" name="Group 18"/>
          <p:cNvGrpSpPr/>
          <p:nvPr/>
        </p:nvGrpSpPr>
        <p:grpSpPr>
          <a:xfrm>
            <a:off x="8675689" y="1809973"/>
            <a:ext cx="2901336" cy="1961927"/>
            <a:chOff x="8071463" y="1535677"/>
            <a:chExt cx="2901336" cy="1961927"/>
          </a:xfrm>
        </p:grpSpPr>
        <p:sp>
          <p:nvSpPr>
            <p:cNvPr id="20" name="Rectangle 19"/>
            <p:cNvSpPr/>
            <p:nvPr/>
          </p:nvSpPr>
          <p:spPr>
            <a:xfrm>
              <a:off x="8071463" y="1535677"/>
              <a:ext cx="2901336" cy="1961927"/>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TextBox 20"/>
            <p:cNvSpPr txBox="1"/>
            <p:nvPr/>
          </p:nvSpPr>
          <p:spPr>
            <a:xfrm>
              <a:off x="8396306" y="1796218"/>
              <a:ext cx="2293673" cy="1200329"/>
            </a:xfrm>
            <a:prstGeom prst="rect">
              <a:avLst/>
            </a:prstGeom>
            <a:noFill/>
          </p:spPr>
          <p:txBody>
            <a:bodyPr wrap="square" rtlCol="0">
              <a:spAutoFit/>
            </a:bodyPr>
            <a:lstStyle/>
            <a:p>
              <a:pPr algn="r">
                <a:lnSpc>
                  <a:spcPct val="150000"/>
                </a:lnSpc>
              </a:pPr>
              <a:r>
                <a:rPr lang="id-ID" sz="1200" dirty="0">
                  <a:solidFill>
                    <a:schemeClr val="bg1"/>
                  </a:solidFill>
                  <a:cs typeface="+mn-ea"/>
                  <a:sym typeface="+mn-lt"/>
                </a:rPr>
                <a:t>Lorem ipsum dolor sit amet, consectetur adipiscing elit, sed do eiusmod tempor incididunt ut labore et dolore magna aliqua. </a:t>
              </a:r>
              <a:endParaRPr lang="en-US" sz="12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0" y="-1"/>
            <a:ext cx="5791200" cy="2356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aphicFrame>
        <p:nvGraphicFramePr>
          <p:cNvPr id="15" name="Diagramm 3"/>
          <p:cNvGraphicFramePr/>
          <p:nvPr/>
        </p:nvGraphicFramePr>
        <p:xfrm>
          <a:off x="849085" y="3817257"/>
          <a:ext cx="5246915" cy="2356969"/>
        </p:xfrm>
        <a:graphic>
          <a:graphicData uri="http://schemas.openxmlformats.org/drawingml/2006/chart">
            <c:chart xmlns:c="http://schemas.openxmlformats.org/drawingml/2006/chart" xmlns:r="http://schemas.openxmlformats.org/officeDocument/2006/relationships" r:id="rId2"/>
          </a:graphicData>
        </a:graphic>
      </p:graphicFrame>
      <p:sp>
        <p:nvSpPr>
          <p:cNvPr id="17" name="TextBox 16"/>
          <p:cNvSpPr txBox="1"/>
          <p:nvPr/>
        </p:nvSpPr>
        <p:spPr>
          <a:xfrm>
            <a:off x="6710168" y="4201883"/>
            <a:ext cx="4764898" cy="1200329"/>
          </a:xfrm>
          <a:prstGeom prst="rect">
            <a:avLst/>
          </a:prstGeom>
          <a:noFill/>
        </p:spPr>
        <p:txBody>
          <a:bodyPr wrap="square" rtlCol="0">
            <a:spAutoFit/>
          </a:bodyPr>
          <a:lstStyle/>
          <a:p>
            <a:pPr>
              <a:lnSpc>
                <a:spcPct val="150000"/>
              </a:lnSpc>
            </a:pPr>
            <a:r>
              <a:rPr lang="id-ID" sz="1200" dirty="0">
                <a:cs typeface="+mn-ea"/>
                <a:sym typeface="+mn-lt"/>
              </a:rPr>
              <a:t>Lorem ipsum dolor sit amet, consectetur adipiscing elit, sed do eiusmod tempor incididunt ut labore et dolore magna aliqua. Ut enim ad minim veniam, quis nostrud exercitation ullamco laboris nisi ut aliquip. ex ea commodo consequat. </a:t>
            </a:r>
            <a:endParaRPr lang="en-US" sz="1200" dirty="0">
              <a:cs typeface="+mn-ea"/>
              <a:sym typeface="+mn-lt"/>
            </a:endParaRPr>
          </a:p>
        </p:txBody>
      </p:sp>
      <p:pic>
        <p:nvPicPr>
          <p:cNvPr id="9" name="图片占位符 8" descr="图片包含 户外, 树, 地面, 建筑物&#10;&#10;描述已自动生成"/>
          <p:cNvPicPr>
            <a:picLocks noGrp="1" noChangeAspect="1"/>
          </p:cNvPicPr>
          <p:nvPr>
            <p:ph type="pic" sz="quarter" idx="11"/>
          </p:nvPr>
        </p:nvPicPr>
        <p:blipFill>
          <a:blip r:embed="rId3" cstate="screen"/>
          <a:srcRect t="30768" b="30768"/>
          <a:stretch>
            <a:fillRect/>
          </a:stretch>
        </p:blipFill>
        <p:spPr/>
      </p:pic>
      <p:pic>
        <p:nvPicPr>
          <p:cNvPr id="3" name="图片占位符 2" descr="图片包含 窗户, 餐桌, 室内, 植物&#10;&#10;描述已自动生成"/>
          <p:cNvPicPr>
            <a:picLocks noGrp="1" noChangeAspect="1"/>
          </p:cNvPicPr>
          <p:nvPr>
            <p:ph type="pic" sz="quarter" idx="10"/>
          </p:nvPr>
        </p:nvPicPr>
        <p:blipFill>
          <a:blip r:embed="rId4" cstate="screen"/>
          <a:srcRect l="21992" r="21992"/>
          <a:stretch>
            <a:fillRect/>
          </a:stretch>
        </p:blipFill>
        <p:spPr/>
      </p:pic>
      <p:sp>
        <p:nvSpPr>
          <p:cNvPr id="6" name="TextBox 5"/>
          <p:cNvSpPr txBox="1"/>
          <p:nvPr/>
        </p:nvSpPr>
        <p:spPr>
          <a:xfrm>
            <a:off x="7089060" y="910419"/>
            <a:ext cx="4007115" cy="2800767"/>
          </a:xfrm>
          <a:prstGeom prst="rect">
            <a:avLst/>
          </a:prstGeom>
          <a:noFill/>
        </p:spPr>
        <p:txBody>
          <a:bodyPr wrap="square" rtlCol="0">
            <a:spAutoFit/>
          </a:bodyPr>
          <a:lstStyle/>
          <a:p>
            <a:r>
              <a:rPr lang="en-US" sz="8800" dirty="0">
                <a:solidFill>
                  <a:schemeClr val="bg1"/>
                </a:solidFill>
                <a:cs typeface="+mn-ea"/>
                <a:sym typeface="+mn-lt"/>
              </a:rPr>
              <a:t>Ou</a:t>
            </a:r>
            <a:r>
              <a:rPr lang="en-US" sz="8800" dirty="0">
                <a:solidFill>
                  <a:schemeClr val="accent1"/>
                </a:solidFill>
                <a:cs typeface="+mn-ea"/>
                <a:sym typeface="+mn-lt"/>
              </a:rPr>
              <a:t>r Best</a:t>
            </a:r>
          </a:p>
        </p:txBody>
      </p:sp>
      <p:sp>
        <p:nvSpPr>
          <p:cNvPr id="7" name="Rectangle 6"/>
          <p:cNvSpPr/>
          <p:nvPr/>
        </p:nvSpPr>
        <p:spPr>
          <a:xfrm>
            <a:off x="7335801" y="1749809"/>
            <a:ext cx="4007114" cy="1446550"/>
          </a:xfrm>
          <a:prstGeom prst="rect">
            <a:avLst/>
          </a:prstGeom>
        </p:spPr>
        <p:txBody>
          <a:bodyPr wrap="square">
            <a:spAutoFit/>
          </a:bodyPr>
          <a:lstStyle/>
          <a:p>
            <a:r>
              <a:rPr lang="en-US" sz="8800" dirty="0">
                <a:solidFill>
                  <a:schemeClr val="bg1"/>
                </a:solidFill>
                <a:cs typeface="+mn-ea"/>
                <a:sym typeface="+mn-lt"/>
              </a:rPr>
              <a:t>Te</a:t>
            </a:r>
            <a:r>
              <a:rPr lang="en-US" sz="8800" dirty="0">
                <a:solidFill>
                  <a:schemeClr val="accent1"/>
                </a:solidFill>
                <a:cs typeface="+mn-ea"/>
                <a:sym typeface="+mn-lt"/>
              </a:rPr>
              <a:t>am</a:t>
            </a:r>
            <a:endParaRPr lang="en-US" sz="1600" dirty="0">
              <a:solidFill>
                <a:schemeClr val="accent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191000" y="666750"/>
            <a:ext cx="7315200" cy="5638516"/>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0" name="TextBox 19"/>
          <p:cNvSpPr txBox="1"/>
          <p:nvPr/>
        </p:nvSpPr>
        <p:spPr>
          <a:xfrm>
            <a:off x="8603542" y="4134540"/>
            <a:ext cx="2538484" cy="1200329"/>
          </a:xfrm>
          <a:prstGeom prst="rect">
            <a:avLst/>
          </a:prstGeom>
          <a:noFill/>
        </p:spPr>
        <p:txBody>
          <a:bodyPr wrap="square" rtlCol="0">
            <a:spAutoFit/>
          </a:bodyPr>
          <a:lstStyle/>
          <a:p>
            <a:pPr>
              <a:lnSpc>
                <a:spcPct val="150000"/>
              </a:lnSpc>
            </a:pPr>
            <a:r>
              <a:rPr lang="id-ID" sz="1200" dirty="0">
                <a:cs typeface="+mn-ea"/>
                <a:sym typeface="+mn-lt"/>
              </a:rPr>
              <a:t>Lorem ipsum dolor sit amet, consectetur adipiscing elit, sed do eiusmod tempor incididunt ut labore et dolore magna aliqua. </a:t>
            </a:r>
            <a:endParaRPr lang="en-US" sz="1200" dirty="0">
              <a:cs typeface="+mn-ea"/>
              <a:sym typeface="+mn-lt"/>
            </a:endParaRPr>
          </a:p>
        </p:txBody>
      </p:sp>
      <p:pic>
        <p:nvPicPr>
          <p:cNvPr id="15" name="图片占位符 14" descr="图片包含 人员, 男士&#10;&#10;描述已自动生成"/>
          <p:cNvPicPr>
            <a:picLocks noGrp="1" noChangeAspect="1"/>
          </p:cNvPicPr>
          <p:nvPr>
            <p:ph type="pic" sz="quarter" idx="11"/>
          </p:nvPr>
        </p:nvPicPr>
        <p:blipFill>
          <a:blip r:embed="rId2" cstate="screen"/>
          <a:srcRect l="4086" r="4086"/>
          <a:stretch>
            <a:fillRect/>
          </a:stretch>
        </p:blipFill>
        <p:spPr/>
      </p:pic>
      <p:pic>
        <p:nvPicPr>
          <p:cNvPr id="28" name="图片占位符 27" descr="图片包含 室内, 地板, 墙壁, 餐桌&#10;&#10;描述已自动生成"/>
          <p:cNvPicPr>
            <a:picLocks noGrp="1" noChangeAspect="1"/>
          </p:cNvPicPr>
          <p:nvPr>
            <p:ph type="pic" sz="quarter" idx="10"/>
          </p:nvPr>
        </p:nvPicPr>
        <p:blipFill>
          <a:blip r:embed="rId3" cstate="screen"/>
          <a:srcRect t="27637" b="27637"/>
          <a:stretch>
            <a:fillRect/>
          </a:stretch>
        </p:blipFill>
        <p:spPr/>
      </p:pic>
      <p:sp>
        <p:nvSpPr>
          <p:cNvPr id="14" name="TextBox 13"/>
          <p:cNvSpPr txBox="1"/>
          <p:nvPr/>
        </p:nvSpPr>
        <p:spPr>
          <a:xfrm>
            <a:off x="6511921" y="2272492"/>
            <a:ext cx="5492751" cy="3631763"/>
          </a:xfrm>
          <a:prstGeom prst="rect">
            <a:avLst/>
          </a:prstGeom>
          <a:noFill/>
        </p:spPr>
        <p:txBody>
          <a:bodyPr wrap="square" rtlCol="0">
            <a:spAutoFit/>
          </a:bodyPr>
          <a:lstStyle/>
          <a:p>
            <a:r>
              <a:rPr lang="en-US" sz="11500" dirty="0">
                <a:solidFill>
                  <a:schemeClr val="accent1"/>
                </a:solidFill>
                <a:cs typeface="+mn-ea"/>
                <a:sym typeface="+mn-lt"/>
              </a:rPr>
              <a:t>Wel</a:t>
            </a:r>
            <a:r>
              <a:rPr lang="en-US" sz="11500" dirty="0">
                <a:solidFill>
                  <a:schemeClr val="accent2"/>
                </a:solidFill>
                <a:cs typeface="+mn-ea"/>
                <a:sym typeface="+mn-lt"/>
              </a:rPr>
              <a:t>come</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463314" y="0"/>
            <a:ext cx="211908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 name="Rectangle 4"/>
          <p:cNvSpPr/>
          <p:nvPr/>
        </p:nvSpPr>
        <p:spPr>
          <a:xfrm>
            <a:off x="7122191" y="2645229"/>
            <a:ext cx="2873829" cy="2873828"/>
          </a:xfrm>
          <a:prstGeom prst="rect">
            <a:avLst/>
          </a:prstGeom>
          <a:solidFill>
            <a:schemeClr val="bg1"/>
          </a:solidFill>
          <a:ln>
            <a:noFill/>
          </a:ln>
          <a:effectLst>
            <a:outerShdw blurRad="228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 name="Rectangle 5"/>
          <p:cNvSpPr/>
          <p:nvPr/>
        </p:nvSpPr>
        <p:spPr>
          <a:xfrm rot="5400000">
            <a:off x="7846866" y="2028617"/>
            <a:ext cx="5744859" cy="2800767"/>
          </a:xfrm>
          <a:prstGeom prst="rect">
            <a:avLst/>
          </a:prstGeom>
        </p:spPr>
        <p:txBody>
          <a:bodyPr wrap="square">
            <a:spAutoFit/>
          </a:bodyPr>
          <a:lstStyle/>
          <a:p>
            <a:r>
              <a:rPr lang="en-US" sz="8800" dirty="0">
                <a:solidFill>
                  <a:schemeClr val="bg1"/>
                </a:solidFill>
                <a:cs typeface="+mn-ea"/>
                <a:sym typeface="+mn-lt"/>
              </a:rPr>
              <a:t>Our Best Team</a:t>
            </a:r>
            <a:endParaRPr lang="en-US" sz="1600" dirty="0">
              <a:solidFill>
                <a:schemeClr val="bg1"/>
              </a:solidFill>
              <a:cs typeface="+mn-ea"/>
              <a:sym typeface="+mn-lt"/>
            </a:endParaRPr>
          </a:p>
        </p:txBody>
      </p:sp>
      <p:cxnSp>
        <p:nvCxnSpPr>
          <p:cNvPr id="8" name="Straight Connector 7"/>
          <p:cNvCxnSpPr/>
          <p:nvPr/>
        </p:nvCxnSpPr>
        <p:spPr>
          <a:xfrm>
            <a:off x="9347200" y="259570"/>
            <a:ext cx="1865327" cy="0"/>
          </a:xfrm>
          <a:prstGeom prst="line">
            <a:avLst/>
          </a:prstGeom>
          <a:ln w="5080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7551387" y="259570"/>
            <a:ext cx="1911927" cy="0"/>
          </a:xfrm>
          <a:prstGeom prst="line">
            <a:avLst/>
          </a:prstGeom>
          <a:ln w="50800" cap="rnd">
            <a:solidFill>
              <a:schemeClr val="accent2"/>
            </a:solidFill>
            <a:round/>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451924" y="968987"/>
            <a:ext cx="1737439" cy="923330"/>
          </a:xfrm>
          <a:prstGeom prst="rect">
            <a:avLst/>
          </a:prstGeom>
          <a:noFill/>
        </p:spPr>
        <p:txBody>
          <a:bodyPr wrap="square" rtlCol="0">
            <a:spAutoFit/>
          </a:bodyPr>
          <a:lstStyle/>
          <a:p>
            <a:pPr>
              <a:lnSpc>
                <a:spcPct val="150000"/>
              </a:lnSpc>
            </a:pPr>
            <a:r>
              <a:rPr lang="id-ID" sz="1200" dirty="0">
                <a:cs typeface="+mn-ea"/>
                <a:sym typeface="+mn-lt"/>
              </a:rPr>
              <a:t>Lorem ipsum dolor sit amet, consectetur adipiscing elit</a:t>
            </a:r>
            <a:r>
              <a:rPr lang="en-US" sz="1200" dirty="0">
                <a:cs typeface="+mn-ea"/>
                <a:sym typeface="+mn-lt"/>
              </a:rPr>
              <a:t>.</a:t>
            </a:r>
          </a:p>
        </p:txBody>
      </p:sp>
      <p:sp>
        <p:nvSpPr>
          <p:cNvPr id="16" name="TextBox 15"/>
          <p:cNvSpPr txBox="1"/>
          <p:nvPr/>
        </p:nvSpPr>
        <p:spPr>
          <a:xfrm>
            <a:off x="2340035" y="4789727"/>
            <a:ext cx="4322022" cy="1200329"/>
          </a:xfrm>
          <a:prstGeom prst="rect">
            <a:avLst/>
          </a:prstGeom>
          <a:noFill/>
        </p:spPr>
        <p:txBody>
          <a:bodyPr wrap="square" rtlCol="0">
            <a:spAutoFit/>
          </a:bodyPr>
          <a:lstStyle/>
          <a:p>
            <a:pPr>
              <a:lnSpc>
                <a:spcPct val="150000"/>
              </a:lnSpc>
            </a:pPr>
            <a:r>
              <a:rPr lang="id-ID" sz="1200" dirty="0">
                <a:cs typeface="+mn-ea"/>
                <a:sym typeface="+mn-lt"/>
              </a:rPr>
              <a:t>Lorem ipsum dolor sit amet, consectetur adipiscing elit, sed do eiusmod tempor incididunt ut labore et dolore magna aliqua. Ut enim ad minim veniam, quis nostrud exercitation ullamco laboris nisi ut aliquip. ex ea commodo consequat. </a:t>
            </a:r>
            <a:endParaRPr lang="en-US" sz="1200" dirty="0">
              <a:cs typeface="+mn-ea"/>
              <a:sym typeface="+mn-lt"/>
            </a:endParaRPr>
          </a:p>
        </p:txBody>
      </p:sp>
      <p:sp>
        <p:nvSpPr>
          <p:cNvPr id="17" name="TextBox 16"/>
          <p:cNvSpPr txBox="1"/>
          <p:nvPr/>
        </p:nvSpPr>
        <p:spPr>
          <a:xfrm>
            <a:off x="5301937" y="2539699"/>
            <a:ext cx="1591986" cy="1477328"/>
          </a:xfrm>
          <a:prstGeom prst="rect">
            <a:avLst/>
          </a:prstGeom>
          <a:noFill/>
        </p:spPr>
        <p:txBody>
          <a:bodyPr wrap="square" rtlCol="0">
            <a:spAutoFit/>
          </a:bodyPr>
          <a:lstStyle/>
          <a:p>
            <a:pPr>
              <a:lnSpc>
                <a:spcPct val="150000"/>
              </a:lnSpc>
            </a:pPr>
            <a:r>
              <a:rPr lang="id-ID" sz="1200" dirty="0">
                <a:cs typeface="+mn-ea"/>
                <a:sym typeface="+mn-lt"/>
              </a:rPr>
              <a:t>Lorem ipsum dolor sit amet, consectetur adipiscing elit, sed do eiusmod tempor incididunt ut</a:t>
            </a:r>
            <a:r>
              <a:rPr lang="en-US" sz="1200" dirty="0">
                <a:cs typeface="+mn-ea"/>
                <a:sym typeface="+mn-lt"/>
              </a:rPr>
              <a:t>.</a:t>
            </a:r>
          </a:p>
        </p:txBody>
      </p:sp>
      <p:sp>
        <p:nvSpPr>
          <p:cNvPr id="18" name="Rectangle 17"/>
          <p:cNvSpPr/>
          <p:nvPr/>
        </p:nvSpPr>
        <p:spPr>
          <a:xfrm>
            <a:off x="227999" y="1772900"/>
            <a:ext cx="2500686" cy="2800767"/>
          </a:xfrm>
          <a:prstGeom prst="rect">
            <a:avLst/>
          </a:prstGeom>
        </p:spPr>
        <p:txBody>
          <a:bodyPr wrap="square">
            <a:spAutoFit/>
          </a:bodyPr>
          <a:lstStyle/>
          <a:p>
            <a:r>
              <a:rPr lang="en-US" sz="8800" dirty="0">
                <a:solidFill>
                  <a:schemeClr val="accent1"/>
                </a:solidFill>
                <a:cs typeface="+mn-ea"/>
                <a:sym typeface="+mn-lt"/>
              </a:rPr>
              <a:t>Team</a:t>
            </a:r>
            <a:endParaRPr lang="en-US" sz="1600" dirty="0">
              <a:solidFill>
                <a:schemeClr val="accent1"/>
              </a:solidFill>
              <a:cs typeface="+mn-ea"/>
              <a:sym typeface="+mn-lt"/>
            </a:endParaRPr>
          </a:p>
        </p:txBody>
      </p:sp>
      <p:pic>
        <p:nvPicPr>
          <p:cNvPr id="15" name="图片占位符 14" descr="图片包含 墙壁, 鲜花, 餐桌, 室内&#10;&#10;描述已自动生成"/>
          <p:cNvPicPr>
            <a:picLocks noGrp="1" noChangeAspect="1"/>
          </p:cNvPicPr>
          <p:nvPr>
            <p:ph type="pic" sz="quarter" idx="11"/>
          </p:nvPr>
        </p:nvPicPr>
        <p:blipFill>
          <a:blip r:embed="rId2" cstate="screen"/>
          <a:srcRect l="7851" r="7851"/>
          <a:stretch>
            <a:fillRect/>
          </a:stretch>
        </p:blipFill>
        <p:spPr/>
      </p:pic>
      <p:pic>
        <p:nvPicPr>
          <p:cNvPr id="20" name="图片占位符 19" descr="图片包含 动物&#10;&#10;描述已自动生成"/>
          <p:cNvPicPr>
            <a:picLocks noGrp="1" noChangeAspect="1"/>
          </p:cNvPicPr>
          <p:nvPr>
            <p:ph type="pic" sz="quarter" idx="12"/>
          </p:nvPr>
        </p:nvPicPr>
        <p:blipFill>
          <a:blip r:embed="rId3" cstate="screen"/>
          <a:srcRect t="97" b="97"/>
          <a:stretch>
            <a:fillRect/>
          </a:stretch>
        </p:blipFill>
        <p:spPr/>
      </p:pic>
      <p:pic>
        <p:nvPicPr>
          <p:cNvPr id="22" name="图片占位符 21" descr="图片包含 窗户, 餐桌, 室内, 植物&#10;&#10;描述已自动生成"/>
          <p:cNvPicPr>
            <a:picLocks noGrp="1" noChangeAspect="1"/>
          </p:cNvPicPr>
          <p:nvPr>
            <p:ph type="pic" sz="quarter" idx="13"/>
          </p:nvPr>
        </p:nvPicPr>
        <p:blipFill>
          <a:blip r:embed="rId4" cstate="screen"/>
          <a:srcRect l="20744" r="20744"/>
          <a:stretch>
            <a:fillRect/>
          </a:stretch>
        </p:blipFill>
        <p:spPr/>
      </p:pic>
      <p:pic>
        <p:nvPicPr>
          <p:cNvPr id="12" name="图片占位符 11" descr="图片包含 室内, 墙壁, 餐桌, 卫生间&#10;&#10;描述已自动生成"/>
          <p:cNvPicPr>
            <a:picLocks noGrp="1" noChangeAspect="1"/>
          </p:cNvPicPr>
          <p:nvPr>
            <p:ph type="pic" sz="quarter" idx="10"/>
          </p:nvPr>
        </p:nvPicPr>
        <p:blipFill>
          <a:blip r:embed="rId5" cstate="screen"/>
          <a:srcRect l="8461" r="8461"/>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Shape 6"/>
          <p:cNvSpPr/>
          <p:nvPr/>
        </p:nvSpPr>
        <p:spPr>
          <a:xfrm flipH="1">
            <a:off x="0" y="522515"/>
            <a:ext cx="6096000" cy="5820228"/>
          </a:xfrm>
          <a:custGeom>
            <a:avLst/>
            <a:gdLst>
              <a:gd name="connsiteX0" fmla="*/ 1603171 w 5546716"/>
              <a:gd name="connsiteY0" fmla="*/ 0 h 6859768"/>
              <a:gd name="connsiteX1" fmla="*/ 5546716 w 5546716"/>
              <a:gd name="connsiteY1" fmla="*/ 0 h 6859768"/>
              <a:gd name="connsiteX2" fmla="*/ 5546716 w 5546716"/>
              <a:gd name="connsiteY2" fmla="*/ 6859768 h 6859768"/>
              <a:gd name="connsiteX3" fmla="*/ 1601133 w 5546716"/>
              <a:gd name="connsiteY3" fmla="*/ 6859768 h 6859768"/>
              <a:gd name="connsiteX4" fmla="*/ 1465800 w 5546716"/>
              <a:gd name="connsiteY4" fmla="*/ 6742539 h 6859768"/>
              <a:gd name="connsiteX5" fmla="*/ 0 w 5546716"/>
              <a:gd name="connsiteY5" fmla="*/ 3430767 h 6859768"/>
              <a:gd name="connsiteX6" fmla="*/ 1465800 w 5546716"/>
              <a:gd name="connsiteY6" fmla="*/ 118995 h 6859768"/>
              <a:gd name="connsiteX7" fmla="*/ 1603171 w 5546716"/>
              <a:gd name="connsiteY7" fmla="*/ 0 h 6859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6716" h="6859768">
                <a:moveTo>
                  <a:pt x="1603171" y="0"/>
                </a:moveTo>
                <a:lnTo>
                  <a:pt x="5546716" y="0"/>
                </a:lnTo>
                <a:lnTo>
                  <a:pt x="5546716" y="6859768"/>
                </a:lnTo>
                <a:lnTo>
                  <a:pt x="1601133" y="6859768"/>
                </a:lnTo>
                <a:lnTo>
                  <a:pt x="1465800" y="6742539"/>
                </a:lnTo>
                <a:cubicBezTo>
                  <a:pt x="565328" y="5924111"/>
                  <a:pt x="0" y="4743458"/>
                  <a:pt x="0" y="3430767"/>
                </a:cubicBezTo>
                <a:cubicBezTo>
                  <a:pt x="0" y="2118075"/>
                  <a:pt x="565328" y="937423"/>
                  <a:pt x="1465800" y="118995"/>
                </a:cubicBezTo>
                <a:lnTo>
                  <a:pt x="1603171"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5" name="TextBox 14"/>
          <p:cNvSpPr txBox="1"/>
          <p:nvPr/>
        </p:nvSpPr>
        <p:spPr>
          <a:xfrm>
            <a:off x="466796" y="3371356"/>
            <a:ext cx="4007115" cy="2800767"/>
          </a:xfrm>
          <a:prstGeom prst="rect">
            <a:avLst/>
          </a:prstGeom>
          <a:noFill/>
        </p:spPr>
        <p:txBody>
          <a:bodyPr wrap="square" rtlCol="0">
            <a:spAutoFit/>
          </a:bodyPr>
          <a:lstStyle/>
          <a:p>
            <a:r>
              <a:rPr lang="en-US" sz="8800" dirty="0">
                <a:solidFill>
                  <a:schemeClr val="bg1"/>
                </a:solidFill>
                <a:cs typeface="+mn-ea"/>
                <a:sym typeface="+mn-lt"/>
              </a:rPr>
              <a:t>Our Best</a:t>
            </a:r>
          </a:p>
        </p:txBody>
      </p:sp>
      <p:sp>
        <p:nvSpPr>
          <p:cNvPr id="16" name="Rectangle 15"/>
          <p:cNvSpPr/>
          <p:nvPr/>
        </p:nvSpPr>
        <p:spPr>
          <a:xfrm>
            <a:off x="466796" y="4239069"/>
            <a:ext cx="4007114" cy="1446550"/>
          </a:xfrm>
          <a:prstGeom prst="rect">
            <a:avLst/>
          </a:prstGeom>
        </p:spPr>
        <p:txBody>
          <a:bodyPr wrap="square">
            <a:spAutoFit/>
          </a:bodyPr>
          <a:lstStyle/>
          <a:p>
            <a:r>
              <a:rPr lang="en-US" sz="8800" dirty="0">
                <a:solidFill>
                  <a:schemeClr val="bg1"/>
                </a:solidFill>
                <a:cs typeface="+mn-ea"/>
                <a:sym typeface="+mn-lt"/>
              </a:rPr>
              <a:t>Team</a:t>
            </a:r>
            <a:endParaRPr lang="en-US" sz="1600" dirty="0">
              <a:solidFill>
                <a:schemeClr val="bg1"/>
              </a:solidFill>
              <a:cs typeface="+mn-ea"/>
              <a:sym typeface="+mn-lt"/>
            </a:endParaRPr>
          </a:p>
        </p:txBody>
      </p:sp>
      <p:sp>
        <p:nvSpPr>
          <p:cNvPr id="18" name="TextBox 17"/>
          <p:cNvSpPr txBox="1"/>
          <p:nvPr/>
        </p:nvSpPr>
        <p:spPr>
          <a:xfrm>
            <a:off x="8626054" y="3798499"/>
            <a:ext cx="2825717" cy="1200329"/>
          </a:xfrm>
          <a:prstGeom prst="rect">
            <a:avLst/>
          </a:prstGeom>
          <a:noFill/>
        </p:spPr>
        <p:txBody>
          <a:bodyPr wrap="square" rtlCol="0">
            <a:spAutoFit/>
          </a:bodyPr>
          <a:lstStyle/>
          <a:p>
            <a:pPr>
              <a:lnSpc>
                <a:spcPct val="150000"/>
              </a:lnSpc>
            </a:pPr>
            <a:r>
              <a:rPr lang="id-ID" sz="1200" dirty="0">
                <a:cs typeface="+mn-ea"/>
                <a:sym typeface="+mn-lt"/>
              </a:rPr>
              <a:t>Lorem ipsum dolor sit amet, consectetur adipiscing elit, sed do eiusmod tempor incididunt ut labore et dolore magna aliqua. </a:t>
            </a:r>
            <a:endParaRPr lang="en-US" sz="1200" dirty="0">
              <a:cs typeface="+mn-ea"/>
              <a:sym typeface="+mn-lt"/>
            </a:endParaRPr>
          </a:p>
        </p:txBody>
      </p:sp>
      <p:sp>
        <p:nvSpPr>
          <p:cNvPr id="19" name="Rectangle 18"/>
          <p:cNvSpPr/>
          <p:nvPr/>
        </p:nvSpPr>
        <p:spPr>
          <a:xfrm>
            <a:off x="11725205" y="0"/>
            <a:ext cx="23222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aphicFrame>
        <p:nvGraphicFramePr>
          <p:cNvPr id="20" name="Chart 386"/>
          <p:cNvGraphicFramePr/>
          <p:nvPr/>
        </p:nvGraphicFramePr>
        <p:xfrm>
          <a:off x="466796" y="1315041"/>
          <a:ext cx="2976949" cy="1913655"/>
        </p:xfrm>
        <a:graphic>
          <a:graphicData uri="http://schemas.openxmlformats.org/drawingml/2006/chart">
            <c:chart xmlns:c="http://schemas.openxmlformats.org/drawingml/2006/chart" xmlns:r="http://schemas.openxmlformats.org/officeDocument/2006/relationships" r:id="rId2"/>
          </a:graphicData>
        </a:graphic>
      </p:graphicFrame>
      <p:pic>
        <p:nvPicPr>
          <p:cNvPr id="6" name="图片占位符 5" descr="图片包含 绿色&#10;&#10;描述已自动生成"/>
          <p:cNvPicPr>
            <a:picLocks noGrp="1" noChangeAspect="1"/>
          </p:cNvPicPr>
          <p:nvPr>
            <p:ph type="pic" sz="quarter" idx="10"/>
          </p:nvPr>
        </p:nvPicPr>
        <p:blipFill>
          <a:blip r:embed="rId3" cstate="screen"/>
          <a:srcRect t="16721" b="16721"/>
          <a:stretch>
            <a:fillRect/>
          </a:stretch>
        </p:blipFill>
        <p:spPr/>
      </p:pic>
      <p:sp>
        <p:nvSpPr>
          <p:cNvPr id="17" name="Rectangle 16"/>
          <p:cNvSpPr/>
          <p:nvPr/>
        </p:nvSpPr>
        <p:spPr>
          <a:xfrm>
            <a:off x="7846496" y="2164786"/>
            <a:ext cx="2500686" cy="2800767"/>
          </a:xfrm>
          <a:prstGeom prst="rect">
            <a:avLst/>
          </a:prstGeom>
        </p:spPr>
        <p:txBody>
          <a:bodyPr wrap="square">
            <a:spAutoFit/>
          </a:bodyPr>
          <a:lstStyle/>
          <a:p>
            <a:r>
              <a:rPr lang="en-US" sz="8800" dirty="0">
                <a:solidFill>
                  <a:schemeClr val="accent1"/>
                </a:solidFill>
                <a:cs typeface="+mn-ea"/>
                <a:sym typeface="+mn-lt"/>
              </a:rPr>
              <a:t>Green</a:t>
            </a:r>
            <a:endParaRPr lang="en-US" sz="1600" dirty="0">
              <a:solidFill>
                <a:schemeClr val="accent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4034165" y="1451150"/>
            <a:ext cx="3955700" cy="3955700"/>
            <a:chOff x="1063479" y="1757739"/>
            <a:chExt cx="4225751" cy="4225751"/>
          </a:xfrm>
        </p:grpSpPr>
        <p:sp>
          <p:nvSpPr>
            <p:cNvPr id="3" name="Block Arc 2"/>
            <p:cNvSpPr/>
            <p:nvPr/>
          </p:nvSpPr>
          <p:spPr>
            <a:xfrm>
              <a:off x="1063479" y="1757739"/>
              <a:ext cx="4225751" cy="4225751"/>
            </a:xfrm>
            <a:prstGeom prst="blockArc">
              <a:avLst>
                <a:gd name="adj1" fmla="val 10800000"/>
                <a:gd name="adj2" fmla="val 21585085"/>
                <a:gd name="adj3" fmla="val 1114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tx1"/>
                </a:solidFill>
                <a:cs typeface="+mn-ea"/>
                <a:sym typeface="+mn-lt"/>
              </a:endParaRPr>
            </a:p>
          </p:txBody>
        </p:sp>
        <p:sp>
          <p:nvSpPr>
            <p:cNvPr id="4" name="Block Arc 3"/>
            <p:cNvSpPr/>
            <p:nvPr/>
          </p:nvSpPr>
          <p:spPr>
            <a:xfrm>
              <a:off x="1632563" y="2326823"/>
              <a:ext cx="3087581" cy="3087582"/>
            </a:xfrm>
            <a:prstGeom prst="blockArc">
              <a:avLst>
                <a:gd name="adj1" fmla="val 10800000"/>
                <a:gd name="adj2" fmla="val 11933"/>
                <a:gd name="adj3" fmla="val 1601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tx1"/>
                </a:solidFill>
                <a:cs typeface="+mn-ea"/>
                <a:sym typeface="+mn-lt"/>
              </a:endParaRPr>
            </a:p>
          </p:txBody>
        </p:sp>
        <p:sp>
          <p:nvSpPr>
            <p:cNvPr id="5" name="Block Arc 4"/>
            <p:cNvSpPr/>
            <p:nvPr/>
          </p:nvSpPr>
          <p:spPr>
            <a:xfrm>
              <a:off x="2237971" y="2932231"/>
              <a:ext cx="1876766" cy="1876766"/>
            </a:xfrm>
            <a:prstGeom prst="blockArc">
              <a:avLst>
                <a:gd name="adj1" fmla="val 10800000"/>
                <a:gd name="adj2" fmla="val 13127"/>
                <a:gd name="adj3" fmla="val 1911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tx1"/>
                </a:solidFill>
                <a:cs typeface="+mn-ea"/>
                <a:sym typeface="+mn-lt"/>
              </a:endParaRPr>
            </a:p>
          </p:txBody>
        </p:sp>
        <p:sp>
          <p:nvSpPr>
            <p:cNvPr id="6" name="Block Arc 5"/>
            <p:cNvSpPr/>
            <p:nvPr/>
          </p:nvSpPr>
          <p:spPr>
            <a:xfrm>
              <a:off x="2704596" y="3398856"/>
              <a:ext cx="943517" cy="943517"/>
            </a:xfrm>
            <a:prstGeom prst="blockArc">
              <a:avLst>
                <a:gd name="adj1" fmla="val 10800000"/>
                <a:gd name="adj2" fmla="val 19051"/>
                <a:gd name="adj3" fmla="val 287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tx1"/>
                </a:solidFill>
                <a:cs typeface="+mn-ea"/>
                <a:sym typeface="+mn-lt"/>
              </a:endParaRPr>
            </a:p>
          </p:txBody>
        </p:sp>
        <p:sp>
          <p:nvSpPr>
            <p:cNvPr id="7" name="Arc 6"/>
            <p:cNvSpPr/>
            <p:nvPr/>
          </p:nvSpPr>
          <p:spPr>
            <a:xfrm flipH="1" flipV="1">
              <a:off x="2405467" y="3257133"/>
              <a:ext cx="1430781" cy="1430781"/>
            </a:xfrm>
            <a:prstGeom prst="arc">
              <a:avLst>
                <a:gd name="adj1" fmla="val 16305533"/>
                <a:gd name="adj2" fmla="val 0"/>
              </a:avLst>
            </a:prstGeom>
            <a:ln w="31750">
              <a:solidFill>
                <a:schemeClr val="accent3"/>
              </a:solidFill>
              <a:headEnd type="oval" w="med" len="med"/>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en-US">
                <a:cs typeface="+mn-ea"/>
                <a:sym typeface="+mn-lt"/>
              </a:endParaRPr>
            </a:p>
          </p:txBody>
        </p:sp>
        <p:sp>
          <p:nvSpPr>
            <p:cNvPr id="8" name="Arc 7"/>
            <p:cNvSpPr/>
            <p:nvPr/>
          </p:nvSpPr>
          <p:spPr>
            <a:xfrm flipH="1" flipV="1">
              <a:off x="1870693" y="2733225"/>
              <a:ext cx="2459973" cy="2459978"/>
            </a:xfrm>
            <a:prstGeom prst="arc">
              <a:avLst>
                <a:gd name="adj1" fmla="val 16164292"/>
                <a:gd name="adj2" fmla="val 0"/>
              </a:avLst>
            </a:prstGeom>
            <a:ln w="31750">
              <a:solidFill>
                <a:schemeClr val="accent2"/>
              </a:solidFill>
              <a:headEnd type="oval" w="med" len="med"/>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en-US">
                <a:cs typeface="+mn-ea"/>
                <a:sym typeface="+mn-lt"/>
              </a:endParaRPr>
            </a:p>
          </p:txBody>
        </p:sp>
        <p:sp>
          <p:nvSpPr>
            <p:cNvPr id="9" name="Arc 8"/>
            <p:cNvSpPr/>
            <p:nvPr/>
          </p:nvSpPr>
          <p:spPr>
            <a:xfrm flipH="1" flipV="1">
              <a:off x="1303625" y="2254951"/>
              <a:ext cx="3416519" cy="3416526"/>
            </a:xfrm>
            <a:prstGeom prst="arc">
              <a:avLst>
                <a:gd name="adj1" fmla="val 15969452"/>
                <a:gd name="adj2" fmla="val 0"/>
              </a:avLst>
            </a:prstGeom>
            <a:ln w="31750">
              <a:solidFill>
                <a:schemeClr val="accent1"/>
              </a:solidFill>
              <a:headEnd type="oval" w="med" len="med"/>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en-US">
                <a:cs typeface="+mn-ea"/>
                <a:sym typeface="+mn-lt"/>
              </a:endParaRPr>
            </a:p>
          </p:txBody>
        </p:sp>
        <p:sp>
          <p:nvSpPr>
            <p:cNvPr id="10" name="Arc 9"/>
            <p:cNvSpPr/>
            <p:nvPr/>
          </p:nvSpPr>
          <p:spPr>
            <a:xfrm flipH="1" flipV="1">
              <a:off x="2830264" y="3715501"/>
              <a:ext cx="495425" cy="495425"/>
            </a:xfrm>
            <a:prstGeom prst="arc">
              <a:avLst>
                <a:gd name="adj1" fmla="val 15879700"/>
                <a:gd name="adj2" fmla="val 0"/>
              </a:avLst>
            </a:prstGeom>
            <a:ln w="31750">
              <a:solidFill>
                <a:schemeClr val="accent4"/>
              </a:solidFill>
              <a:headEnd type="oval" w="med" len="med"/>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en-US">
                <a:cs typeface="+mn-ea"/>
                <a:sym typeface="+mn-lt"/>
              </a:endParaRPr>
            </a:p>
          </p:txBody>
        </p:sp>
      </p:grpSp>
      <p:sp>
        <p:nvSpPr>
          <p:cNvPr id="16" name="Rectangle 15"/>
          <p:cNvSpPr/>
          <p:nvPr/>
        </p:nvSpPr>
        <p:spPr>
          <a:xfrm>
            <a:off x="689069" y="1104035"/>
            <a:ext cx="3404392" cy="2800767"/>
          </a:xfrm>
          <a:prstGeom prst="rect">
            <a:avLst/>
          </a:prstGeom>
        </p:spPr>
        <p:txBody>
          <a:bodyPr wrap="square">
            <a:spAutoFit/>
          </a:bodyPr>
          <a:lstStyle/>
          <a:p>
            <a:r>
              <a:rPr lang="en-US" sz="8800" dirty="0">
                <a:solidFill>
                  <a:schemeClr val="accent1"/>
                </a:solidFill>
                <a:cs typeface="+mn-ea"/>
                <a:sym typeface="+mn-lt"/>
              </a:rPr>
              <a:t>Step To</a:t>
            </a:r>
            <a:endParaRPr lang="en-US" sz="1600" dirty="0">
              <a:solidFill>
                <a:schemeClr val="accent1"/>
              </a:solidFill>
              <a:cs typeface="+mn-ea"/>
              <a:sym typeface="+mn-lt"/>
            </a:endParaRPr>
          </a:p>
        </p:txBody>
      </p:sp>
      <p:sp>
        <p:nvSpPr>
          <p:cNvPr id="17" name="Rectangle 16"/>
          <p:cNvSpPr/>
          <p:nvPr/>
        </p:nvSpPr>
        <p:spPr>
          <a:xfrm>
            <a:off x="717404" y="2131449"/>
            <a:ext cx="3404392" cy="2800767"/>
          </a:xfrm>
          <a:prstGeom prst="rect">
            <a:avLst/>
          </a:prstGeom>
        </p:spPr>
        <p:txBody>
          <a:bodyPr wrap="square">
            <a:spAutoFit/>
          </a:bodyPr>
          <a:lstStyle/>
          <a:p>
            <a:r>
              <a:rPr lang="en-US" sz="8800" dirty="0">
                <a:solidFill>
                  <a:schemeClr val="accent1"/>
                </a:solidFill>
                <a:cs typeface="+mn-ea"/>
                <a:sym typeface="+mn-lt"/>
              </a:rPr>
              <a:t>Success</a:t>
            </a:r>
            <a:endParaRPr lang="en-US" sz="1600" dirty="0">
              <a:solidFill>
                <a:schemeClr val="accent1"/>
              </a:solidFill>
              <a:cs typeface="+mn-ea"/>
              <a:sym typeface="+mn-lt"/>
            </a:endParaRPr>
          </a:p>
        </p:txBody>
      </p:sp>
      <p:sp>
        <p:nvSpPr>
          <p:cNvPr id="18" name="TextBox 17"/>
          <p:cNvSpPr txBox="1"/>
          <p:nvPr/>
        </p:nvSpPr>
        <p:spPr>
          <a:xfrm>
            <a:off x="717404" y="3896576"/>
            <a:ext cx="3350038" cy="1477328"/>
          </a:xfrm>
          <a:prstGeom prst="rect">
            <a:avLst/>
          </a:prstGeom>
          <a:noFill/>
        </p:spPr>
        <p:txBody>
          <a:bodyPr wrap="square" rtlCol="0">
            <a:spAutoFit/>
          </a:bodyPr>
          <a:lstStyle/>
          <a:p>
            <a:pPr>
              <a:lnSpc>
                <a:spcPct val="150000"/>
              </a:lnSpc>
            </a:pPr>
            <a:r>
              <a:rPr lang="id-ID" sz="1200" dirty="0">
                <a:cs typeface="+mn-ea"/>
                <a:sym typeface="+mn-lt"/>
              </a:rPr>
              <a:t>Lorem ipsum dolor sit amet, consectetur adipiscing elit, sed do eiusmod tempor incididunt ut labore et dolore magna aliqua. Ut enim ad minim veniam, quis nostrud exercitation ullamco laboris nisi ut aliquip. ex ea commodo consequat. </a:t>
            </a:r>
            <a:endParaRPr lang="en-US" sz="1200" dirty="0">
              <a:cs typeface="+mn-ea"/>
              <a:sym typeface="+mn-lt"/>
            </a:endParaRPr>
          </a:p>
        </p:txBody>
      </p:sp>
      <p:sp>
        <p:nvSpPr>
          <p:cNvPr id="19" name="TextBox 18"/>
          <p:cNvSpPr txBox="1"/>
          <p:nvPr/>
        </p:nvSpPr>
        <p:spPr>
          <a:xfrm>
            <a:off x="6154412" y="3507310"/>
            <a:ext cx="2159648" cy="369332"/>
          </a:xfrm>
          <a:prstGeom prst="rect">
            <a:avLst/>
          </a:prstGeom>
          <a:noFill/>
        </p:spPr>
        <p:txBody>
          <a:bodyPr wrap="square" rtlCol="0">
            <a:spAutoFit/>
          </a:bodyPr>
          <a:lstStyle/>
          <a:p>
            <a:pPr>
              <a:lnSpc>
                <a:spcPct val="150000"/>
              </a:lnSpc>
            </a:pPr>
            <a:r>
              <a:rPr lang="en-US" sz="1200" dirty="0">
                <a:cs typeface="+mn-ea"/>
                <a:sym typeface="+mn-lt"/>
              </a:rPr>
              <a:t>OPTION #01</a:t>
            </a:r>
          </a:p>
        </p:txBody>
      </p:sp>
      <p:sp>
        <p:nvSpPr>
          <p:cNvPr id="20" name="TextBox 19"/>
          <p:cNvSpPr txBox="1"/>
          <p:nvPr/>
        </p:nvSpPr>
        <p:spPr>
          <a:xfrm>
            <a:off x="6160491" y="4007258"/>
            <a:ext cx="2159648" cy="369332"/>
          </a:xfrm>
          <a:prstGeom prst="rect">
            <a:avLst/>
          </a:prstGeom>
          <a:noFill/>
        </p:spPr>
        <p:txBody>
          <a:bodyPr wrap="square" rtlCol="0">
            <a:spAutoFit/>
          </a:bodyPr>
          <a:lstStyle/>
          <a:p>
            <a:pPr>
              <a:lnSpc>
                <a:spcPct val="150000"/>
              </a:lnSpc>
            </a:pPr>
            <a:r>
              <a:rPr lang="en-US" sz="1200" dirty="0">
                <a:cs typeface="+mn-ea"/>
                <a:sym typeface="+mn-lt"/>
              </a:rPr>
              <a:t>OPTION #02</a:t>
            </a:r>
          </a:p>
        </p:txBody>
      </p:sp>
      <p:sp>
        <p:nvSpPr>
          <p:cNvPr id="21" name="TextBox 20"/>
          <p:cNvSpPr txBox="1"/>
          <p:nvPr/>
        </p:nvSpPr>
        <p:spPr>
          <a:xfrm>
            <a:off x="6151806" y="4475857"/>
            <a:ext cx="2159648" cy="369332"/>
          </a:xfrm>
          <a:prstGeom prst="rect">
            <a:avLst/>
          </a:prstGeom>
          <a:noFill/>
        </p:spPr>
        <p:txBody>
          <a:bodyPr wrap="square" rtlCol="0">
            <a:spAutoFit/>
          </a:bodyPr>
          <a:lstStyle/>
          <a:p>
            <a:pPr>
              <a:lnSpc>
                <a:spcPct val="150000"/>
              </a:lnSpc>
            </a:pPr>
            <a:r>
              <a:rPr lang="en-US" sz="1200" dirty="0">
                <a:cs typeface="+mn-ea"/>
                <a:sym typeface="+mn-lt"/>
              </a:rPr>
              <a:t>OPTION #03</a:t>
            </a:r>
          </a:p>
        </p:txBody>
      </p:sp>
      <p:sp>
        <p:nvSpPr>
          <p:cNvPr id="22" name="TextBox 21"/>
          <p:cNvSpPr txBox="1"/>
          <p:nvPr/>
        </p:nvSpPr>
        <p:spPr>
          <a:xfrm>
            <a:off x="6151806" y="4946742"/>
            <a:ext cx="2159648" cy="369332"/>
          </a:xfrm>
          <a:prstGeom prst="rect">
            <a:avLst/>
          </a:prstGeom>
          <a:noFill/>
        </p:spPr>
        <p:txBody>
          <a:bodyPr wrap="square" rtlCol="0">
            <a:spAutoFit/>
          </a:bodyPr>
          <a:lstStyle/>
          <a:p>
            <a:pPr>
              <a:lnSpc>
                <a:spcPct val="150000"/>
              </a:lnSpc>
            </a:pPr>
            <a:r>
              <a:rPr lang="en-US" sz="1200" dirty="0">
                <a:cs typeface="+mn-ea"/>
                <a:sym typeface="+mn-lt"/>
              </a:rPr>
              <a:t>OPTION #04</a:t>
            </a:r>
          </a:p>
        </p:txBody>
      </p:sp>
      <p:grpSp>
        <p:nvGrpSpPr>
          <p:cNvPr id="23" name="Group 22"/>
          <p:cNvGrpSpPr/>
          <p:nvPr/>
        </p:nvGrpSpPr>
        <p:grpSpPr>
          <a:xfrm>
            <a:off x="8202207" y="997014"/>
            <a:ext cx="1200149" cy="5267641"/>
            <a:chOff x="6553201" y="1113623"/>
            <a:chExt cx="1200149" cy="5267641"/>
          </a:xfrm>
        </p:grpSpPr>
        <p:sp>
          <p:nvSpPr>
            <p:cNvPr id="24" name="Rectangle 23"/>
            <p:cNvSpPr/>
            <p:nvPr/>
          </p:nvSpPr>
          <p:spPr>
            <a:xfrm>
              <a:off x="6553201" y="1113623"/>
              <a:ext cx="1200149" cy="2800767"/>
            </a:xfrm>
            <a:prstGeom prst="rect">
              <a:avLst/>
            </a:prstGeom>
          </p:spPr>
          <p:txBody>
            <a:bodyPr wrap="square">
              <a:spAutoFit/>
            </a:bodyPr>
            <a:lstStyle/>
            <a:p>
              <a:r>
                <a:rPr lang="en-US" sz="8800" dirty="0">
                  <a:solidFill>
                    <a:schemeClr val="accent1"/>
                  </a:solidFill>
                  <a:cs typeface="+mn-ea"/>
                  <a:sym typeface="+mn-lt"/>
                </a:rPr>
                <a:t>01</a:t>
              </a:r>
              <a:endParaRPr lang="en-US" sz="1600" dirty="0">
                <a:solidFill>
                  <a:schemeClr val="accent1"/>
                </a:solidFill>
                <a:cs typeface="+mn-ea"/>
                <a:sym typeface="+mn-lt"/>
              </a:endParaRPr>
            </a:p>
          </p:txBody>
        </p:sp>
        <p:sp>
          <p:nvSpPr>
            <p:cNvPr id="25" name="Rectangle 24"/>
            <p:cNvSpPr/>
            <p:nvPr/>
          </p:nvSpPr>
          <p:spPr>
            <a:xfrm>
              <a:off x="6553201" y="2337678"/>
              <a:ext cx="1200149" cy="2800767"/>
            </a:xfrm>
            <a:prstGeom prst="rect">
              <a:avLst/>
            </a:prstGeom>
          </p:spPr>
          <p:txBody>
            <a:bodyPr wrap="square">
              <a:spAutoFit/>
            </a:bodyPr>
            <a:lstStyle/>
            <a:p>
              <a:r>
                <a:rPr lang="en-US" sz="8800" dirty="0">
                  <a:solidFill>
                    <a:schemeClr val="accent1"/>
                  </a:solidFill>
                  <a:cs typeface="+mn-ea"/>
                  <a:sym typeface="+mn-lt"/>
                </a:rPr>
                <a:t>02</a:t>
              </a:r>
              <a:endParaRPr lang="en-US" sz="1600" dirty="0">
                <a:solidFill>
                  <a:schemeClr val="accent1"/>
                </a:solidFill>
                <a:cs typeface="+mn-ea"/>
                <a:sym typeface="+mn-lt"/>
              </a:endParaRPr>
            </a:p>
          </p:txBody>
        </p:sp>
        <p:sp>
          <p:nvSpPr>
            <p:cNvPr id="26" name="Rectangle 25"/>
            <p:cNvSpPr/>
            <p:nvPr/>
          </p:nvSpPr>
          <p:spPr>
            <a:xfrm>
              <a:off x="6553201" y="3580497"/>
              <a:ext cx="1200149" cy="2800767"/>
            </a:xfrm>
            <a:prstGeom prst="rect">
              <a:avLst/>
            </a:prstGeom>
          </p:spPr>
          <p:txBody>
            <a:bodyPr wrap="square">
              <a:spAutoFit/>
            </a:bodyPr>
            <a:lstStyle/>
            <a:p>
              <a:r>
                <a:rPr lang="en-US" sz="8800" dirty="0">
                  <a:solidFill>
                    <a:schemeClr val="accent1"/>
                  </a:solidFill>
                  <a:cs typeface="+mn-ea"/>
                  <a:sym typeface="+mn-lt"/>
                </a:rPr>
                <a:t>03</a:t>
              </a:r>
              <a:endParaRPr lang="en-US" sz="1600" dirty="0">
                <a:solidFill>
                  <a:schemeClr val="accent1"/>
                </a:solidFill>
                <a:cs typeface="+mn-ea"/>
                <a:sym typeface="+mn-lt"/>
              </a:endParaRPr>
            </a:p>
          </p:txBody>
        </p:sp>
      </p:grpSp>
      <p:sp>
        <p:nvSpPr>
          <p:cNvPr id="27" name="TextBox 26"/>
          <p:cNvSpPr txBox="1"/>
          <p:nvPr/>
        </p:nvSpPr>
        <p:spPr>
          <a:xfrm>
            <a:off x="9242443" y="1261614"/>
            <a:ext cx="2452443" cy="923330"/>
          </a:xfrm>
          <a:prstGeom prst="rect">
            <a:avLst/>
          </a:prstGeom>
          <a:noFill/>
        </p:spPr>
        <p:txBody>
          <a:bodyPr wrap="square" rtlCol="0">
            <a:spAutoFit/>
          </a:bodyPr>
          <a:lstStyle/>
          <a:p>
            <a:pPr>
              <a:lnSpc>
                <a:spcPct val="150000"/>
              </a:lnSpc>
            </a:pPr>
            <a:r>
              <a:rPr lang="id-ID" sz="1200" dirty="0">
                <a:cs typeface="+mn-ea"/>
                <a:sym typeface="+mn-lt"/>
              </a:rPr>
              <a:t>Lorem ipsum dolor sit amet, consectetur adipiscing elit, sed do eiusmod tempor incididunt ut</a:t>
            </a:r>
            <a:r>
              <a:rPr lang="en-US" sz="1200" dirty="0">
                <a:cs typeface="+mn-ea"/>
                <a:sym typeface="+mn-lt"/>
              </a:rPr>
              <a:t>.</a:t>
            </a:r>
          </a:p>
        </p:txBody>
      </p:sp>
      <p:sp>
        <p:nvSpPr>
          <p:cNvPr id="28" name="TextBox 27"/>
          <p:cNvSpPr txBox="1"/>
          <p:nvPr/>
        </p:nvSpPr>
        <p:spPr>
          <a:xfrm>
            <a:off x="9242443" y="2507170"/>
            <a:ext cx="2452443" cy="923330"/>
          </a:xfrm>
          <a:prstGeom prst="rect">
            <a:avLst/>
          </a:prstGeom>
          <a:noFill/>
        </p:spPr>
        <p:txBody>
          <a:bodyPr wrap="square" rtlCol="0">
            <a:spAutoFit/>
          </a:bodyPr>
          <a:lstStyle/>
          <a:p>
            <a:pPr>
              <a:lnSpc>
                <a:spcPct val="150000"/>
              </a:lnSpc>
            </a:pPr>
            <a:r>
              <a:rPr lang="id-ID" sz="1200" dirty="0">
                <a:cs typeface="+mn-ea"/>
                <a:sym typeface="+mn-lt"/>
              </a:rPr>
              <a:t>Lorem ipsum dolor sit amet, consectetur adipiscing elit, sed do eiusmod tempor incididunt ut</a:t>
            </a:r>
            <a:r>
              <a:rPr lang="en-US" sz="1200" dirty="0">
                <a:cs typeface="+mn-ea"/>
                <a:sym typeface="+mn-lt"/>
              </a:rPr>
              <a:t>.</a:t>
            </a:r>
          </a:p>
        </p:txBody>
      </p:sp>
      <p:sp>
        <p:nvSpPr>
          <p:cNvPr id="29" name="TextBox 28"/>
          <p:cNvSpPr txBox="1"/>
          <p:nvPr/>
        </p:nvSpPr>
        <p:spPr>
          <a:xfrm>
            <a:off x="9242443" y="3680750"/>
            <a:ext cx="2452443" cy="923330"/>
          </a:xfrm>
          <a:prstGeom prst="rect">
            <a:avLst/>
          </a:prstGeom>
          <a:noFill/>
        </p:spPr>
        <p:txBody>
          <a:bodyPr wrap="square" rtlCol="0">
            <a:spAutoFit/>
          </a:bodyPr>
          <a:lstStyle/>
          <a:p>
            <a:pPr>
              <a:lnSpc>
                <a:spcPct val="150000"/>
              </a:lnSpc>
            </a:pPr>
            <a:r>
              <a:rPr lang="id-ID" sz="1200" dirty="0">
                <a:cs typeface="+mn-ea"/>
                <a:sym typeface="+mn-lt"/>
              </a:rPr>
              <a:t>Lorem ipsum dolor sit amet, consectetur adipiscing elit, sed do eiusmod tempor incididunt ut</a:t>
            </a:r>
            <a:r>
              <a:rPr lang="en-US" sz="1200" dirty="0">
                <a:cs typeface="+mn-ea"/>
                <a:sym typeface="+mn-lt"/>
              </a:rPr>
              <a:t>.</a:t>
            </a:r>
          </a:p>
        </p:txBody>
      </p:sp>
      <p:sp>
        <p:nvSpPr>
          <p:cNvPr id="30" name="Rectangle 29"/>
          <p:cNvSpPr/>
          <p:nvPr/>
        </p:nvSpPr>
        <p:spPr>
          <a:xfrm>
            <a:off x="8202207" y="4674985"/>
            <a:ext cx="1200149" cy="2800767"/>
          </a:xfrm>
          <a:prstGeom prst="rect">
            <a:avLst/>
          </a:prstGeom>
        </p:spPr>
        <p:txBody>
          <a:bodyPr wrap="square">
            <a:spAutoFit/>
          </a:bodyPr>
          <a:lstStyle/>
          <a:p>
            <a:r>
              <a:rPr lang="en-US" sz="8800" dirty="0">
                <a:solidFill>
                  <a:schemeClr val="accent1"/>
                </a:solidFill>
                <a:cs typeface="+mn-ea"/>
                <a:sym typeface="+mn-lt"/>
              </a:rPr>
              <a:t>04</a:t>
            </a:r>
            <a:endParaRPr lang="en-US" sz="1600" dirty="0">
              <a:solidFill>
                <a:schemeClr val="accent1"/>
              </a:solidFill>
              <a:cs typeface="+mn-ea"/>
              <a:sym typeface="+mn-lt"/>
            </a:endParaRPr>
          </a:p>
        </p:txBody>
      </p:sp>
      <p:sp>
        <p:nvSpPr>
          <p:cNvPr id="31" name="TextBox 30"/>
          <p:cNvSpPr txBox="1"/>
          <p:nvPr/>
        </p:nvSpPr>
        <p:spPr>
          <a:xfrm>
            <a:off x="9242443" y="4854330"/>
            <a:ext cx="2452443" cy="923330"/>
          </a:xfrm>
          <a:prstGeom prst="rect">
            <a:avLst/>
          </a:prstGeom>
          <a:noFill/>
        </p:spPr>
        <p:txBody>
          <a:bodyPr wrap="square" rtlCol="0">
            <a:spAutoFit/>
          </a:bodyPr>
          <a:lstStyle/>
          <a:p>
            <a:pPr>
              <a:lnSpc>
                <a:spcPct val="150000"/>
              </a:lnSpc>
            </a:pPr>
            <a:r>
              <a:rPr lang="id-ID" sz="1200" dirty="0">
                <a:cs typeface="+mn-ea"/>
                <a:sym typeface="+mn-lt"/>
              </a:rPr>
              <a:t>Lorem ipsum dolor sit amet, consectetur adipiscing elit, sed do eiusmod tempor incididunt ut</a:t>
            </a:r>
            <a:r>
              <a:rPr lang="en-US" sz="1200" dirty="0">
                <a:cs typeface="+mn-ea"/>
                <a:sym typeface="+mn-lt"/>
              </a:rPr>
              <a:t>.</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695825" y="3829050"/>
            <a:ext cx="2581275" cy="2476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6" name="Rectangle 5"/>
          <p:cNvSpPr/>
          <p:nvPr/>
        </p:nvSpPr>
        <p:spPr>
          <a:xfrm>
            <a:off x="689068" y="2098603"/>
            <a:ext cx="4006757" cy="2800767"/>
          </a:xfrm>
          <a:prstGeom prst="rect">
            <a:avLst/>
          </a:prstGeom>
        </p:spPr>
        <p:txBody>
          <a:bodyPr wrap="square">
            <a:spAutoFit/>
          </a:bodyPr>
          <a:lstStyle/>
          <a:p>
            <a:r>
              <a:rPr lang="en-US" sz="8800" dirty="0">
                <a:solidFill>
                  <a:schemeClr val="accent1"/>
                </a:solidFill>
                <a:cs typeface="+mn-ea"/>
                <a:sym typeface="+mn-lt"/>
              </a:rPr>
              <a:t>Our Goals</a:t>
            </a:r>
            <a:endParaRPr lang="en-US" sz="1600" dirty="0">
              <a:solidFill>
                <a:schemeClr val="accent1"/>
              </a:solidFill>
              <a:cs typeface="+mn-ea"/>
              <a:sym typeface="+mn-lt"/>
            </a:endParaRPr>
          </a:p>
        </p:txBody>
      </p:sp>
      <p:sp>
        <p:nvSpPr>
          <p:cNvPr id="8" name="TextBox 7"/>
          <p:cNvSpPr txBox="1"/>
          <p:nvPr/>
        </p:nvSpPr>
        <p:spPr>
          <a:xfrm>
            <a:off x="689068" y="4036122"/>
            <a:ext cx="3350038" cy="1477328"/>
          </a:xfrm>
          <a:prstGeom prst="rect">
            <a:avLst/>
          </a:prstGeom>
          <a:noFill/>
        </p:spPr>
        <p:txBody>
          <a:bodyPr wrap="square" rtlCol="0">
            <a:spAutoFit/>
          </a:bodyPr>
          <a:lstStyle/>
          <a:p>
            <a:pPr>
              <a:lnSpc>
                <a:spcPct val="150000"/>
              </a:lnSpc>
            </a:pPr>
            <a:r>
              <a:rPr lang="id-ID" sz="1200" dirty="0">
                <a:cs typeface="+mn-ea"/>
                <a:sym typeface="+mn-lt"/>
              </a:rPr>
              <a:t>Lorem ipsum dolor sit amet, consectetur adipiscing elit, sed do eiusmod tempor incididunt ut labore et dolore magna aliqua. Ut enim ad minim veniam, quis nostrud exercitation ullamco laboris nisi ut aliquip. ex ea commodo consequat. </a:t>
            </a:r>
            <a:endParaRPr lang="en-US" sz="1200" dirty="0">
              <a:cs typeface="+mn-ea"/>
              <a:sym typeface="+mn-lt"/>
            </a:endParaRPr>
          </a:p>
        </p:txBody>
      </p:sp>
      <p:sp>
        <p:nvSpPr>
          <p:cNvPr id="10" name="TextBox 9"/>
          <p:cNvSpPr txBox="1"/>
          <p:nvPr/>
        </p:nvSpPr>
        <p:spPr>
          <a:xfrm>
            <a:off x="4988299" y="3909603"/>
            <a:ext cx="1978290" cy="2800767"/>
          </a:xfrm>
          <a:prstGeom prst="rect">
            <a:avLst/>
          </a:prstGeom>
          <a:noFill/>
        </p:spPr>
        <p:txBody>
          <a:bodyPr wrap="square" rtlCol="0">
            <a:spAutoFit/>
          </a:bodyPr>
          <a:lstStyle/>
          <a:p>
            <a:pPr algn="ctr"/>
            <a:r>
              <a:rPr lang="en-US" sz="8800" dirty="0">
                <a:solidFill>
                  <a:schemeClr val="bg1"/>
                </a:solidFill>
                <a:cs typeface="+mn-ea"/>
                <a:sym typeface="+mn-lt"/>
              </a:rPr>
              <a:t>110 K</a:t>
            </a:r>
          </a:p>
        </p:txBody>
      </p:sp>
      <p:sp>
        <p:nvSpPr>
          <p:cNvPr id="11" name="Rectangle 10"/>
          <p:cNvSpPr/>
          <p:nvPr/>
        </p:nvSpPr>
        <p:spPr>
          <a:xfrm>
            <a:off x="4842316" y="4779481"/>
            <a:ext cx="2270256" cy="2800767"/>
          </a:xfrm>
          <a:prstGeom prst="rect">
            <a:avLst/>
          </a:prstGeom>
        </p:spPr>
        <p:txBody>
          <a:bodyPr wrap="square">
            <a:spAutoFit/>
          </a:bodyPr>
          <a:lstStyle/>
          <a:p>
            <a:pPr algn="ctr"/>
            <a:r>
              <a:rPr lang="en-US" sz="8800" dirty="0">
                <a:solidFill>
                  <a:schemeClr val="bg1"/>
                </a:solidFill>
                <a:cs typeface="+mn-ea"/>
                <a:sym typeface="+mn-lt"/>
              </a:rPr>
              <a:t>10 M</a:t>
            </a:r>
            <a:endParaRPr lang="en-US" sz="1600" dirty="0">
              <a:solidFill>
                <a:schemeClr val="bg1"/>
              </a:solidFill>
              <a:cs typeface="+mn-ea"/>
              <a:sym typeface="+mn-lt"/>
            </a:endParaRPr>
          </a:p>
        </p:txBody>
      </p:sp>
      <p:sp>
        <p:nvSpPr>
          <p:cNvPr id="26" name="Rectangle 25"/>
          <p:cNvSpPr/>
          <p:nvPr/>
        </p:nvSpPr>
        <p:spPr>
          <a:xfrm>
            <a:off x="11814896" y="0"/>
            <a:ext cx="23222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pic>
        <p:nvPicPr>
          <p:cNvPr id="12" name="图片占位符 11" descr="图片包含 树, 户外, 草, 天空&#10;&#10;描述已自动生成"/>
          <p:cNvPicPr>
            <a:picLocks noGrp="1" noChangeAspect="1"/>
          </p:cNvPicPr>
          <p:nvPr>
            <p:ph type="pic" sz="quarter" idx="11"/>
          </p:nvPr>
        </p:nvPicPr>
        <p:blipFill>
          <a:blip r:embed="rId3" cstate="screen"/>
          <a:srcRect l="13818" r="13818"/>
          <a:stretch>
            <a:fillRect/>
          </a:stretch>
        </p:blipFill>
        <p:spPr/>
      </p:pic>
      <p:pic>
        <p:nvPicPr>
          <p:cNvPr id="7" name="图片占位符 6" descr="图片包含 人员, 妇女, 服装, 户外&#10;&#10;描述已自动生成"/>
          <p:cNvPicPr>
            <a:picLocks noGrp="1" noChangeAspect="1"/>
          </p:cNvPicPr>
          <p:nvPr>
            <p:ph type="pic" sz="quarter" idx="10"/>
          </p:nvPr>
        </p:nvPicPr>
        <p:blipFill>
          <a:blip r:embed="rId4" cstate="screen"/>
          <a:srcRect l="21939" r="21939"/>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a:xfrm>
            <a:off x="-15315" y="3078649"/>
            <a:ext cx="12207315" cy="2476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4" name="Rounded Rectangle 34"/>
          <p:cNvSpPr/>
          <p:nvPr/>
        </p:nvSpPr>
        <p:spPr>
          <a:xfrm>
            <a:off x="609097" y="2293181"/>
            <a:ext cx="2606040" cy="3854730"/>
          </a:xfrm>
          <a:prstGeom prst="roundRect">
            <a:avLst>
              <a:gd name="adj" fmla="val 1629"/>
            </a:avLst>
          </a:prstGeom>
          <a:solidFill>
            <a:schemeClr val="bg1"/>
          </a:solidFill>
          <a:ln>
            <a:solidFill>
              <a:schemeClr val="bg1">
                <a:lumMod val="90000"/>
                <a:lumOff val="1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cs typeface="+mn-ea"/>
              <a:sym typeface="+mn-lt"/>
            </a:endParaRPr>
          </a:p>
        </p:txBody>
      </p:sp>
      <p:sp>
        <p:nvSpPr>
          <p:cNvPr id="5" name="4-Point Star 3"/>
          <p:cNvSpPr/>
          <p:nvPr/>
        </p:nvSpPr>
        <p:spPr>
          <a:xfrm flipV="1">
            <a:off x="873689" y="2293181"/>
            <a:ext cx="2076857" cy="594360"/>
          </a:xfrm>
          <a:prstGeom prst="round2SameRect">
            <a:avLst>
              <a:gd name="adj1" fmla="val 50000"/>
              <a:gd name="adj2" fmla="val 0"/>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solidFill>
                <a:schemeClr val="bg1"/>
              </a:solidFill>
              <a:cs typeface="+mn-ea"/>
              <a:sym typeface="+mn-lt"/>
            </a:endParaRPr>
          </a:p>
        </p:txBody>
      </p:sp>
      <p:sp>
        <p:nvSpPr>
          <p:cNvPr id="6" name="TextBox 5"/>
          <p:cNvSpPr txBox="1"/>
          <p:nvPr/>
        </p:nvSpPr>
        <p:spPr>
          <a:xfrm>
            <a:off x="1509699" y="2451861"/>
            <a:ext cx="804837" cy="276999"/>
          </a:xfrm>
          <a:prstGeom prst="rect">
            <a:avLst/>
          </a:prstGeom>
          <a:noFill/>
        </p:spPr>
        <p:txBody>
          <a:bodyPr wrap="none" rtlCol="0">
            <a:spAutoFit/>
          </a:bodyPr>
          <a:lstStyle/>
          <a:p>
            <a:pPr algn="ctr"/>
            <a:r>
              <a:rPr lang="en-US" sz="1200" b="1" dirty="0">
                <a:solidFill>
                  <a:schemeClr val="bg1"/>
                </a:solidFill>
                <a:cs typeface="+mn-ea"/>
                <a:sym typeface="+mn-lt"/>
              </a:rPr>
              <a:t>STARUP</a:t>
            </a:r>
          </a:p>
        </p:txBody>
      </p:sp>
      <p:cxnSp>
        <p:nvCxnSpPr>
          <p:cNvPr id="8" name="Straight Connector 7"/>
          <p:cNvCxnSpPr/>
          <p:nvPr/>
        </p:nvCxnSpPr>
        <p:spPr>
          <a:xfrm>
            <a:off x="1656795" y="4271900"/>
            <a:ext cx="510639"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Rounded Rectangle 40"/>
          <p:cNvSpPr/>
          <p:nvPr/>
        </p:nvSpPr>
        <p:spPr>
          <a:xfrm>
            <a:off x="1272037" y="5525742"/>
            <a:ext cx="1280160" cy="36576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spc="300" dirty="0">
                <a:solidFill>
                  <a:schemeClr val="bg1"/>
                </a:solidFill>
                <a:cs typeface="+mn-ea"/>
                <a:sym typeface="+mn-lt"/>
              </a:rPr>
              <a:t>DETAIL</a:t>
            </a:r>
          </a:p>
        </p:txBody>
      </p:sp>
      <p:sp>
        <p:nvSpPr>
          <p:cNvPr id="11" name="TextBox 10"/>
          <p:cNvSpPr txBox="1"/>
          <p:nvPr/>
        </p:nvSpPr>
        <p:spPr>
          <a:xfrm>
            <a:off x="1336862" y="3851132"/>
            <a:ext cx="1150508" cy="276999"/>
          </a:xfrm>
          <a:prstGeom prst="rect">
            <a:avLst/>
          </a:prstGeom>
          <a:noFill/>
        </p:spPr>
        <p:txBody>
          <a:bodyPr wrap="none" rtlCol="0">
            <a:spAutoFit/>
          </a:bodyPr>
          <a:lstStyle/>
          <a:p>
            <a:pPr algn="ctr"/>
            <a:r>
              <a:rPr lang="en-US" sz="1200" dirty="0">
                <a:cs typeface="+mn-ea"/>
                <a:sym typeface="+mn-lt"/>
              </a:rPr>
              <a:t>PER MOUNT</a:t>
            </a:r>
          </a:p>
        </p:txBody>
      </p:sp>
      <p:sp>
        <p:nvSpPr>
          <p:cNvPr id="12" name="Rounded Rectangle 66"/>
          <p:cNvSpPr/>
          <p:nvPr/>
        </p:nvSpPr>
        <p:spPr>
          <a:xfrm>
            <a:off x="8955471" y="2293181"/>
            <a:ext cx="2606040" cy="3854730"/>
          </a:xfrm>
          <a:prstGeom prst="roundRect">
            <a:avLst>
              <a:gd name="adj" fmla="val 1629"/>
            </a:avLst>
          </a:prstGeom>
          <a:solidFill>
            <a:schemeClr val="bg1">
              <a:lumMod val="90000"/>
              <a:lumOff val="1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cs typeface="+mn-ea"/>
              <a:sym typeface="+mn-lt"/>
            </a:endParaRPr>
          </a:p>
        </p:txBody>
      </p:sp>
      <p:sp>
        <p:nvSpPr>
          <p:cNvPr id="13" name="4-Point Star 3"/>
          <p:cNvSpPr/>
          <p:nvPr/>
        </p:nvSpPr>
        <p:spPr>
          <a:xfrm flipV="1">
            <a:off x="9220063" y="2293181"/>
            <a:ext cx="2076857" cy="594360"/>
          </a:xfrm>
          <a:prstGeom prst="round2SameRect">
            <a:avLst>
              <a:gd name="adj1" fmla="val 50000"/>
              <a:gd name="adj2" fmla="val 0"/>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solidFill>
                <a:schemeClr val="bg1"/>
              </a:solidFill>
              <a:cs typeface="+mn-ea"/>
              <a:sym typeface="+mn-lt"/>
            </a:endParaRPr>
          </a:p>
        </p:txBody>
      </p:sp>
      <p:sp>
        <p:nvSpPr>
          <p:cNvPr id="14" name="TextBox 13"/>
          <p:cNvSpPr txBox="1"/>
          <p:nvPr/>
        </p:nvSpPr>
        <p:spPr>
          <a:xfrm>
            <a:off x="9744762" y="2451861"/>
            <a:ext cx="1027461" cy="276999"/>
          </a:xfrm>
          <a:prstGeom prst="rect">
            <a:avLst/>
          </a:prstGeom>
          <a:noFill/>
        </p:spPr>
        <p:txBody>
          <a:bodyPr wrap="none" rtlCol="0">
            <a:spAutoFit/>
          </a:bodyPr>
          <a:lstStyle/>
          <a:p>
            <a:pPr algn="ctr"/>
            <a:r>
              <a:rPr lang="en-US" sz="1200" b="1" dirty="0">
                <a:solidFill>
                  <a:schemeClr val="bg1"/>
                </a:solidFill>
                <a:cs typeface="+mn-ea"/>
                <a:sym typeface="+mn-lt"/>
              </a:rPr>
              <a:t>ULTIMATE</a:t>
            </a:r>
          </a:p>
        </p:txBody>
      </p:sp>
      <p:cxnSp>
        <p:nvCxnSpPr>
          <p:cNvPr id="16" name="Straight Connector 15"/>
          <p:cNvCxnSpPr/>
          <p:nvPr/>
        </p:nvCxnSpPr>
        <p:spPr>
          <a:xfrm>
            <a:off x="10003169" y="4271900"/>
            <a:ext cx="510639"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8" name="Rounded Rectangle 72"/>
          <p:cNvSpPr/>
          <p:nvPr/>
        </p:nvSpPr>
        <p:spPr>
          <a:xfrm>
            <a:off x="9618411" y="5525742"/>
            <a:ext cx="1280160" cy="36576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spc="300" dirty="0">
                <a:solidFill>
                  <a:schemeClr val="bg1"/>
                </a:solidFill>
                <a:cs typeface="+mn-ea"/>
                <a:sym typeface="+mn-lt"/>
              </a:rPr>
              <a:t>DETAIL</a:t>
            </a:r>
          </a:p>
        </p:txBody>
      </p:sp>
      <p:sp>
        <p:nvSpPr>
          <p:cNvPr id="19" name="TextBox 18"/>
          <p:cNvSpPr txBox="1"/>
          <p:nvPr/>
        </p:nvSpPr>
        <p:spPr>
          <a:xfrm>
            <a:off x="9683236" y="3851132"/>
            <a:ext cx="1150508" cy="276999"/>
          </a:xfrm>
          <a:prstGeom prst="rect">
            <a:avLst/>
          </a:prstGeom>
          <a:noFill/>
        </p:spPr>
        <p:txBody>
          <a:bodyPr wrap="none" rtlCol="0">
            <a:spAutoFit/>
          </a:bodyPr>
          <a:lstStyle/>
          <a:p>
            <a:pPr algn="ctr"/>
            <a:r>
              <a:rPr lang="en-US" sz="1200" dirty="0">
                <a:cs typeface="+mn-ea"/>
                <a:sym typeface="+mn-lt"/>
              </a:rPr>
              <a:t>PER MOUNT</a:t>
            </a:r>
          </a:p>
        </p:txBody>
      </p:sp>
      <p:sp>
        <p:nvSpPr>
          <p:cNvPr id="20" name="Rounded Rectangle 75"/>
          <p:cNvSpPr/>
          <p:nvPr/>
        </p:nvSpPr>
        <p:spPr>
          <a:xfrm>
            <a:off x="3391222" y="2293181"/>
            <a:ext cx="2606040" cy="3854730"/>
          </a:xfrm>
          <a:prstGeom prst="roundRect">
            <a:avLst>
              <a:gd name="adj" fmla="val 1629"/>
            </a:avLst>
          </a:prstGeom>
          <a:solidFill>
            <a:schemeClr val="bg1">
              <a:lumMod val="90000"/>
              <a:lumOff val="10000"/>
            </a:schemeClr>
          </a:solidFill>
          <a:ln>
            <a:solidFill>
              <a:schemeClr val="bg1">
                <a:lumMod val="90000"/>
                <a:lumOff val="1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cs typeface="+mn-ea"/>
              <a:sym typeface="+mn-lt"/>
            </a:endParaRPr>
          </a:p>
        </p:txBody>
      </p:sp>
      <p:sp>
        <p:nvSpPr>
          <p:cNvPr id="21" name="4-Point Star 3"/>
          <p:cNvSpPr/>
          <p:nvPr/>
        </p:nvSpPr>
        <p:spPr>
          <a:xfrm flipV="1">
            <a:off x="3655814" y="2293181"/>
            <a:ext cx="2076857" cy="594360"/>
          </a:xfrm>
          <a:prstGeom prst="round2SameRect">
            <a:avLst>
              <a:gd name="adj1" fmla="val 50000"/>
              <a:gd name="adj2" fmla="val 0"/>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solidFill>
                <a:schemeClr val="bg1"/>
              </a:solidFill>
              <a:cs typeface="+mn-ea"/>
              <a:sym typeface="+mn-lt"/>
            </a:endParaRPr>
          </a:p>
        </p:txBody>
      </p:sp>
      <p:sp>
        <p:nvSpPr>
          <p:cNvPr id="22" name="TextBox 21"/>
          <p:cNvSpPr txBox="1"/>
          <p:nvPr/>
        </p:nvSpPr>
        <p:spPr>
          <a:xfrm>
            <a:off x="4201897" y="2451861"/>
            <a:ext cx="984693" cy="276999"/>
          </a:xfrm>
          <a:prstGeom prst="rect">
            <a:avLst/>
          </a:prstGeom>
          <a:noFill/>
        </p:spPr>
        <p:txBody>
          <a:bodyPr wrap="none" rtlCol="0">
            <a:spAutoFit/>
          </a:bodyPr>
          <a:lstStyle/>
          <a:p>
            <a:pPr algn="ctr"/>
            <a:r>
              <a:rPr lang="en-US" sz="1200" b="1" dirty="0">
                <a:solidFill>
                  <a:schemeClr val="bg1"/>
                </a:solidFill>
                <a:cs typeface="+mn-ea"/>
                <a:sym typeface="+mn-lt"/>
              </a:rPr>
              <a:t>SEMI-PRO</a:t>
            </a:r>
          </a:p>
        </p:txBody>
      </p:sp>
      <p:cxnSp>
        <p:nvCxnSpPr>
          <p:cNvPr id="24" name="Straight Connector 23"/>
          <p:cNvCxnSpPr/>
          <p:nvPr/>
        </p:nvCxnSpPr>
        <p:spPr>
          <a:xfrm>
            <a:off x="4438920" y="4271900"/>
            <a:ext cx="510639"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6" name="Rounded Rectangle 81"/>
          <p:cNvSpPr/>
          <p:nvPr/>
        </p:nvSpPr>
        <p:spPr>
          <a:xfrm>
            <a:off x="4054162" y="5525742"/>
            <a:ext cx="1280160" cy="36576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spc="300" dirty="0">
                <a:solidFill>
                  <a:schemeClr val="bg1"/>
                </a:solidFill>
                <a:cs typeface="+mn-ea"/>
                <a:sym typeface="+mn-lt"/>
              </a:rPr>
              <a:t>DETAIL</a:t>
            </a:r>
          </a:p>
        </p:txBody>
      </p:sp>
      <p:sp>
        <p:nvSpPr>
          <p:cNvPr id="27" name="TextBox 26"/>
          <p:cNvSpPr txBox="1"/>
          <p:nvPr/>
        </p:nvSpPr>
        <p:spPr>
          <a:xfrm>
            <a:off x="4118987" y="3851132"/>
            <a:ext cx="1150508" cy="276999"/>
          </a:xfrm>
          <a:prstGeom prst="rect">
            <a:avLst/>
          </a:prstGeom>
          <a:noFill/>
        </p:spPr>
        <p:txBody>
          <a:bodyPr wrap="none" rtlCol="0">
            <a:spAutoFit/>
          </a:bodyPr>
          <a:lstStyle/>
          <a:p>
            <a:pPr algn="ctr"/>
            <a:r>
              <a:rPr lang="en-US" sz="1200" dirty="0">
                <a:cs typeface="+mn-ea"/>
                <a:sym typeface="+mn-lt"/>
              </a:rPr>
              <a:t>PER MOUNT</a:t>
            </a:r>
          </a:p>
        </p:txBody>
      </p:sp>
      <p:sp>
        <p:nvSpPr>
          <p:cNvPr id="28" name="Rounded Rectangle 84"/>
          <p:cNvSpPr/>
          <p:nvPr/>
        </p:nvSpPr>
        <p:spPr>
          <a:xfrm>
            <a:off x="6173347" y="2293181"/>
            <a:ext cx="2606040" cy="3854730"/>
          </a:xfrm>
          <a:prstGeom prst="roundRect">
            <a:avLst>
              <a:gd name="adj" fmla="val 1629"/>
            </a:avLst>
          </a:prstGeom>
          <a:solidFill>
            <a:schemeClr val="bg1">
              <a:lumMod val="90000"/>
              <a:lumOff val="10000"/>
            </a:schemeClr>
          </a:solidFill>
          <a:ln>
            <a:solidFill>
              <a:schemeClr val="bg1">
                <a:lumMod val="90000"/>
                <a:lumOff val="1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cs typeface="+mn-ea"/>
              <a:sym typeface="+mn-lt"/>
            </a:endParaRPr>
          </a:p>
        </p:txBody>
      </p:sp>
      <p:sp>
        <p:nvSpPr>
          <p:cNvPr id="29" name="4-Point Star 3"/>
          <p:cNvSpPr/>
          <p:nvPr/>
        </p:nvSpPr>
        <p:spPr>
          <a:xfrm flipV="1">
            <a:off x="6437939" y="2293181"/>
            <a:ext cx="2076857" cy="594360"/>
          </a:xfrm>
          <a:prstGeom prst="round2SameRect">
            <a:avLst>
              <a:gd name="adj1" fmla="val 50000"/>
              <a:gd name="adj2" fmla="val 0"/>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solidFill>
                <a:schemeClr val="bg1"/>
              </a:solidFill>
              <a:cs typeface="+mn-ea"/>
              <a:sym typeface="+mn-lt"/>
            </a:endParaRPr>
          </a:p>
        </p:txBody>
      </p:sp>
      <p:sp>
        <p:nvSpPr>
          <p:cNvPr id="30" name="TextBox 29"/>
          <p:cNvSpPr txBox="1"/>
          <p:nvPr/>
        </p:nvSpPr>
        <p:spPr>
          <a:xfrm>
            <a:off x="7217321" y="2451861"/>
            <a:ext cx="518092" cy="276999"/>
          </a:xfrm>
          <a:prstGeom prst="rect">
            <a:avLst/>
          </a:prstGeom>
          <a:noFill/>
        </p:spPr>
        <p:txBody>
          <a:bodyPr wrap="none" rtlCol="0">
            <a:spAutoFit/>
          </a:bodyPr>
          <a:lstStyle/>
          <a:p>
            <a:pPr algn="ctr"/>
            <a:r>
              <a:rPr lang="en-US" sz="1200" b="1" dirty="0">
                <a:solidFill>
                  <a:schemeClr val="bg1"/>
                </a:solidFill>
                <a:cs typeface="+mn-ea"/>
                <a:sym typeface="+mn-lt"/>
              </a:rPr>
              <a:t>PRO</a:t>
            </a:r>
          </a:p>
        </p:txBody>
      </p:sp>
      <p:cxnSp>
        <p:nvCxnSpPr>
          <p:cNvPr id="32" name="Straight Connector 31"/>
          <p:cNvCxnSpPr/>
          <p:nvPr/>
        </p:nvCxnSpPr>
        <p:spPr>
          <a:xfrm>
            <a:off x="7166310" y="4271900"/>
            <a:ext cx="561889" cy="10398"/>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34" name="Rounded Rectangle 90"/>
          <p:cNvSpPr/>
          <p:nvPr/>
        </p:nvSpPr>
        <p:spPr>
          <a:xfrm>
            <a:off x="6836287" y="5525742"/>
            <a:ext cx="1280160" cy="36576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spc="300" dirty="0">
                <a:solidFill>
                  <a:schemeClr val="bg1"/>
                </a:solidFill>
                <a:cs typeface="+mn-ea"/>
                <a:sym typeface="+mn-lt"/>
              </a:rPr>
              <a:t>DETAIL</a:t>
            </a:r>
          </a:p>
        </p:txBody>
      </p:sp>
      <p:sp>
        <p:nvSpPr>
          <p:cNvPr id="35" name="TextBox 34"/>
          <p:cNvSpPr txBox="1"/>
          <p:nvPr/>
        </p:nvSpPr>
        <p:spPr>
          <a:xfrm>
            <a:off x="6901112" y="3851132"/>
            <a:ext cx="1150508" cy="276999"/>
          </a:xfrm>
          <a:prstGeom prst="rect">
            <a:avLst/>
          </a:prstGeom>
          <a:noFill/>
        </p:spPr>
        <p:txBody>
          <a:bodyPr wrap="none" rtlCol="0">
            <a:spAutoFit/>
          </a:bodyPr>
          <a:lstStyle/>
          <a:p>
            <a:pPr algn="ctr"/>
            <a:r>
              <a:rPr lang="en-US" sz="1200" dirty="0">
                <a:cs typeface="+mn-ea"/>
                <a:sym typeface="+mn-lt"/>
              </a:rPr>
              <a:t>PER MOUNT</a:t>
            </a:r>
          </a:p>
        </p:txBody>
      </p:sp>
      <p:sp>
        <p:nvSpPr>
          <p:cNvPr id="36" name="Rectangle 35"/>
          <p:cNvSpPr/>
          <p:nvPr/>
        </p:nvSpPr>
        <p:spPr>
          <a:xfrm>
            <a:off x="948013" y="3015098"/>
            <a:ext cx="2041047" cy="923330"/>
          </a:xfrm>
          <a:prstGeom prst="rect">
            <a:avLst/>
          </a:prstGeom>
        </p:spPr>
        <p:txBody>
          <a:bodyPr wrap="square">
            <a:spAutoFit/>
          </a:bodyPr>
          <a:lstStyle/>
          <a:p>
            <a:pPr algn="ctr"/>
            <a:r>
              <a:rPr lang="en-US" sz="5400" dirty="0">
                <a:solidFill>
                  <a:schemeClr val="accent1"/>
                </a:solidFill>
                <a:cs typeface="+mn-ea"/>
                <a:sym typeface="+mn-lt"/>
              </a:rPr>
              <a:t>189</a:t>
            </a:r>
            <a:endParaRPr lang="en-US" sz="1000" dirty="0">
              <a:solidFill>
                <a:schemeClr val="accent1"/>
              </a:solidFill>
              <a:cs typeface="+mn-ea"/>
              <a:sym typeface="+mn-lt"/>
            </a:endParaRPr>
          </a:p>
        </p:txBody>
      </p:sp>
      <p:sp>
        <p:nvSpPr>
          <p:cNvPr id="37" name="Rectangle 36"/>
          <p:cNvSpPr/>
          <p:nvPr/>
        </p:nvSpPr>
        <p:spPr>
          <a:xfrm>
            <a:off x="3673715" y="3046221"/>
            <a:ext cx="2041047" cy="923330"/>
          </a:xfrm>
          <a:prstGeom prst="rect">
            <a:avLst/>
          </a:prstGeom>
        </p:spPr>
        <p:txBody>
          <a:bodyPr wrap="square">
            <a:spAutoFit/>
          </a:bodyPr>
          <a:lstStyle/>
          <a:p>
            <a:pPr algn="ctr"/>
            <a:r>
              <a:rPr lang="en-US" sz="5400" dirty="0">
                <a:solidFill>
                  <a:schemeClr val="accent1"/>
                </a:solidFill>
                <a:cs typeface="+mn-ea"/>
                <a:sym typeface="+mn-lt"/>
              </a:rPr>
              <a:t>350</a:t>
            </a:r>
            <a:endParaRPr lang="en-US" sz="1000" dirty="0">
              <a:solidFill>
                <a:schemeClr val="accent1"/>
              </a:solidFill>
              <a:cs typeface="+mn-ea"/>
              <a:sym typeface="+mn-lt"/>
            </a:endParaRPr>
          </a:p>
        </p:txBody>
      </p:sp>
      <p:sp>
        <p:nvSpPr>
          <p:cNvPr id="38" name="Rectangle 37"/>
          <p:cNvSpPr/>
          <p:nvPr/>
        </p:nvSpPr>
        <p:spPr>
          <a:xfrm>
            <a:off x="6381241" y="3009554"/>
            <a:ext cx="2041047" cy="923330"/>
          </a:xfrm>
          <a:prstGeom prst="rect">
            <a:avLst/>
          </a:prstGeom>
        </p:spPr>
        <p:txBody>
          <a:bodyPr wrap="square">
            <a:spAutoFit/>
          </a:bodyPr>
          <a:lstStyle/>
          <a:p>
            <a:pPr algn="ctr"/>
            <a:r>
              <a:rPr lang="en-US" sz="5400" dirty="0">
                <a:solidFill>
                  <a:schemeClr val="accent1"/>
                </a:solidFill>
                <a:cs typeface="+mn-ea"/>
                <a:sym typeface="+mn-lt"/>
              </a:rPr>
              <a:t>400</a:t>
            </a:r>
            <a:endParaRPr lang="en-US" sz="1000" dirty="0">
              <a:solidFill>
                <a:schemeClr val="accent1"/>
              </a:solidFill>
              <a:cs typeface="+mn-ea"/>
              <a:sym typeface="+mn-lt"/>
            </a:endParaRPr>
          </a:p>
        </p:txBody>
      </p:sp>
      <p:sp>
        <p:nvSpPr>
          <p:cNvPr id="39" name="Rectangle 38"/>
          <p:cNvSpPr/>
          <p:nvPr/>
        </p:nvSpPr>
        <p:spPr>
          <a:xfrm>
            <a:off x="9202853" y="3046451"/>
            <a:ext cx="2041047" cy="923330"/>
          </a:xfrm>
          <a:prstGeom prst="rect">
            <a:avLst/>
          </a:prstGeom>
        </p:spPr>
        <p:txBody>
          <a:bodyPr wrap="square">
            <a:spAutoFit/>
          </a:bodyPr>
          <a:lstStyle/>
          <a:p>
            <a:pPr algn="ctr"/>
            <a:r>
              <a:rPr lang="en-US" sz="5400" dirty="0">
                <a:solidFill>
                  <a:schemeClr val="accent1"/>
                </a:solidFill>
                <a:cs typeface="+mn-ea"/>
                <a:sym typeface="+mn-lt"/>
              </a:rPr>
              <a:t>600</a:t>
            </a:r>
            <a:endParaRPr lang="en-US" sz="1000" dirty="0">
              <a:solidFill>
                <a:schemeClr val="accent1"/>
              </a:solidFill>
              <a:cs typeface="+mn-ea"/>
              <a:sym typeface="+mn-lt"/>
            </a:endParaRPr>
          </a:p>
        </p:txBody>
      </p:sp>
      <p:sp>
        <p:nvSpPr>
          <p:cNvPr id="40" name="TextBox 39"/>
          <p:cNvSpPr txBox="1"/>
          <p:nvPr/>
        </p:nvSpPr>
        <p:spPr>
          <a:xfrm>
            <a:off x="873689" y="4282298"/>
            <a:ext cx="2115371" cy="1200329"/>
          </a:xfrm>
          <a:prstGeom prst="rect">
            <a:avLst/>
          </a:prstGeom>
          <a:noFill/>
        </p:spPr>
        <p:txBody>
          <a:bodyPr wrap="square" rtlCol="0">
            <a:spAutoFit/>
          </a:bodyPr>
          <a:lstStyle/>
          <a:p>
            <a:pPr algn="ctr">
              <a:lnSpc>
                <a:spcPct val="150000"/>
              </a:lnSpc>
            </a:pPr>
            <a:r>
              <a:rPr lang="id-ID" sz="1200" dirty="0">
                <a:cs typeface="+mn-ea"/>
                <a:sym typeface="+mn-lt"/>
              </a:rPr>
              <a:t>Lorem ipsum dolor sit amet, consectetur adipiscing elit, sed do eiusmod tempor incididunt ut</a:t>
            </a:r>
            <a:r>
              <a:rPr lang="en-US" sz="1200" dirty="0">
                <a:cs typeface="+mn-ea"/>
                <a:sym typeface="+mn-lt"/>
              </a:rPr>
              <a:t>.</a:t>
            </a:r>
          </a:p>
        </p:txBody>
      </p:sp>
      <p:sp>
        <p:nvSpPr>
          <p:cNvPr id="41" name="TextBox 40"/>
          <p:cNvSpPr txBox="1"/>
          <p:nvPr/>
        </p:nvSpPr>
        <p:spPr>
          <a:xfrm>
            <a:off x="3636552" y="4269716"/>
            <a:ext cx="2115371" cy="1200329"/>
          </a:xfrm>
          <a:prstGeom prst="rect">
            <a:avLst/>
          </a:prstGeom>
          <a:noFill/>
        </p:spPr>
        <p:txBody>
          <a:bodyPr wrap="square" rtlCol="0">
            <a:spAutoFit/>
          </a:bodyPr>
          <a:lstStyle/>
          <a:p>
            <a:pPr algn="ctr">
              <a:lnSpc>
                <a:spcPct val="150000"/>
              </a:lnSpc>
            </a:pPr>
            <a:r>
              <a:rPr lang="id-ID" sz="1200" dirty="0">
                <a:cs typeface="+mn-ea"/>
                <a:sym typeface="+mn-lt"/>
              </a:rPr>
              <a:t>Lorem ipsum dolor sit amet, consectetur adipiscing elit, sed do eiusmod tempor incididunt ut</a:t>
            </a:r>
            <a:r>
              <a:rPr lang="en-US" sz="1200" dirty="0">
                <a:cs typeface="+mn-ea"/>
                <a:sym typeface="+mn-lt"/>
              </a:rPr>
              <a:t>.</a:t>
            </a:r>
          </a:p>
        </p:txBody>
      </p:sp>
      <p:sp>
        <p:nvSpPr>
          <p:cNvPr id="42" name="TextBox 41"/>
          <p:cNvSpPr txBox="1"/>
          <p:nvPr/>
        </p:nvSpPr>
        <p:spPr>
          <a:xfrm>
            <a:off x="6344078" y="4316899"/>
            <a:ext cx="2115371" cy="1200329"/>
          </a:xfrm>
          <a:prstGeom prst="rect">
            <a:avLst/>
          </a:prstGeom>
          <a:noFill/>
        </p:spPr>
        <p:txBody>
          <a:bodyPr wrap="square" rtlCol="0">
            <a:spAutoFit/>
          </a:bodyPr>
          <a:lstStyle/>
          <a:p>
            <a:pPr algn="ctr">
              <a:lnSpc>
                <a:spcPct val="150000"/>
              </a:lnSpc>
            </a:pPr>
            <a:r>
              <a:rPr lang="id-ID" sz="1200" dirty="0">
                <a:cs typeface="+mn-ea"/>
                <a:sym typeface="+mn-lt"/>
              </a:rPr>
              <a:t>Lorem ipsum dolor sit amet, consectetur adipiscing elit, sed do eiusmod tempor incididunt ut</a:t>
            </a:r>
            <a:r>
              <a:rPr lang="en-US" sz="1200" dirty="0">
                <a:cs typeface="+mn-ea"/>
                <a:sym typeface="+mn-lt"/>
              </a:rPr>
              <a:t>.</a:t>
            </a:r>
          </a:p>
        </p:txBody>
      </p:sp>
      <p:sp>
        <p:nvSpPr>
          <p:cNvPr id="44" name="TextBox 43"/>
          <p:cNvSpPr txBox="1"/>
          <p:nvPr/>
        </p:nvSpPr>
        <p:spPr>
          <a:xfrm>
            <a:off x="9181517" y="4316899"/>
            <a:ext cx="2115371" cy="1200329"/>
          </a:xfrm>
          <a:prstGeom prst="rect">
            <a:avLst/>
          </a:prstGeom>
          <a:noFill/>
        </p:spPr>
        <p:txBody>
          <a:bodyPr wrap="square" rtlCol="0">
            <a:spAutoFit/>
          </a:bodyPr>
          <a:lstStyle/>
          <a:p>
            <a:pPr algn="ctr">
              <a:lnSpc>
                <a:spcPct val="150000"/>
              </a:lnSpc>
            </a:pPr>
            <a:r>
              <a:rPr lang="id-ID" sz="1200" dirty="0">
                <a:cs typeface="+mn-ea"/>
                <a:sym typeface="+mn-lt"/>
              </a:rPr>
              <a:t>Lorem ipsum dolor sit amet, consectetur adipiscing elit, sed do eiusmod tempor incididunt ut</a:t>
            </a:r>
            <a:r>
              <a:rPr lang="en-US" sz="1200" dirty="0">
                <a:cs typeface="+mn-ea"/>
                <a:sym typeface="+mn-lt"/>
              </a:rPr>
              <a:t>.</a:t>
            </a:r>
          </a:p>
        </p:txBody>
      </p:sp>
      <p:sp>
        <p:nvSpPr>
          <p:cNvPr id="45" name="Rectangle 44"/>
          <p:cNvSpPr/>
          <p:nvPr/>
        </p:nvSpPr>
        <p:spPr>
          <a:xfrm>
            <a:off x="2616870" y="533426"/>
            <a:ext cx="7528741" cy="2800767"/>
          </a:xfrm>
          <a:prstGeom prst="rect">
            <a:avLst/>
          </a:prstGeom>
        </p:spPr>
        <p:txBody>
          <a:bodyPr wrap="square">
            <a:spAutoFit/>
          </a:bodyPr>
          <a:lstStyle/>
          <a:p>
            <a:pPr algn="ctr"/>
            <a:r>
              <a:rPr lang="en-US" sz="8800" dirty="0">
                <a:solidFill>
                  <a:schemeClr val="accent1"/>
                </a:solidFill>
                <a:cs typeface="+mn-ea"/>
                <a:sym typeface="+mn-lt"/>
              </a:rPr>
              <a:t>Best Price For You</a:t>
            </a:r>
            <a:endParaRPr lang="en-US" sz="1600" dirty="0">
              <a:solidFill>
                <a:schemeClr val="accent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 y="1558471"/>
            <a:ext cx="6919714" cy="2229758"/>
          </a:xfrm>
          <a:custGeom>
            <a:avLst/>
            <a:gdLst>
              <a:gd name="connsiteX0" fmla="*/ 0 w 6919714"/>
              <a:gd name="connsiteY0" fmla="*/ 0 h 2873829"/>
              <a:gd name="connsiteX1" fmla="*/ 6919714 w 6919714"/>
              <a:gd name="connsiteY1" fmla="*/ 0 h 2873829"/>
              <a:gd name="connsiteX2" fmla="*/ 6919714 w 6919714"/>
              <a:gd name="connsiteY2" fmla="*/ 2873829 h 2873829"/>
              <a:gd name="connsiteX3" fmla="*/ 0 w 6919714"/>
              <a:gd name="connsiteY3" fmla="*/ 2873829 h 2873829"/>
              <a:gd name="connsiteX4" fmla="*/ 0 w 6919714"/>
              <a:gd name="connsiteY4" fmla="*/ 0 h 2873829"/>
              <a:gd name="connsiteX0-1" fmla="*/ 0 w 6919714"/>
              <a:gd name="connsiteY0-2" fmla="*/ 0 h 2873829"/>
              <a:gd name="connsiteX1-3" fmla="*/ 5453771 w 6919714"/>
              <a:gd name="connsiteY1-4" fmla="*/ 0 h 2873829"/>
              <a:gd name="connsiteX2-5" fmla="*/ 6919714 w 6919714"/>
              <a:gd name="connsiteY2-6" fmla="*/ 2873829 h 2873829"/>
              <a:gd name="connsiteX3-7" fmla="*/ 0 w 6919714"/>
              <a:gd name="connsiteY3-8" fmla="*/ 2873829 h 2873829"/>
              <a:gd name="connsiteX4-9" fmla="*/ 0 w 6919714"/>
              <a:gd name="connsiteY4-10" fmla="*/ 0 h 287382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9714" h="2873829">
                <a:moveTo>
                  <a:pt x="0" y="0"/>
                </a:moveTo>
                <a:lnTo>
                  <a:pt x="5453771" y="0"/>
                </a:lnTo>
                <a:lnTo>
                  <a:pt x="6919714" y="2873829"/>
                </a:lnTo>
                <a:lnTo>
                  <a:pt x="0" y="2873829"/>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pic>
        <p:nvPicPr>
          <p:cNvPr id="4" name="Picture 3"/>
          <p:cNvPicPr>
            <a:picLocks noChangeAspect="1"/>
          </p:cNvPicPr>
          <p:nvPr/>
        </p:nvPicPr>
        <p:blipFill>
          <a:blip r:embed="rId2"/>
          <a:stretch>
            <a:fillRect/>
          </a:stretch>
        </p:blipFill>
        <p:spPr>
          <a:xfrm>
            <a:off x="2641600" y="-218882"/>
            <a:ext cx="6908800" cy="6547348"/>
          </a:xfrm>
          <a:prstGeom prst="rect">
            <a:avLst/>
          </a:prstGeom>
        </p:spPr>
      </p:pic>
      <p:sp>
        <p:nvSpPr>
          <p:cNvPr id="10" name="Rectangle 9"/>
          <p:cNvSpPr/>
          <p:nvPr/>
        </p:nvSpPr>
        <p:spPr>
          <a:xfrm>
            <a:off x="650721" y="2054938"/>
            <a:ext cx="4006757" cy="1446550"/>
          </a:xfrm>
          <a:prstGeom prst="rect">
            <a:avLst/>
          </a:prstGeom>
        </p:spPr>
        <p:txBody>
          <a:bodyPr wrap="square">
            <a:spAutoFit/>
          </a:bodyPr>
          <a:lstStyle/>
          <a:p>
            <a:r>
              <a:rPr lang="en-US" sz="8800" dirty="0">
                <a:solidFill>
                  <a:schemeClr val="bg1"/>
                </a:solidFill>
                <a:cs typeface="+mn-ea"/>
                <a:sym typeface="+mn-lt"/>
              </a:rPr>
              <a:t>Project</a:t>
            </a:r>
            <a:endParaRPr lang="en-US" sz="1600" dirty="0">
              <a:solidFill>
                <a:schemeClr val="bg1"/>
              </a:solidFill>
              <a:cs typeface="+mn-ea"/>
              <a:sym typeface="+mn-lt"/>
            </a:endParaRPr>
          </a:p>
        </p:txBody>
      </p:sp>
      <p:sp>
        <p:nvSpPr>
          <p:cNvPr id="11" name="TextBox 10"/>
          <p:cNvSpPr txBox="1"/>
          <p:nvPr/>
        </p:nvSpPr>
        <p:spPr>
          <a:xfrm>
            <a:off x="650721" y="4254767"/>
            <a:ext cx="4006756" cy="1200329"/>
          </a:xfrm>
          <a:prstGeom prst="rect">
            <a:avLst/>
          </a:prstGeom>
          <a:noFill/>
        </p:spPr>
        <p:txBody>
          <a:bodyPr wrap="square" rtlCol="0">
            <a:spAutoFit/>
          </a:bodyPr>
          <a:lstStyle/>
          <a:p>
            <a:pPr>
              <a:lnSpc>
                <a:spcPct val="150000"/>
              </a:lnSpc>
            </a:pPr>
            <a:r>
              <a:rPr lang="id-ID" sz="1200" dirty="0">
                <a:cs typeface="+mn-ea"/>
                <a:sym typeface="+mn-lt"/>
              </a:rPr>
              <a:t>Lorem ipsum dolor sit amet, consectetur adipiscing elit, sed do eiusmod tempor incididunt ut labore et dolore magna aliqua. Ut enim ad minim veniam, quis nostrud exercitation ullamco laboris nisi ut aliquip. ex ea commodo consequat. </a:t>
            </a:r>
            <a:endParaRPr lang="en-US" sz="1200" dirty="0">
              <a:cs typeface="+mn-ea"/>
              <a:sym typeface="+mn-lt"/>
            </a:endParaRPr>
          </a:p>
        </p:txBody>
      </p:sp>
      <p:graphicFrame>
        <p:nvGraphicFramePr>
          <p:cNvPr id="12" name="Diagramm 3"/>
          <p:cNvGraphicFramePr/>
          <p:nvPr/>
        </p:nvGraphicFramePr>
        <p:xfrm>
          <a:off x="7107164" y="1203340"/>
          <a:ext cx="4434115" cy="2584889"/>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p:cNvSpPr txBox="1"/>
          <p:nvPr/>
        </p:nvSpPr>
        <p:spPr>
          <a:xfrm>
            <a:off x="7810499" y="4080384"/>
            <a:ext cx="3539672" cy="1477328"/>
          </a:xfrm>
          <a:prstGeom prst="rect">
            <a:avLst/>
          </a:prstGeom>
          <a:noFill/>
        </p:spPr>
        <p:txBody>
          <a:bodyPr wrap="square" rtlCol="0">
            <a:spAutoFit/>
          </a:bodyPr>
          <a:lstStyle/>
          <a:p>
            <a:pPr>
              <a:lnSpc>
                <a:spcPct val="150000"/>
              </a:lnSpc>
            </a:pPr>
            <a:r>
              <a:rPr lang="id-ID" sz="1200" dirty="0">
                <a:cs typeface="+mn-ea"/>
                <a:sym typeface="+mn-lt"/>
              </a:rPr>
              <a:t>Lorem ipsum dolor sit amet, consectetur adipiscing elit, sed do eiusmod tempor incididunt ut labore et dolore magna aliqua. Ut enim ad minim veniam, quis nostrud exercitation ullamco laboris nisi ut aliquip. ex ea commodo consequat. </a:t>
            </a:r>
            <a:endParaRPr lang="en-US" sz="1200" dirty="0">
              <a:cs typeface="+mn-ea"/>
              <a:sym typeface="+mn-lt"/>
            </a:endParaRPr>
          </a:p>
        </p:txBody>
      </p:sp>
      <p:pic>
        <p:nvPicPr>
          <p:cNvPr id="5" name="图片占位符 4" descr="图片包含 树, 户外, 服装, 妇女&#10;&#10;描述已自动生成"/>
          <p:cNvPicPr>
            <a:picLocks noGrp="1" noChangeAspect="1"/>
          </p:cNvPicPr>
          <p:nvPr>
            <p:ph type="pic" sz="quarter" idx="10"/>
          </p:nvPr>
        </p:nvPicPr>
        <p:blipFill>
          <a:blip r:embed="rId4" cstate="screen"/>
          <a:srcRect t="10804" b="10804"/>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4897387" y="0"/>
            <a:ext cx="2022327"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pic>
        <p:nvPicPr>
          <p:cNvPr id="4" name="Picture 3"/>
          <p:cNvPicPr>
            <a:picLocks noChangeAspect="1"/>
          </p:cNvPicPr>
          <p:nvPr/>
        </p:nvPicPr>
        <p:blipFill>
          <a:blip r:embed="rId2"/>
          <a:stretch>
            <a:fillRect/>
          </a:stretch>
        </p:blipFill>
        <p:spPr>
          <a:xfrm>
            <a:off x="524933" y="295275"/>
            <a:ext cx="11142133" cy="6267450"/>
          </a:xfrm>
          <a:prstGeom prst="rect">
            <a:avLst/>
          </a:prstGeom>
        </p:spPr>
      </p:pic>
      <p:sp>
        <p:nvSpPr>
          <p:cNvPr id="9" name="Rectangle 8"/>
          <p:cNvSpPr/>
          <p:nvPr/>
        </p:nvSpPr>
        <p:spPr>
          <a:xfrm>
            <a:off x="682116" y="2911881"/>
            <a:ext cx="4006757" cy="1446550"/>
          </a:xfrm>
          <a:prstGeom prst="rect">
            <a:avLst/>
          </a:prstGeom>
        </p:spPr>
        <p:txBody>
          <a:bodyPr wrap="square">
            <a:spAutoFit/>
          </a:bodyPr>
          <a:lstStyle/>
          <a:p>
            <a:r>
              <a:rPr lang="en-US" sz="8800" dirty="0">
                <a:solidFill>
                  <a:schemeClr val="accent1"/>
                </a:solidFill>
                <a:cs typeface="+mn-ea"/>
                <a:sym typeface="+mn-lt"/>
              </a:rPr>
              <a:t>Project</a:t>
            </a:r>
            <a:endParaRPr lang="en-US" sz="1600" dirty="0">
              <a:solidFill>
                <a:schemeClr val="accent1"/>
              </a:solidFill>
              <a:cs typeface="+mn-ea"/>
              <a:sym typeface="+mn-lt"/>
            </a:endParaRPr>
          </a:p>
        </p:txBody>
      </p:sp>
      <p:sp>
        <p:nvSpPr>
          <p:cNvPr id="10" name="TextBox 9"/>
          <p:cNvSpPr txBox="1"/>
          <p:nvPr/>
        </p:nvSpPr>
        <p:spPr>
          <a:xfrm>
            <a:off x="682116" y="4311893"/>
            <a:ext cx="4006757" cy="1200329"/>
          </a:xfrm>
          <a:prstGeom prst="rect">
            <a:avLst/>
          </a:prstGeom>
          <a:noFill/>
        </p:spPr>
        <p:txBody>
          <a:bodyPr wrap="square" rtlCol="0">
            <a:spAutoFit/>
          </a:bodyPr>
          <a:lstStyle/>
          <a:p>
            <a:pPr>
              <a:lnSpc>
                <a:spcPct val="150000"/>
              </a:lnSpc>
            </a:pPr>
            <a:r>
              <a:rPr lang="id-ID" sz="1200" dirty="0">
                <a:cs typeface="+mn-ea"/>
                <a:sym typeface="+mn-lt"/>
              </a:rPr>
              <a:t>Lorem ipsum dolor sit amet, consectetur adipiscing elit, sed do eiusmod tempor incididunt ut labore et dolore magna aliqua. Ut enim ad minim veniam, quis nostrud exercitation ullamco laboris nisi ut aliquip. ex ea commodo consequat. </a:t>
            </a:r>
            <a:endParaRPr lang="en-US" sz="1200" dirty="0">
              <a:cs typeface="+mn-ea"/>
              <a:sym typeface="+mn-lt"/>
            </a:endParaRPr>
          </a:p>
        </p:txBody>
      </p:sp>
      <p:sp>
        <p:nvSpPr>
          <p:cNvPr id="11" name="Rectangle 10"/>
          <p:cNvSpPr/>
          <p:nvPr/>
        </p:nvSpPr>
        <p:spPr>
          <a:xfrm>
            <a:off x="9730282" y="1105263"/>
            <a:ext cx="1623733" cy="2800767"/>
          </a:xfrm>
          <a:prstGeom prst="rect">
            <a:avLst/>
          </a:prstGeom>
        </p:spPr>
        <p:txBody>
          <a:bodyPr wrap="square">
            <a:spAutoFit/>
          </a:bodyPr>
          <a:lstStyle/>
          <a:p>
            <a:pPr algn="r"/>
            <a:r>
              <a:rPr lang="en-US" sz="8800" dirty="0">
                <a:solidFill>
                  <a:schemeClr val="accent1"/>
                </a:solidFill>
                <a:cs typeface="+mn-ea"/>
                <a:sym typeface="+mn-lt"/>
              </a:rPr>
              <a:t>500</a:t>
            </a:r>
            <a:endParaRPr lang="en-US" sz="1600" dirty="0">
              <a:solidFill>
                <a:schemeClr val="accent1"/>
              </a:solidFill>
              <a:cs typeface="+mn-ea"/>
              <a:sym typeface="+mn-lt"/>
            </a:endParaRPr>
          </a:p>
        </p:txBody>
      </p:sp>
      <p:sp>
        <p:nvSpPr>
          <p:cNvPr id="12" name="Rectangle 11"/>
          <p:cNvSpPr/>
          <p:nvPr/>
        </p:nvSpPr>
        <p:spPr>
          <a:xfrm>
            <a:off x="9312968" y="2044208"/>
            <a:ext cx="2041047" cy="1754326"/>
          </a:xfrm>
          <a:prstGeom prst="rect">
            <a:avLst/>
          </a:prstGeom>
        </p:spPr>
        <p:txBody>
          <a:bodyPr wrap="square">
            <a:spAutoFit/>
          </a:bodyPr>
          <a:lstStyle/>
          <a:p>
            <a:pPr algn="r"/>
            <a:r>
              <a:rPr lang="en-US" sz="5400" dirty="0">
                <a:solidFill>
                  <a:schemeClr val="accent1"/>
                </a:solidFill>
                <a:cs typeface="+mn-ea"/>
                <a:sym typeface="+mn-lt"/>
              </a:rPr>
              <a:t>Billion</a:t>
            </a:r>
            <a:endParaRPr lang="en-US" sz="1000" dirty="0">
              <a:solidFill>
                <a:schemeClr val="accent1"/>
              </a:solidFill>
              <a:cs typeface="+mn-ea"/>
              <a:sym typeface="+mn-lt"/>
            </a:endParaRPr>
          </a:p>
        </p:txBody>
      </p:sp>
      <p:sp>
        <p:nvSpPr>
          <p:cNvPr id="13" name="TextBox 12"/>
          <p:cNvSpPr txBox="1"/>
          <p:nvPr/>
        </p:nvSpPr>
        <p:spPr>
          <a:xfrm>
            <a:off x="8891263" y="4511839"/>
            <a:ext cx="2600480" cy="1200329"/>
          </a:xfrm>
          <a:prstGeom prst="rect">
            <a:avLst/>
          </a:prstGeom>
          <a:noFill/>
        </p:spPr>
        <p:txBody>
          <a:bodyPr wrap="square" rtlCol="0">
            <a:spAutoFit/>
          </a:bodyPr>
          <a:lstStyle/>
          <a:p>
            <a:pPr algn="r">
              <a:lnSpc>
                <a:spcPct val="150000"/>
              </a:lnSpc>
            </a:pPr>
            <a:r>
              <a:rPr lang="id-ID" sz="1200" dirty="0">
                <a:cs typeface="+mn-ea"/>
                <a:sym typeface="+mn-lt"/>
              </a:rPr>
              <a:t>Lorem ipsum dolor sit amet, consectetur adipiscing elit, sed do eiusmod tempor incididunt ut labore et dolore magna aliqua. </a:t>
            </a:r>
            <a:endParaRPr lang="en-US" sz="1200" dirty="0">
              <a:cs typeface="+mn-ea"/>
              <a:sym typeface="+mn-lt"/>
            </a:endParaRPr>
          </a:p>
        </p:txBody>
      </p:sp>
      <p:pic>
        <p:nvPicPr>
          <p:cNvPr id="7" name="图片占位符 6" descr="图片包含 树, 户外, 草, 天空&#10;&#10;描述已自动生成"/>
          <p:cNvPicPr>
            <a:picLocks noGrp="1" noChangeAspect="1"/>
          </p:cNvPicPr>
          <p:nvPr>
            <p:ph type="pic" sz="quarter" idx="10"/>
          </p:nvPr>
        </p:nvPicPr>
        <p:blipFill>
          <a:blip r:embed="rId3" cstate="screen"/>
          <a:srcRect t="23354" b="23354"/>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2641601" y="2810375"/>
            <a:ext cx="9550400" cy="40476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pic>
        <p:nvPicPr>
          <p:cNvPr id="5" name="laptop-01.png" descr="laptop-01.png"/>
          <p:cNvPicPr>
            <a:picLocks noChangeAspect="1"/>
          </p:cNvPicPr>
          <p:nvPr/>
        </p:nvPicPr>
        <p:blipFill>
          <a:blip r:embed="rId2" cstate="screen"/>
          <a:stretch>
            <a:fillRect/>
          </a:stretch>
        </p:blipFill>
        <p:spPr>
          <a:xfrm>
            <a:off x="-1318338" y="1107912"/>
            <a:ext cx="8019673" cy="4642176"/>
          </a:xfrm>
          <a:prstGeom prst="rect">
            <a:avLst/>
          </a:prstGeom>
        </p:spPr>
      </p:pic>
      <p:sp>
        <p:nvSpPr>
          <p:cNvPr id="11" name="TextBox 10"/>
          <p:cNvSpPr txBox="1"/>
          <p:nvPr/>
        </p:nvSpPr>
        <p:spPr>
          <a:xfrm>
            <a:off x="6589498" y="1377221"/>
            <a:ext cx="4738901" cy="1200329"/>
          </a:xfrm>
          <a:prstGeom prst="rect">
            <a:avLst/>
          </a:prstGeom>
          <a:noFill/>
        </p:spPr>
        <p:txBody>
          <a:bodyPr wrap="square" rtlCol="0">
            <a:spAutoFit/>
          </a:bodyPr>
          <a:lstStyle/>
          <a:p>
            <a:pPr>
              <a:lnSpc>
                <a:spcPct val="150000"/>
              </a:lnSpc>
            </a:pPr>
            <a:r>
              <a:rPr lang="id-ID" sz="1200" dirty="0">
                <a:cs typeface="+mn-ea"/>
                <a:sym typeface="+mn-lt"/>
              </a:rPr>
              <a:t>Lorem ipsum dolor sit amet, consectetur adipiscing elit, sed do eiusmod tempor incididunt ut labore et dolore magna aliqua. Ut enim ad minim veniam, quis nostrud exercitation ullamco laboris nisi ut aliquip. ex ea commodo consequat. </a:t>
            </a:r>
            <a:endParaRPr lang="en-US" sz="1200" dirty="0">
              <a:cs typeface="+mn-ea"/>
              <a:sym typeface="+mn-lt"/>
            </a:endParaRPr>
          </a:p>
        </p:txBody>
      </p:sp>
      <p:grpSp>
        <p:nvGrpSpPr>
          <p:cNvPr id="12" name="Group 11"/>
          <p:cNvGrpSpPr/>
          <p:nvPr/>
        </p:nvGrpSpPr>
        <p:grpSpPr>
          <a:xfrm>
            <a:off x="6860404" y="3040379"/>
            <a:ext cx="4197091" cy="2276566"/>
            <a:chOff x="2536722" y="3497325"/>
            <a:chExt cx="7920880" cy="6892445"/>
          </a:xfrm>
        </p:grpSpPr>
        <p:sp>
          <p:nvSpPr>
            <p:cNvPr id="13" name="Rectangle 17"/>
            <p:cNvSpPr/>
            <p:nvPr/>
          </p:nvSpPr>
          <p:spPr bwMode="auto">
            <a:xfrm>
              <a:off x="5397502" y="3497325"/>
              <a:ext cx="2096491" cy="1006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wrap="none" lIns="0" tIns="0" rIns="0" bIns="0" anchor="ctr">
              <a:spAutoFit/>
            </a:bodyPr>
            <a:lstStyle>
              <a:lvl1pPr algn="l">
                <a:defRPr sz="1200">
                  <a:solidFill>
                    <a:schemeClr val="tx1"/>
                  </a:solidFill>
                  <a:latin typeface="Gill Sans" charset="0"/>
                </a:defRPr>
              </a:lvl1pPr>
              <a:lvl2pPr algn="l">
                <a:defRPr sz="1200">
                  <a:solidFill>
                    <a:schemeClr val="tx1"/>
                  </a:solidFill>
                  <a:latin typeface="Gill Sans" charset="0"/>
                </a:defRPr>
              </a:lvl2pPr>
              <a:lvl3pPr algn="l">
                <a:defRPr sz="1200">
                  <a:solidFill>
                    <a:schemeClr val="tx1"/>
                  </a:solidFill>
                  <a:latin typeface="Gill Sans" charset="0"/>
                </a:defRPr>
              </a:lvl3pPr>
              <a:lvl4pPr algn="l">
                <a:defRPr sz="1200">
                  <a:solidFill>
                    <a:schemeClr val="tx1"/>
                  </a:solidFill>
                  <a:latin typeface="Gill Sans" charset="0"/>
                </a:defRPr>
              </a:lvl4pPr>
              <a:lvl5pPr algn="l">
                <a:defRPr sz="1200">
                  <a:solidFill>
                    <a:schemeClr val="tx1"/>
                  </a:solidFill>
                  <a:latin typeface="Gill Sans" charset="0"/>
                </a:defRPr>
              </a:lvl5pPr>
              <a:lvl6pPr fontAlgn="base">
                <a:spcBef>
                  <a:spcPct val="0"/>
                </a:spcBef>
                <a:spcAft>
                  <a:spcPct val="0"/>
                </a:spcAft>
                <a:defRPr sz="1200">
                  <a:solidFill>
                    <a:schemeClr val="tx1"/>
                  </a:solidFill>
                  <a:latin typeface="Gill Sans" charset="0"/>
                </a:defRPr>
              </a:lvl6pPr>
              <a:lvl7pPr fontAlgn="base">
                <a:spcBef>
                  <a:spcPct val="0"/>
                </a:spcBef>
                <a:spcAft>
                  <a:spcPct val="0"/>
                </a:spcAft>
                <a:defRPr sz="1200">
                  <a:solidFill>
                    <a:schemeClr val="tx1"/>
                  </a:solidFill>
                  <a:latin typeface="Gill Sans" charset="0"/>
                </a:defRPr>
              </a:lvl7pPr>
              <a:lvl8pPr fontAlgn="base">
                <a:spcBef>
                  <a:spcPct val="0"/>
                </a:spcBef>
                <a:spcAft>
                  <a:spcPct val="0"/>
                </a:spcAft>
                <a:defRPr sz="1200">
                  <a:solidFill>
                    <a:schemeClr val="tx1"/>
                  </a:solidFill>
                  <a:latin typeface="Gill Sans" charset="0"/>
                </a:defRPr>
              </a:lvl8pPr>
              <a:lvl9pPr fontAlgn="base">
                <a:spcBef>
                  <a:spcPct val="0"/>
                </a:spcBef>
                <a:spcAft>
                  <a:spcPct val="0"/>
                </a:spcAft>
                <a:defRPr sz="1200">
                  <a:solidFill>
                    <a:schemeClr val="tx1"/>
                  </a:solidFill>
                  <a:latin typeface="Gill Sans" charset="0"/>
                </a:defRPr>
              </a:lvl9pPr>
            </a:lstStyle>
            <a:p>
              <a:pPr>
                <a:lnSpc>
                  <a:spcPct val="120000"/>
                </a:lnSpc>
              </a:pPr>
              <a:r>
                <a:rPr lang="en-US" sz="1800" dirty="0">
                  <a:solidFill>
                    <a:schemeClr val="bg1"/>
                  </a:solidFill>
                  <a:latin typeface="+mn-lt"/>
                  <a:cs typeface="+mn-ea"/>
                  <a:sym typeface="+mn-lt"/>
                </a:rPr>
                <a:t>About Data</a:t>
              </a:r>
            </a:p>
          </p:txBody>
        </p:sp>
        <p:graphicFrame>
          <p:nvGraphicFramePr>
            <p:cNvPr id="14" name="Chart 13"/>
            <p:cNvGraphicFramePr/>
            <p:nvPr/>
          </p:nvGraphicFramePr>
          <p:xfrm>
            <a:off x="2536722" y="4542504"/>
            <a:ext cx="7920880" cy="5847266"/>
          </p:xfrm>
          <a:graphic>
            <a:graphicData uri="http://schemas.openxmlformats.org/drawingml/2006/chart">
              <c:chart xmlns:c="http://schemas.openxmlformats.org/drawingml/2006/chart" xmlns:r="http://schemas.openxmlformats.org/officeDocument/2006/relationships" r:id="rId3"/>
            </a:graphicData>
          </a:graphic>
        </p:graphicFrame>
      </p:grpSp>
      <p:pic>
        <p:nvPicPr>
          <p:cNvPr id="4" name="图片占位符 3" descr="图片包含 鲜花, 树, 植物, 户外&#10;&#10;描述已自动生成"/>
          <p:cNvPicPr>
            <a:picLocks noGrp="1" noChangeAspect="1"/>
          </p:cNvPicPr>
          <p:nvPr>
            <p:ph type="pic" sz="quarter" idx="10"/>
          </p:nvPr>
        </p:nvPicPr>
        <p:blipFill>
          <a:blip r:embed="rId4" cstate="screen"/>
          <a:srcRect t="4" b="4"/>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8548914" y="0"/>
            <a:ext cx="364308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4" name="Group 3"/>
          <p:cNvGrpSpPr/>
          <p:nvPr/>
        </p:nvGrpSpPr>
        <p:grpSpPr>
          <a:xfrm>
            <a:off x="5777777" y="1248935"/>
            <a:ext cx="5504538" cy="4360129"/>
            <a:chOff x="3836335" y="2675065"/>
            <a:chExt cx="3945787" cy="3125447"/>
          </a:xfrm>
        </p:grpSpPr>
        <p:sp>
          <p:nvSpPr>
            <p:cNvPr id="5" name="Shape 561"/>
            <p:cNvSpPr/>
            <p:nvPr/>
          </p:nvSpPr>
          <p:spPr>
            <a:xfrm>
              <a:off x="5141396" y="5394703"/>
              <a:ext cx="1338351" cy="405809"/>
            </a:xfrm>
            <a:custGeom>
              <a:avLst/>
              <a:gdLst/>
              <a:ahLst/>
              <a:cxnLst>
                <a:cxn ang="0">
                  <a:pos x="wd2" y="hd2"/>
                </a:cxn>
                <a:cxn ang="5400000">
                  <a:pos x="wd2" y="hd2"/>
                </a:cxn>
                <a:cxn ang="10800000">
                  <a:pos x="wd2" y="hd2"/>
                </a:cxn>
                <a:cxn ang="16200000">
                  <a:pos x="wd2" y="hd2"/>
                </a:cxn>
              </a:cxnLst>
              <a:rect l="0" t="0" r="r" b="b"/>
              <a:pathLst>
                <a:path w="21570" h="21600" extrusionOk="0">
                  <a:moveTo>
                    <a:pt x="21483" y="21314"/>
                  </a:moveTo>
                  <a:cubicBezTo>
                    <a:pt x="21378" y="21223"/>
                    <a:pt x="19318" y="19929"/>
                    <a:pt x="19191" y="19748"/>
                  </a:cubicBezTo>
                  <a:cubicBezTo>
                    <a:pt x="19052" y="19568"/>
                    <a:pt x="18879" y="19417"/>
                    <a:pt x="18826" y="19025"/>
                  </a:cubicBezTo>
                  <a:cubicBezTo>
                    <a:pt x="18297" y="14751"/>
                    <a:pt x="17914" y="0"/>
                    <a:pt x="17914" y="0"/>
                  </a:cubicBezTo>
                  <a:lnTo>
                    <a:pt x="10639" y="0"/>
                  </a:lnTo>
                  <a:lnTo>
                    <a:pt x="3656" y="0"/>
                  </a:lnTo>
                  <a:cubicBezTo>
                    <a:pt x="3656" y="0"/>
                    <a:pt x="3274" y="14751"/>
                    <a:pt x="2745" y="19025"/>
                  </a:cubicBezTo>
                  <a:cubicBezTo>
                    <a:pt x="2692" y="19417"/>
                    <a:pt x="2520" y="19568"/>
                    <a:pt x="2380" y="19748"/>
                  </a:cubicBezTo>
                  <a:cubicBezTo>
                    <a:pt x="2253" y="19929"/>
                    <a:pt x="193" y="21223"/>
                    <a:pt x="88" y="21314"/>
                  </a:cubicBezTo>
                  <a:cubicBezTo>
                    <a:pt x="-17" y="21524"/>
                    <a:pt x="1" y="21600"/>
                    <a:pt x="1" y="21600"/>
                  </a:cubicBezTo>
                  <a:lnTo>
                    <a:pt x="10639" y="21600"/>
                  </a:lnTo>
                  <a:lnTo>
                    <a:pt x="21570" y="21600"/>
                  </a:lnTo>
                  <a:cubicBezTo>
                    <a:pt x="21570" y="21600"/>
                    <a:pt x="21583" y="21438"/>
                    <a:pt x="21483" y="21314"/>
                  </a:cubicBezTo>
                  <a:close/>
                </a:path>
              </a:pathLst>
            </a:custGeom>
            <a:solidFill>
              <a:srgbClr val="DCDEE0"/>
            </a:solidFill>
            <a:ln w="12700">
              <a:miter lim="400000"/>
            </a:ln>
          </p:spPr>
          <p:txBody>
            <a:bodyPr lIns="19050" tIns="19050" rIns="19050" bIns="19050" anchor="ctr"/>
            <a:lstStyle/>
            <a:p>
              <a:pPr>
                <a:lnSpc>
                  <a:spcPct val="100000"/>
                </a:lnSpc>
                <a:defRPr sz="3200">
                  <a:solidFill>
                    <a:srgbClr val="FFFFFF"/>
                  </a:solidFill>
                  <a:latin typeface="Helvetica Light"/>
                  <a:ea typeface="Helvetica Light"/>
                  <a:cs typeface="Helvetica Light"/>
                  <a:sym typeface="Helvetica Light"/>
                </a:defRPr>
              </a:pPr>
              <a:endParaRPr sz="1600">
                <a:cs typeface="+mn-ea"/>
                <a:sym typeface="+mn-lt"/>
              </a:endParaRPr>
            </a:p>
          </p:txBody>
        </p:sp>
        <p:sp>
          <p:nvSpPr>
            <p:cNvPr id="6" name="Shape 562"/>
            <p:cNvSpPr/>
            <p:nvPr/>
          </p:nvSpPr>
          <p:spPr>
            <a:xfrm>
              <a:off x="3836335" y="2675065"/>
              <a:ext cx="3945782" cy="2721877"/>
            </a:xfrm>
            <a:custGeom>
              <a:avLst/>
              <a:gdLst/>
              <a:ahLst/>
              <a:cxnLst>
                <a:cxn ang="0">
                  <a:pos x="wd2" y="hd2"/>
                </a:cxn>
                <a:cxn ang="5400000">
                  <a:pos x="wd2" y="hd2"/>
                </a:cxn>
                <a:cxn ang="10800000">
                  <a:pos x="wd2" y="hd2"/>
                </a:cxn>
                <a:cxn ang="16200000">
                  <a:pos x="wd2" y="hd2"/>
                </a:cxn>
              </a:cxnLst>
              <a:rect l="0" t="0" r="r" b="b"/>
              <a:pathLst>
                <a:path w="21600" h="21600" extrusionOk="0">
                  <a:moveTo>
                    <a:pt x="21600" y="20878"/>
                  </a:moveTo>
                  <a:cubicBezTo>
                    <a:pt x="21600" y="21277"/>
                    <a:pt x="21378" y="21600"/>
                    <a:pt x="21103" y="21600"/>
                  </a:cubicBezTo>
                  <a:lnTo>
                    <a:pt x="496" y="21600"/>
                  </a:lnTo>
                  <a:cubicBezTo>
                    <a:pt x="222" y="21600"/>
                    <a:pt x="0" y="21277"/>
                    <a:pt x="0" y="20878"/>
                  </a:cubicBezTo>
                  <a:lnTo>
                    <a:pt x="0" y="722"/>
                  </a:lnTo>
                  <a:cubicBezTo>
                    <a:pt x="0" y="323"/>
                    <a:pt x="222" y="0"/>
                    <a:pt x="496" y="0"/>
                  </a:cubicBezTo>
                  <a:lnTo>
                    <a:pt x="21103" y="0"/>
                  </a:lnTo>
                  <a:cubicBezTo>
                    <a:pt x="21378" y="0"/>
                    <a:pt x="21600" y="323"/>
                    <a:pt x="21600" y="722"/>
                  </a:cubicBezTo>
                  <a:cubicBezTo>
                    <a:pt x="21600" y="722"/>
                    <a:pt x="21600" y="20878"/>
                    <a:pt x="21600" y="20878"/>
                  </a:cubicBezTo>
                  <a:close/>
                </a:path>
              </a:pathLst>
            </a:custGeom>
            <a:solidFill>
              <a:srgbClr val="DCDEE0"/>
            </a:solidFill>
            <a:ln w="12700">
              <a:miter lim="400000"/>
            </a:ln>
            <a:effectLst>
              <a:outerShdw blurRad="25400" dist="25400" dir="5400000" rotWithShape="0">
                <a:srgbClr val="000000">
                  <a:alpha val="50000"/>
                </a:srgbClr>
              </a:outerShdw>
            </a:effectLst>
          </p:spPr>
          <p:txBody>
            <a:bodyPr lIns="19050" tIns="19050" rIns="19050" bIns="19050" anchor="ctr"/>
            <a:lstStyle/>
            <a:p>
              <a:pPr>
                <a:lnSpc>
                  <a:spcPct val="100000"/>
                </a:lnSpc>
                <a:defRPr sz="3200">
                  <a:solidFill>
                    <a:srgbClr val="FFFFFF"/>
                  </a:solidFill>
                  <a:latin typeface="Helvetica Light"/>
                  <a:ea typeface="Helvetica Light"/>
                  <a:cs typeface="Helvetica Light"/>
                  <a:sym typeface="Helvetica Light"/>
                </a:defRPr>
              </a:pPr>
              <a:endParaRPr sz="1600">
                <a:cs typeface="+mn-ea"/>
                <a:sym typeface="+mn-lt"/>
              </a:endParaRPr>
            </a:p>
          </p:txBody>
        </p:sp>
        <p:sp>
          <p:nvSpPr>
            <p:cNvPr id="7" name="Shape 563"/>
            <p:cNvSpPr/>
            <p:nvPr/>
          </p:nvSpPr>
          <p:spPr>
            <a:xfrm>
              <a:off x="3836335" y="2675065"/>
              <a:ext cx="3945787" cy="236330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831"/>
                  </a:lnTo>
                  <a:cubicBezTo>
                    <a:pt x="21600" y="372"/>
                    <a:pt x="21378" y="0"/>
                    <a:pt x="21103" y="0"/>
                  </a:cubicBezTo>
                  <a:lnTo>
                    <a:pt x="497" y="0"/>
                  </a:lnTo>
                  <a:cubicBezTo>
                    <a:pt x="222" y="0"/>
                    <a:pt x="0" y="372"/>
                    <a:pt x="0" y="831"/>
                  </a:cubicBezTo>
                  <a:lnTo>
                    <a:pt x="0" y="21600"/>
                  </a:lnTo>
                  <a:cubicBezTo>
                    <a:pt x="0" y="21600"/>
                    <a:pt x="21600" y="21600"/>
                    <a:pt x="21600" y="21600"/>
                  </a:cubicBezTo>
                  <a:close/>
                </a:path>
              </a:pathLst>
            </a:custGeom>
            <a:solidFill>
              <a:srgbClr val="1E1E1E"/>
            </a:solidFill>
            <a:ln w="12700">
              <a:miter lim="400000"/>
            </a:ln>
          </p:spPr>
          <p:txBody>
            <a:bodyPr lIns="19050" tIns="19050" rIns="19050" bIns="19050" anchor="ctr"/>
            <a:lstStyle/>
            <a:p>
              <a:pPr defTabSz="228600">
                <a:defRPr sz="3000">
                  <a:solidFill>
                    <a:srgbClr val="FFFFFF"/>
                  </a:solidFill>
                  <a:effectLst>
                    <a:outerShdw blurRad="38100" dist="12700" dir="5400000" rotWithShape="0">
                      <a:srgbClr val="000000">
                        <a:alpha val="50000"/>
                      </a:srgbClr>
                    </a:outerShdw>
                  </a:effectLst>
                  <a:latin typeface="Source Sans Pro"/>
                  <a:ea typeface="Source Sans Pro"/>
                  <a:cs typeface="Source Sans Pro"/>
                  <a:sym typeface="Source Sans Pro"/>
                </a:defRPr>
              </a:pPr>
              <a:endParaRPr sz="1500">
                <a:cs typeface="+mn-ea"/>
                <a:sym typeface="+mn-lt"/>
              </a:endParaRPr>
            </a:p>
          </p:txBody>
        </p:sp>
        <p:pic>
          <p:nvPicPr>
            <p:cNvPr id="8" name="blank7.jpg"/>
            <p:cNvPicPr>
              <a:picLocks noChangeAspect="1"/>
            </p:cNvPicPr>
            <p:nvPr/>
          </p:nvPicPr>
          <p:blipFill>
            <a:blip r:embed="rId2" cstate="screen"/>
            <a:srcRect t="29671" b="29671"/>
            <a:stretch>
              <a:fillRect/>
            </a:stretch>
          </p:blipFill>
          <p:spPr>
            <a:xfrm>
              <a:off x="3983208" y="2802818"/>
              <a:ext cx="3663179" cy="2106666"/>
            </a:xfrm>
            <a:prstGeom prst="rect">
              <a:avLst/>
            </a:prstGeom>
            <a:ln w="12700">
              <a:miter lim="400000"/>
              <a:headEnd/>
              <a:tailEnd/>
            </a:ln>
          </p:spPr>
        </p:pic>
        <p:sp>
          <p:nvSpPr>
            <p:cNvPr id="9" name="Shape 565"/>
            <p:cNvSpPr/>
            <p:nvPr/>
          </p:nvSpPr>
          <p:spPr>
            <a:xfrm>
              <a:off x="3838908" y="2676867"/>
              <a:ext cx="2170902" cy="2368048"/>
            </a:xfrm>
            <a:custGeom>
              <a:avLst/>
              <a:gdLst/>
              <a:ahLst/>
              <a:cxnLst>
                <a:cxn ang="0">
                  <a:pos x="wd2" y="hd2"/>
                </a:cxn>
                <a:cxn ang="5400000">
                  <a:pos x="wd2" y="hd2"/>
                </a:cxn>
                <a:cxn ang="10800000">
                  <a:pos x="wd2" y="hd2"/>
                </a:cxn>
                <a:cxn ang="16200000">
                  <a:pos x="wd2" y="hd2"/>
                </a:cxn>
              </a:cxnLst>
              <a:rect l="0" t="0" r="r" b="b"/>
              <a:pathLst>
                <a:path w="21600" h="21587" extrusionOk="0">
                  <a:moveTo>
                    <a:pt x="0" y="738"/>
                  </a:moveTo>
                  <a:cubicBezTo>
                    <a:pt x="0" y="4738"/>
                    <a:pt x="0" y="8738"/>
                    <a:pt x="0" y="12739"/>
                  </a:cubicBezTo>
                  <a:cubicBezTo>
                    <a:pt x="0" y="13683"/>
                    <a:pt x="0" y="14628"/>
                    <a:pt x="0" y="15573"/>
                  </a:cubicBezTo>
                  <a:cubicBezTo>
                    <a:pt x="0" y="16573"/>
                    <a:pt x="0" y="17573"/>
                    <a:pt x="0" y="18573"/>
                  </a:cubicBezTo>
                  <a:cubicBezTo>
                    <a:pt x="0" y="19073"/>
                    <a:pt x="0" y="19573"/>
                    <a:pt x="0" y="20073"/>
                  </a:cubicBezTo>
                  <a:cubicBezTo>
                    <a:pt x="0" y="20323"/>
                    <a:pt x="0" y="20573"/>
                    <a:pt x="0" y="20823"/>
                  </a:cubicBezTo>
                  <a:cubicBezTo>
                    <a:pt x="1" y="21051"/>
                    <a:pt x="1" y="21278"/>
                    <a:pt x="2" y="21503"/>
                  </a:cubicBezTo>
                  <a:cubicBezTo>
                    <a:pt x="251" y="21540"/>
                    <a:pt x="504" y="21563"/>
                    <a:pt x="760" y="21573"/>
                  </a:cubicBezTo>
                  <a:cubicBezTo>
                    <a:pt x="1013" y="21583"/>
                    <a:pt x="1266" y="21579"/>
                    <a:pt x="1519" y="21573"/>
                  </a:cubicBezTo>
                  <a:cubicBezTo>
                    <a:pt x="1772" y="21566"/>
                    <a:pt x="2025" y="21557"/>
                    <a:pt x="2278" y="21557"/>
                  </a:cubicBezTo>
                  <a:cubicBezTo>
                    <a:pt x="2532" y="21556"/>
                    <a:pt x="2785" y="21566"/>
                    <a:pt x="3038" y="21573"/>
                  </a:cubicBezTo>
                  <a:cubicBezTo>
                    <a:pt x="4050" y="21600"/>
                    <a:pt x="5063" y="21582"/>
                    <a:pt x="6076" y="21573"/>
                  </a:cubicBezTo>
                  <a:cubicBezTo>
                    <a:pt x="8101" y="21554"/>
                    <a:pt x="10126" y="21568"/>
                    <a:pt x="12152" y="21573"/>
                  </a:cubicBezTo>
                  <a:cubicBezTo>
                    <a:pt x="15301" y="21580"/>
                    <a:pt x="18451" y="21563"/>
                    <a:pt x="21600" y="21523"/>
                  </a:cubicBezTo>
                  <a:lnTo>
                    <a:pt x="6380" y="11"/>
                  </a:lnTo>
                  <a:lnTo>
                    <a:pt x="782" y="0"/>
                  </a:lnTo>
                  <a:cubicBezTo>
                    <a:pt x="567" y="27"/>
                    <a:pt x="370" y="124"/>
                    <a:pt x="225" y="273"/>
                  </a:cubicBezTo>
                  <a:cubicBezTo>
                    <a:pt x="99" y="403"/>
                    <a:pt x="21" y="565"/>
                    <a:pt x="0" y="738"/>
                  </a:cubicBezTo>
                  <a:close/>
                </a:path>
              </a:pathLst>
            </a:custGeom>
            <a:solidFill>
              <a:srgbClr val="FFFFFF">
                <a:alpha val="17630"/>
              </a:srgbClr>
            </a:solidFill>
            <a:ln w="12700">
              <a:miter lim="400000"/>
            </a:ln>
          </p:spPr>
          <p:txBody>
            <a:bodyPr lIns="25400" tIns="25400" rIns="25400" bIns="25400" anchor="ct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sp>
          <p:nvSpPr>
            <p:cNvPr id="10" name="Shape 573"/>
            <p:cNvSpPr/>
            <p:nvPr/>
          </p:nvSpPr>
          <p:spPr>
            <a:xfrm rot="16200000">
              <a:off x="7651369" y="5329032"/>
              <a:ext cx="23640" cy="23640"/>
            </a:xfrm>
            <a:prstGeom prst="ellipse">
              <a:avLst/>
            </a:prstGeom>
            <a:solidFill>
              <a:srgbClr val="A6A6A6"/>
            </a:solidFill>
            <a:ln w="12700">
              <a:miter lim="400000"/>
            </a:ln>
          </p:spPr>
          <p:txBody>
            <a:bodyPr lIns="22860" rIns="22860" anchor="ctr"/>
            <a:lstStyle/>
            <a:p>
              <a:pPr defTabSz="457200">
                <a:defRPr sz="1800">
                  <a:solidFill>
                    <a:srgbClr val="FFFFFF"/>
                  </a:solidFill>
                  <a:latin typeface="Calibri" panose="020F0502020204030204"/>
                  <a:ea typeface="Calibri" panose="020F0502020204030204"/>
                  <a:cs typeface="Calibri" panose="020F0502020204030204"/>
                  <a:sym typeface="Calibri" panose="020F0502020204030204"/>
                </a:defRPr>
              </a:pPr>
              <a:endParaRPr sz="900">
                <a:cs typeface="+mn-ea"/>
                <a:sym typeface="+mn-lt"/>
              </a:endParaRPr>
            </a:p>
          </p:txBody>
        </p:sp>
      </p:grpSp>
      <p:grpSp>
        <p:nvGrpSpPr>
          <p:cNvPr id="12" name="Group 11"/>
          <p:cNvGrpSpPr/>
          <p:nvPr/>
        </p:nvGrpSpPr>
        <p:grpSpPr>
          <a:xfrm>
            <a:off x="694874" y="997014"/>
            <a:ext cx="1200149" cy="6218189"/>
            <a:chOff x="6553201" y="1113623"/>
            <a:chExt cx="1200149" cy="6218189"/>
          </a:xfrm>
        </p:grpSpPr>
        <p:sp>
          <p:nvSpPr>
            <p:cNvPr id="13" name="Rectangle 12"/>
            <p:cNvSpPr/>
            <p:nvPr/>
          </p:nvSpPr>
          <p:spPr>
            <a:xfrm>
              <a:off x="6553201" y="1113623"/>
              <a:ext cx="1200149" cy="2800767"/>
            </a:xfrm>
            <a:prstGeom prst="rect">
              <a:avLst/>
            </a:prstGeom>
          </p:spPr>
          <p:txBody>
            <a:bodyPr wrap="square">
              <a:spAutoFit/>
            </a:bodyPr>
            <a:lstStyle/>
            <a:p>
              <a:r>
                <a:rPr lang="en-US" sz="8800" dirty="0">
                  <a:solidFill>
                    <a:schemeClr val="accent1"/>
                  </a:solidFill>
                  <a:cs typeface="+mn-ea"/>
                  <a:sym typeface="+mn-lt"/>
                </a:rPr>
                <a:t>01</a:t>
              </a:r>
              <a:endParaRPr lang="en-US" sz="1600" dirty="0">
                <a:solidFill>
                  <a:schemeClr val="accent1"/>
                </a:solidFill>
                <a:cs typeface="+mn-ea"/>
                <a:sym typeface="+mn-lt"/>
              </a:endParaRPr>
            </a:p>
          </p:txBody>
        </p:sp>
        <p:sp>
          <p:nvSpPr>
            <p:cNvPr id="14" name="Rectangle 13"/>
            <p:cNvSpPr/>
            <p:nvPr/>
          </p:nvSpPr>
          <p:spPr>
            <a:xfrm>
              <a:off x="6553201" y="2822334"/>
              <a:ext cx="1200149" cy="2800767"/>
            </a:xfrm>
            <a:prstGeom prst="rect">
              <a:avLst/>
            </a:prstGeom>
          </p:spPr>
          <p:txBody>
            <a:bodyPr wrap="square">
              <a:spAutoFit/>
            </a:bodyPr>
            <a:lstStyle/>
            <a:p>
              <a:r>
                <a:rPr lang="en-US" sz="8800" dirty="0">
                  <a:solidFill>
                    <a:schemeClr val="accent1"/>
                  </a:solidFill>
                  <a:cs typeface="+mn-ea"/>
                  <a:sym typeface="+mn-lt"/>
                </a:rPr>
                <a:t>02</a:t>
              </a:r>
              <a:endParaRPr lang="en-US" sz="1600" dirty="0">
                <a:solidFill>
                  <a:schemeClr val="accent1"/>
                </a:solidFill>
                <a:cs typeface="+mn-ea"/>
                <a:sym typeface="+mn-lt"/>
              </a:endParaRPr>
            </a:p>
          </p:txBody>
        </p:sp>
        <p:sp>
          <p:nvSpPr>
            <p:cNvPr id="15" name="Rectangle 14"/>
            <p:cNvSpPr/>
            <p:nvPr/>
          </p:nvSpPr>
          <p:spPr>
            <a:xfrm>
              <a:off x="6553201" y="4531045"/>
              <a:ext cx="1200149" cy="2800767"/>
            </a:xfrm>
            <a:prstGeom prst="rect">
              <a:avLst/>
            </a:prstGeom>
          </p:spPr>
          <p:txBody>
            <a:bodyPr wrap="square">
              <a:spAutoFit/>
            </a:bodyPr>
            <a:lstStyle/>
            <a:p>
              <a:r>
                <a:rPr lang="en-US" sz="8800" dirty="0">
                  <a:solidFill>
                    <a:schemeClr val="accent1"/>
                  </a:solidFill>
                  <a:cs typeface="+mn-ea"/>
                  <a:sym typeface="+mn-lt"/>
                </a:rPr>
                <a:t>03</a:t>
              </a:r>
              <a:endParaRPr lang="en-US" sz="1600" dirty="0">
                <a:solidFill>
                  <a:schemeClr val="accent1"/>
                </a:solidFill>
                <a:cs typeface="+mn-ea"/>
                <a:sym typeface="+mn-lt"/>
              </a:endParaRPr>
            </a:p>
          </p:txBody>
        </p:sp>
      </p:grpSp>
      <p:sp>
        <p:nvSpPr>
          <p:cNvPr id="16" name="TextBox 15"/>
          <p:cNvSpPr txBox="1"/>
          <p:nvPr/>
        </p:nvSpPr>
        <p:spPr>
          <a:xfrm>
            <a:off x="1682753" y="1261614"/>
            <a:ext cx="3644900" cy="923330"/>
          </a:xfrm>
          <a:prstGeom prst="rect">
            <a:avLst/>
          </a:prstGeom>
          <a:noFill/>
        </p:spPr>
        <p:txBody>
          <a:bodyPr wrap="square" rtlCol="0">
            <a:spAutoFit/>
          </a:bodyPr>
          <a:lstStyle/>
          <a:p>
            <a:pPr>
              <a:lnSpc>
                <a:spcPct val="150000"/>
              </a:lnSpc>
            </a:pPr>
            <a:r>
              <a:rPr lang="id-ID" sz="1200" dirty="0">
                <a:cs typeface="+mn-ea"/>
                <a:sym typeface="+mn-lt"/>
              </a:rPr>
              <a:t>Lorem ipsum dolor sit amet, consectetur adipiscing elit, sed do eiusmod tempor incididunt ut labore et dolore magna aliqua. </a:t>
            </a:r>
            <a:endParaRPr lang="en-US" sz="1200" dirty="0">
              <a:cs typeface="+mn-ea"/>
              <a:sym typeface="+mn-lt"/>
            </a:endParaRPr>
          </a:p>
        </p:txBody>
      </p:sp>
      <p:sp>
        <p:nvSpPr>
          <p:cNvPr id="17" name="TextBox 16"/>
          <p:cNvSpPr txBox="1"/>
          <p:nvPr/>
        </p:nvSpPr>
        <p:spPr>
          <a:xfrm>
            <a:off x="1682753" y="2985577"/>
            <a:ext cx="3644900" cy="923330"/>
          </a:xfrm>
          <a:prstGeom prst="rect">
            <a:avLst/>
          </a:prstGeom>
          <a:noFill/>
        </p:spPr>
        <p:txBody>
          <a:bodyPr wrap="square" rtlCol="0">
            <a:spAutoFit/>
          </a:bodyPr>
          <a:lstStyle/>
          <a:p>
            <a:pPr>
              <a:lnSpc>
                <a:spcPct val="150000"/>
              </a:lnSpc>
            </a:pPr>
            <a:r>
              <a:rPr lang="id-ID" sz="1200" dirty="0">
                <a:cs typeface="+mn-ea"/>
                <a:sym typeface="+mn-lt"/>
              </a:rPr>
              <a:t>Lorem ipsum dolor sit amet, consectetur adipiscing elit, sed do eiusmod tempor incididunt ut labore et dolore magna aliqua. </a:t>
            </a:r>
            <a:endParaRPr lang="en-US" sz="1200" dirty="0">
              <a:cs typeface="+mn-ea"/>
              <a:sym typeface="+mn-lt"/>
            </a:endParaRPr>
          </a:p>
        </p:txBody>
      </p:sp>
      <p:sp>
        <p:nvSpPr>
          <p:cNvPr id="18" name="TextBox 17"/>
          <p:cNvSpPr txBox="1"/>
          <p:nvPr/>
        </p:nvSpPr>
        <p:spPr>
          <a:xfrm>
            <a:off x="1682753" y="4694288"/>
            <a:ext cx="3644900" cy="923330"/>
          </a:xfrm>
          <a:prstGeom prst="rect">
            <a:avLst/>
          </a:prstGeom>
          <a:noFill/>
        </p:spPr>
        <p:txBody>
          <a:bodyPr wrap="square" rtlCol="0">
            <a:spAutoFit/>
          </a:bodyPr>
          <a:lstStyle/>
          <a:p>
            <a:pPr>
              <a:lnSpc>
                <a:spcPct val="150000"/>
              </a:lnSpc>
            </a:pPr>
            <a:r>
              <a:rPr lang="id-ID" sz="1200" dirty="0">
                <a:cs typeface="+mn-ea"/>
                <a:sym typeface="+mn-lt"/>
              </a:rPr>
              <a:t>Lorem ipsum dolor sit amet, consectetur adipiscing elit, sed do eiusmod tempor incididunt ut labore et dolore magna aliqua. </a:t>
            </a:r>
            <a:endParaRPr lang="en-US" sz="1200" dirty="0">
              <a:cs typeface="+mn-ea"/>
              <a:sym typeface="+mn-lt"/>
            </a:endParaRPr>
          </a:p>
        </p:txBody>
      </p:sp>
      <p:pic>
        <p:nvPicPr>
          <p:cNvPr id="11" name="图片占位符 10" descr="图片包含 室内, 地板, 生活, 墙壁&#10;&#10;描述已自动生成"/>
          <p:cNvPicPr>
            <a:picLocks noGrp="1" noChangeAspect="1"/>
          </p:cNvPicPr>
          <p:nvPr>
            <p:ph type="pic" sz="quarter" idx="10"/>
          </p:nvPr>
        </p:nvPicPr>
        <p:blipFill>
          <a:blip r:embed="rId3" cstate="screen"/>
          <a:srcRect t="28437" b="28437"/>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descr="图片包含 树, 户外, 植物, 掌握&#10;&#10;描述已自动生成"/>
          <p:cNvPicPr>
            <a:picLocks noGrp="1" noChangeAspect="1"/>
          </p:cNvPicPr>
          <p:nvPr>
            <p:ph type="pic" sz="quarter" idx="10"/>
          </p:nvPr>
        </p:nvPicPr>
        <p:blipFill>
          <a:blip r:embed="rId2" cstate="screen"/>
          <a:srcRect t="7813" b="7813"/>
          <a:stretch>
            <a:fillRect/>
          </a:stretch>
        </p:blipFill>
        <p:spPr/>
      </p:pic>
      <p:sp>
        <p:nvSpPr>
          <p:cNvPr id="7" name="TextBox 6"/>
          <p:cNvSpPr txBox="1"/>
          <p:nvPr/>
        </p:nvSpPr>
        <p:spPr>
          <a:xfrm>
            <a:off x="2231711" y="2321004"/>
            <a:ext cx="7728578" cy="2215991"/>
          </a:xfrm>
          <a:prstGeom prst="rect">
            <a:avLst/>
          </a:prstGeom>
          <a:noFill/>
        </p:spPr>
        <p:txBody>
          <a:bodyPr wrap="square" rtlCol="0">
            <a:spAutoFit/>
          </a:bodyPr>
          <a:lstStyle/>
          <a:p>
            <a:pPr algn="ctr"/>
            <a:r>
              <a:rPr lang="en-US" sz="13800" dirty="0">
                <a:solidFill>
                  <a:schemeClr val="bg1"/>
                </a:solidFill>
                <a:cs typeface="+mn-ea"/>
                <a:sym typeface="+mn-lt"/>
              </a:rPr>
              <a:t>Thanks</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ectangle 51"/>
          <p:cNvSpPr/>
          <p:nvPr/>
        </p:nvSpPr>
        <p:spPr>
          <a:xfrm>
            <a:off x="6566897" y="1291771"/>
            <a:ext cx="1938474" cy="4281715"/>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9" name="TextBox 48"/>
          <p:cNvSpPr txBox="1"/>
          <p:nvPr/>
        </p:nvSpPr>
        <p:spPr>
          <a:xfrm>
            <a:off x="1504405" y="2048408"/>
            <a:ext cx="6723206" cy="861774"/>
          </a:xfrm>
          <a:prstGeom prst="rect">
            <a:avLst/>
          </a:prstGeom>
          <a:noFill/>
        </p:spPr>
        <p:txBody>
          <a:bodyPr wrap="square" rtlCol="0">
            <a:spAutoFit/>
          </a:bodyPr>
          <a:lstStyle/>
          <a:p>
            <a:r>
              <a:rPr lang="en-US" sz="5000" dirty="0">
                <a:solidFill>
                  <a:schemeClr val="accent1"/>
                </a:solidFill>
                <a:cs typeface="+mn-ea"/>
                <a:sym typeface="+mn-lt"/>
              </a:rPr>
              <a:t>Create Your</a:t>
            </a:r>
          </a:p>
        </p:txBody>
      </p:sp>
      <p:sp>
        <p:nvSpPr>
          <p:cNvPr id="50" name="TextBox 49"/>
          <p:cNvSpPr txBox="1"/>
          <p:nvPr/>
        </p:nvSpPr>
        <p:spPr>
          <a:xfrm>
            <a:off x="1607994" y="4068483"/>
            <a:ext cx="4457624" cy="1200329"/>
          </a:xfrm>
          <a:prstGeom prst="rect">
            <a:avLst/>
          </a:prstGeom>
          <a:noFill/>
        </p:spPr>
        <p:txBody>
          <a:bodyPr wrap="square" rtlCol="0">
            <a:spAutoFit/>
          </a:bodyPr>
          <a:lstStyle/>
          <a:p>
            <a:pPr>
              <a:lnSpc>
                <a:spcPct val="150000"/>
              </a:lnSpc>
            </a:pPr>
            <a:r>
              <a:rPr lang="id-ID" sz="1200" dirty="0">
                <a:cs typeface="+mn-ea"/>
                <a:sym typeface="+mn-lt"/>
              </a:rPr>
              <a:t>Lorem ipsum dolor sit amet, consectetur adipiscing elit, sed do eiusmod tempor incididunt ut labore et dolore magna aliqua. Ut enim ad minim veniam, quis nostrud exercitation ullamco laboris nisi ut aliquip. ex ea commodo consequat. </a:t>
            </a:r>
            <a:endParaRPr lang="en-US" sz="1200" dirty="0">
              <a:cs typeface="+mn-ea"/>
              <a:sym typeface="+mn-lt"/>
            </a:endParaRPr>
          </a:p>
        </p:txBody>
      </p:sp>
      <p:sp>
        <p:nvSpPr>
          <p:cNvPr id="53" name="Rectangle 52"/>
          <p:cNvSpPr/>
          <p:nvPr/>
        </p:nvSpPr>
        <p:spPr>
          <a:xfrm>
            <a:off x="2191428" y="3054276"/>
            <a:ext cx="5080801" cy="861774"/>
          </a:xfrm>
          <a:prstGeom prst="rect">
            <a:avLst/>
          </a:prstGeom>
        </p:spPr>
        <p:txBody>
          <a:bodyPr wrap="square">
            <a:spAutoFit/>
          </a:bodyPr>
          <a:lstStyle/>
          <a:p>
            <a:r>
              <a:rPr lang="en-US" sz="5000" dirty="0">
                <a:solidFill>
                  <a:schemeClr val="accent1"/>
                </a:solidFill>
                <a:cs typeface="+mn-ea"/>
                <a:sym typeface="+mn-lt"/>
              </a:rPr>
              <a:t>Best Style </a:t>
            </a:r>
          </a:p>
        </p:txBody>
      </p:sp>
      <p:sp>
        <p:nvSpPr>
          <p:cNvPr id="54" name="TextBox 53"/>
          <p:cNvSpPr txBox="1"/>
          <p:nvPr/>
        </p:nvSpPr>
        <p:spPr>
          <a:xfrm rot="5400000">
            <a:off x="8514600" y="1443207"/>
            <a:ext cx="5492751" cy="3631763"/>
          </a:xfrm>
          <a:prstGeom prst="rect">
            <a:avLst/>
          </a:prstGeom>
          <a:noFill/>
        </p:spPr>
        <p:txBody>
          <a:bodyPr wrap="square" rtlCol="0">
            <a:spAutoFit/>
          </a:bodyPr>
          <a:lstStyle/>
          <a:p>
            <a:pPr algn="ctr"/>
            <a:r>
              <a:rPr lang="en-US" sz="11500" dirty="0">
                <a:solidFill>
                  <a:schemeClr val="accent1"/>
                </a:solidFill>
                <a:cs typeface="+mn-ea"/>
                <a:sym typeface="+mn-lt"/>
              </a:rPr>
              <a:t>Welcome</a:t>
            </a:r>
          </a:p>
        </p:txBody>
      </p:sp>
      <p:pic>
        <p:nvPicPr>
          <p:cNvPr id="4" name="图片占位符 3" descr="图片包含 人员, 妇女, 服装, 户外&#10;&#10;描述已自动生成"/>
          <p:cNvPicPr>
            <a:picLocks noGrp="1" noChangeAspect="1"/>
          </p:cNvPicPr>
          <p:nvPr>
            <p:ph type="pic" sz="quarter" idx="10"/>
          </p:nvPr>
        </p:nvPicPr>
        <p:blipFill>
          <a:blip r:embed="rId2" cstate="screen"/>
          <a:srcRect l="26844" r="26844"/>
          <a:stretch>
            <a:fillRect/>
          </a:stretch>
        </p:blipFill>
        <p:spPr/>
      </p:pic>
      <p:pic>
        <p:nvPicPr>
          <p:cNvPr id="8" name="图片占位符 7" descr="图片包含 鲜花, 树, 植物, 户外&#10;&#10;描述已自动生成"/>
          <p:cNvPicPr>
            <a:picLocks noGrp="1" noChangeAspect="1"/>
          </p:cNvPicPr>
          <p:nvPr>
            <p:ph type="pic" sz="quarter" idx="11"/>
          </p:nvPr>
        </p:nvPicPr>
        <p:blipFill>
          <a:blip r:embed="rId3" cstate="screen"/>
          <a:srcRect l="1454" r="1454"/>
          <a:stretch>
            <a:fillRect/>
          </a:stretch>
        </p:blipFill>
        <p:spPr/>
      </p:pic>
      <p:pic>
        <p:nvPicPr>
          <p:cNvPr id="10" name="图片占位符 9" descr="图片包含 墙壁, 室内, 沙发, 人员&#10;&#10;描述已自动生成"/>
          <p:cNvPicPr>
            <a:picLocks noGrp="1" noChangeAspect="1"/>
          </p:cNvPicPr>
          <p:nvPr>
            <p:ph type="pic" sz="quarter" idx="12"/>
          </p:nvPr>
        </p:nvPicPr>
        <p:blipFill>
          <a:blip r:embed="rId4" cstate="screen"/>
          <a:srcRect t="4469" b="4469"/>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4809" y="0"/>
            <a:ext cx="1711379" cy="26270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 name="Rectangle 5"/>
          <p:cNvSpPr/>
          <p:nvPr/>
        </p:nvSpPr>
        <p:spPr>
          <a:xfrm>
            <a:off x="566058" y="609742"/>
            <a:ext cx="7997371" cy="5638516"/>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1" name="TextBox 10"/>
          <p:cNvSpPr txBox="1"/>
          <p:nvPr/>
        </p:nvSpPr>
        <p:spPr>
          <a:xfrm>
            <a:off x="1159839" y="4270868"/>
            <a:ext cx="4457624" cy="1200329"/>
          </a:xfrm>
          <a:prstGeom prst="rect">
            <a:avLst/>
          </a:prstGeom>
          <a:noFill/>
        </p:spPr>
        <p:txBody>
          <a:bodyPr wrap="square" rtlCol="0">
            <a:spAutoFit/>
          </a:bodyPr>
          <a:lstStyle/>
          <a:p>
            <a:pPr>
              <a:lnSpc>
                <a:spcPct val="150000"/>
              </a:lnSpc>
            </a:pPr>
            <a:r>
              <a:rPr lang="id-ID" sz="1200" dirty="0">
                <a:cs typeface="+mn-ea"/>
                <a:sym typeface="+mn-lt"/>
              </a:rPr>
              <a:t>Lorem ipsum dolor sit amet, consectetur adipiscing elit, sed do eiusmod tempor incididunt ut labore et dolore magna aliqua. Ut enim ad minim veniam, quis nostrud exercitation ullamco laboris nisi ut aliquip. ex ea commodo consequat. </a:t>
            </a:r>
            <a:endParaRPr lang="en-US" sz="1200" dirty="0">
              <a:cs typeface="+mn-ea"/>
              <a:sym typeface="+mn-lt"/>
            </a:endParaRPr>
          </a:p>
        </p:txBody>
      </p:sp>
      <p:sp>
        <p:nvSpPr>
          <p:cNvPr id="20" name="TextBox 19"/>
          <p:cNvSpPr txBox="1"/>
          <p:nvPr/>
        </p:nvSpPr>
        <p:spPr>
          <a:xfrm>
            <a:off x="1159839" y="1255781"/>
            <a:ext cx="6924618" cy="1015663"/>
          </a:xfrm>
          <a:prstGeom prst="rect">
            <a:avLst/>
          </a:prstGeom>
          <a:noFill/>
        </p:spPr>
        <p:txBody>
          <a:bodyPr wrap="square" rtlCol="0">
            <a:spAutoFit/>
          </a:bodyPr>
          <a:lstStyle/>
          <a:p>
            <a:r>
              <a:rPr lang="en-US" sz="6000" dirty="0">
                <a:solidFill>
                  <a:schemeClr val="bg1"/>
                </a:solidFill>
                <a:cs typeface="+mn-ea"/>
                <a:sym typeface="+mn-lt"/>
              </a:rPr>
              <a:t>L</a:t>
            </a:r>
            <a:r>
              <a:rPr lang="en-US" sz="6000" dirty="0">
                <a:solidFill>
                  <a:schemeClr val="accent1"/>
                </a:solidFill>
                <a:cs typeface="+mn-ea"/>
                <a:sym typeface="+mn-lt"/>
              </a:rPr>
              <a:t>ittle Story</a:t>
            </a:r>
          </a:p>
        </p:txBody>
      </p:sp>
      <p:sp>
        <p:nvSpPr>
          <p:cNvPr id="21" name="Rectangle 20"/>
          <p:cNvSpPr/>
          <p:nvPr/>
        </p:nvSpPr>
        <p:spPr>
          <a:xfrm>
            <a:off x="794378" y="2588798"/>
            <a:ext cx="7871313" cy="1015663"/>
          </a:xfrm>
          <a:prstGeom prst="rect">
            <a:avLst/>
          </a:prstGeom>
        </p:spPr>
        <p:txBody>
          <a:bodyPr wrap="square">
            <a:spAutoFit/>
          </a:bodyPr>
          <a:lstStyle/>
          <a:p>
            <a:r>
              <a:rPr lang="en-US" sz="6000" dirty="0">
                <a:solidFill>
                  <a:schemeClr val="accent1"/>
                </a:solidFill>
                <a:cs typeface="+mn-ea"/>
                <a:sym typeface="+mn-lt"/>
              </a:rPr>
              <a:t>About Mateus</a:t>
            </a:r>
          </a:p>
        </p:txBody>
      </p:sp>
      <p:pic>
        <p:nvPicPr>
          <p:cNvPr id="4" name="图片占位符 3" descr="图片包含 树, 户外, 服装, 妇女&#10;&#10;描述已自动生成"/>
          <p:cNvPicPr>
            <a:picLocks noGrp="1" noChangeAspect="1"/>
          </p:cNvPicPr>
          <p:nvPr>
            <p:ph type="pic" sz="quarter" idx="10"/>
          </p:nvPr>
        </p:nvPicPr>
        <p:blipFill rotWithShape="1">
          <a:blip r:embed="rId2" cstate="screen"/>
          <a:srcRect t="16770" b="37746"/>
          <a:stretch>
            <a:fillRect/>
          </a:stretch>
        </p:blipFill>
        <p:spPr>
          <a:xfrm>
            <a:off x="7314330" y="1279073"/>
            <a:ext cx="4311612" cy="2942770"/>
          </a:xfrm>
        </p:spPr>
      </p:pic>
      <p:pic>
        <p:nvPicPr>
          <p:cNvPr id="8" name="图片占位符 7" descr="图片包含 树, 户外, 植物, 掌握&#10;&#10;描述已自动生成"/>
          <p:cNvPicPr>
            <a:picLocks noGrp="1" noChangeAspect="1"/>
          </p:cNvPicPr>
          <p:nvPr>
            <p:ph type="pic" sz="quarter" idx="11"/>
          </p:nvPr>
        </p:nvPicPr>
        <p:blipFill>
          <a:blip r:embed="rId3" cstate="screen"/>
          <a:srcRect l="19153" r="19153"/>
          <a:stretch>
            <a:fillRect/>
          </a:stretch>
        </p:blipFill>
        <p:spPr/>
      </p:pic>
      <p:sp>
        <p:nvSpPr>
          <p:cNvPr id="23" name="TextBox 22"/>
          <p:cNvSpPr txBox="1"/>
          <p:nvPr/>
        </p:nvSpPr>
        <p:spPr>
          <a:xfrm>
            <a:off x="8665691" y="4480554"/>
            <a:ext cx="2573961" cy="1631216"/>
          </a:xfrm>
          <a:prstGeom prst="rect">
            <a:avLst/>
          </a:prstGeom>
          <a:noFill/>
        </p:spPr>
        <p:txBody>
          <a:bodyPr wrap="square" rtlCol="0">
            <a:spAutoFit/>
          </a:bodyPr>
          <a:lstStyle/>
          <a:p>
            <a:pPr algn="ctr"/>
            <a:r>
              <a:rPr lang="en-US" sz="10000" dirty="0">
                <a:solidFill>
                  <a:schemeClr val="accent1"/>
                </a:solidFill>
                <a:cs typeface="+mn-ea"/>
                <a:sym typeface="+mn-lt"/>
              </a:rPr>
              <a:t>01</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descr="图片包含 室内, 地板, 墙壁, 窗户&#10;&#10;描述已自动生成"/>
          <p:cNvPicPr>
            <a:picLocks noGrp="1" noChangeAspect="1"/>
          </p:cNvPicPr>
          <p:nvPr>
            <p:ph type="pic" sz="quarter" idx="10"/>
          </p:nvPr>
        </p:nvPicPr>
        <p:blipFill>
          <a:blip r:embed="rId2" cstate="screen"/>
          <a:srcRect t="28906" b="28906"/>
          <a:stretch>
            <a:fillRect/>
          </a:stretch>
        </p:blipFill>
        <p:spPr/>
      </p:pic>
      <p:sp>
        <p:nvSpPr>
          <p:cNvPr id="10" name="Rectangle 9"/>
          <p:cNvSpPr/>
          <p:nvPr/>
        </p:nvSpPr>
        <p:spPr>
          <a:xfrm>
            <a:off x="1602067" y="2952750"/>
            <a:ext cx="5789334" cy="2647928"/>
          </a:xfrm>
          <a:prstGeom prst="rect">
            <a:avLst/>
          </a:prstGeom>
          <a:solidFill>
            <a:schemeClr val="accent1">
              <a:lumMod val="20000"/>
              <a:lumOff val="8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1" name="TextBox 10"/>
          <p:cNvSpPr txBox="1"/>
          <p:nvPr/>
        </p:nvSpPr>
        <p:spPr>
          <a:xfrm>
            <a:off x="663650" y="972153"/>
            <a:ext cx="7882912" cy="1446550"/>
          </a:xfrm>
          <a:prstGeom prst="rect">
            <a:avLst/>
          </a:prstGeom>
          <a:noFill/>
        </p:spPr>
        <p:txBody>
          <a:bodyPr wrap="square" rtlCol="0">
            <a:spAutoFit/>
          </a:bodyPr>
          <a:lstStyle/>
          <a:p>
            <a:r>
              <a:rPr lang="en-US" sz="8800" dirty="0">
                <a:solidFill>
                  <a:schemeClr val="accent1"/>
                </a:solidFill>
                <a:cs typeface="+mn-ea"/>
                <a:sym typeface="+mn-lt"/>
              </a:rPr>
              <a:t>Little Story</a:t>
            </a:r>
          </a:p>
        </p:txBody>
      </p:sp>
      <p:sp>
        <p:nvSpPr>
          <p:cNvPr id="12" name="Rectangle 11"/>
          <p:cNvSpPr/>
          <p:nvPr/>
        </p:nvSpPr>
        <p:spPr>
          <a:xfrm>
            <a:off x="3114847" y="1868409"/>
            <a:ext cx="9737877" cy="1446550"/>
          </a:xfrm>
          <a:prstGeom prst="rect">
            <a:avLst/>
          </a:prstGeom>
        </p:spPr>
        <p:txBody>
          <a:bodyPr wrap="square">
            <a:spAutoFit/>
          </a:bodyPr>
          <a:lstStyle/>
          <a:p>
            <a:r>
              <a:rPr lang="en-US" sz="8800" dirty="0">
                <a:solidFill>
                  <a:schemeClr val="accent1"/>
                </a:solidFill>
                <a:cs typeface="+mn-ea"/>
                <a:sym typeface="+mn-lt"/>
              </a:rPr>
              <a:t>About Mateus</a:t>
            </a:r>
            <a:endParaRPr lang="en-US" sz="1600" dirty="0">
              <a:solidFill>
                <a:schemeClr val="accent1"/>
              </a:solidFill>
              <a:cs typeface="+mn-ea"/>
              <a:sym typeface="+mn-lt"/>
            </a:endParaRPr>
          </a:p>
        </p:txBody>
      </p:sp>
      <p:sp>
        <p:nvSpPr>
          <p:cNvPr id="13" name="TextBox 12"/>
          <p:cNvSpPr txBox="1"/>
          <p:nvPr/>
        </p:nvSpPr>
        <p:spPr>
          <a:xfrm>
            <a:off x="2267922" y="3677168"/>
            <a:ext cx="4457624" cy="1200329"/>
          </a:xfrm>
          <a:prstGeom prst="rect">
            <a:avLst/>
          </a:prstGeom>
          <a:noFill/>
        </p:spPr>
        <p:txBody>
          <a:bodyPr wrap="square" rtlCol="0">
            <a:spAutoFit/>
          </a:bodyPr>
          <a:lstStyle/>
          <a:p>
            <a:pPr>
              <a:lnSpc>
                <a:spcPct val="150000"/>
              </a:lnSpc>
            </a:pPr>
            <a:r>
              <a:rPr lang="id-ID" sz="1200" dirty="0">
                <a:cs typeface="+mn-ea"/>
                <a:sym typeface="+mn-lt"/>
              </a:rPr>
              <a:t>Lorem ipsum dolor sit amet, consectetur adipiscing elit, sed do eiusmod tempor incididunt ut labore et dolore magna aliqua. Ut enim ad minim veniam, quis nostrud exercitation ullamco laboris nisi ut aliquip. ex ea commodo consequat. </a:t>
            </a:r>
            <a:endParaRPr lang="en-US" sz="1200" dirty="0">
              <a:cs typeface="+mn-ea"/>
              <a:sym typeface="+mn-lt"/>
            </a:endParaRPr>
          </a:p>
        </p:txBody>
      </p:sp>
      <p:sp>
        <p:nvSpPr>
          <p:cNvPr id="14" name="TextBox 13"/>
          <p:cNvSpPr txBox="1"/>
          <p:nvPr/>
        </p:nvSpPr>
        <p:spPr>
          <a:xfrm>
            <a:off x="9302952" y="-25727"/>
            <a:ext cx="2573961" cy="1631216"/>
          </a:xfrm>
          <a:prstGeom prst="rect">
            <a:avLst/>
          </a:prstGeom>
          <a:noFill/>
        </p:spPr>
        <p:txBody>
          <a:bodyPr wrap="square" rtlCol="0">
            <a:spAutoFit/>
          </a:bodyPr>
          <a:lstStyle/>
          <a:p>
            <a:pPr algn="ctr"/>
            <a:r>
              <a:rPr lang="en-US" sz="10000" dirty="0">
                <a:solidFill>
                  <a:schemeClr val="accent1"/>
                </a:solidFill>
                <a:cs typeface="+mn-ea"/>
                <a:sym typeface="+mn-lt"/>
              </a:rPr>
              <a:t>02</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809" y="0"/>
            <a:ext cx="42390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 name="TextBox 7"/>
          <p:cNvSpPr txBox="1"/>
          <p:nvPr/>
        </p:nvSpPr>
        <p:spPr>
          <a:xfrm>
            <a:off x="6515100" y="1837308"/>
            <a:ext cx="7016173" cy="861774"/>
          </a:xfrm>
          <a:prstGeom prst="rect">
            <a:avLst/>
          </a:prstGeom>
          <a:noFill/>
        </p:spPr>
        <p:txBody>
          <a:bodyPr wrap="square" rtlCol="0">
            <a:spAutoFit/>
          </a:bodyPr>
          <a:lstStyle/>
          <a:p>
            <a:r>
              <a:rPr lang="en-US" sz="5000" dirty="0">
                <a:solidFill>
                  <a:schemeClr val="accent1"/>
                </a:solidFill>
                <a:cs typeface="+mn-ea"/>
                <a:sym typeface="+mn-lt"/>
              </a:rPr>
              <a:t>Create Your</a:t>
            </a:r>
          </a:p>
        </p:txBody>
      </p:sp>
      <p:sp>
        <p:nvSpPr>
          <p:cNvPr id="9" name="TextBox 8"/>
          <p:cNvSpPr txBox="1"/>
          <p:nvPr/>
        </p:nvSpPr>
        <p:spPr>
          <a:xfrm>
            <a:off x="6515100" y="4335276"/>
            <a:ext cx="5029200" cy="1200329"/>
          </a:xfrm>
          <a:prstGeom prst="rect">
            <a:avLst/>
          </a:prstGeom>
          <a:noFill/>
        </p:spPr>
        <p:txBody>
          <a:bodyPr wrap="square" rtlCol="0">
            <a:spAutoFit/>
          </a:bodyPr>
          <a:lstStyle/>
          <a:p>
            <a:pPr>
              <a:lnSpc>
                <a:spcPct val="150000"/>
              </a:lnSpc>
            </a:pPr>
            <a:r>
              <a:rPr lang="id-ID" sz="1200" dirty="0">
                <a:cs typeface="+mn-ea"/>
                <a:sym typeface="+mn-lt"/>
              </a:rPr>
              <a:t>Lorem ipsum dolor sit amet, consectetur adipiscing elit, sed do eiusmod tempor incididunt ut labore et dolore magna aliqua. Ut enim ad minim veniam, quis nostrud exercitation ullamco laboris nisi ut aliquip. ex ea commodo consequat. </a:t>
            </a:r>
            <a:endParaRPr lang="en-US" sz="1200" dirty="0">
              <a:cs typeface="+mn-ea"/>
              <a:sym typeface="+mn-lt"/>
            </a:endParaRPr>
          </a:p>
        </p:txBody>
      </p:sp>
      <p:sp>
        <p:nvSpPr>
          <p:cNvPr id="10" name="Right Triangle 9"/>
          <p:cNvSpPr/>
          <p:nvPr/>
        </p:nvSpPr>
        <p:spPr>
          <a:xfrm rot="10800000">
            <a:off x="10100168" y="0"/>
            <a:ext cx="2091832" cy="209183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 name="Rectangle 12"/>
          <p:cNvSpPr/>
          <p:nvPr/>
        </p:nvSpPr>
        <p:spPr>
          <a:xfrm>
            <a:off x="6515100" y="2849197"/>
            <a:ext cx="5183945" cy="861774"/>
          </a:xfrm>
          <a:prstGeom prst="rect">
            <a:avLst/>
          </a:prstGeom>
        </p:spPr>
        <p:txBody>
          <a:bodyPr wrap="square">
            <a:spAutoFit/>
          </a:bodyPr>
          <a:lstStyle/>
          <a:p>
            <a:r>
              <a:rPr lang="en-US" sz="5000" dirty="0">
                <a:solidFill>
                  <a:schemeClr val="accent1"/>
                </a:solidFill>
                <a:cs typeface="+mn-ea"/>
                <a:sym typeface="+mn-lt"/>
              </a:rPr>
              <a:t>Our Vision</a:t>
            </a:r>
          </a:p>
        </p:txBody>
      </p:sp>
      <p:pic>
        <p:nvPicPr>
          <p:cNvPr id="4" name="图片占位符 3" descr="图片包含 墙壁, 室内, 人员, 沙发&#10;&#10;描述已自动生成"/>
          <p:cNvPicPr>
            <a:picLocks noGrp="1" noChangeAspect="1"/>
          </p:cNvPicPr>
          <p:nvPr>
            <p:ph type="pic" sz="quarter" idx="10"/>
          </p:nvPr>
        </p:nvPicPr>
        <p:blipFill>
          <a:blip r:embed="rId2" cstate="screen"/>
          <a:srcRect t="1351" b="1351"/>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1768091" y="0"/>
            <a:ext cx="42390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 name="TextBox 7"/>
          <p:cNvSpPr txBox="1"/>
          <p:nvPr/>
        </p:nvSpPr>
        <p:spPr>
          <a:xfrm>
            <a:off x="650106" y="1764802"/>
            <a:ext cx="5183945" cy="861774"/>
          </a:xfrm>
          <a:prstGeom prst="rect">
            <a:avLst/>
          </a:prstGeom>
          <a:noFill/>
        </p:spPr>
        <p:txBody>
          <a:bodyPr wrap="square" rtlCol="0">
            <a:spAutoFit/>
          </a:bodyPr>
          <a:lstStyle/>
          <a:p>
            <a:r>
              <a:rPr lang="en-US" sz="5000" dirty="0">
                <a:solidFill>
                  <a:schemeClr val="accent1"/>
                </a:solidFill>
                <a:cs typeface="+mn-ea"/>
                <a:sym typeface="+mn-lt"/>
              </a:rPr>
              <a:t>Create Your</a:t>
            </a:r>
          </a:p>
        </p:txBody>
      </p:sp>
      <p:sp>
        <p:nvSpPr>
          <p:cNvPr id="9" name="Rectangle 8"/>
          <p:cNvSpPr/>
          <p:nvPr/>
        </p:nvSpPr>
        <p:spPr>
          <a:xfrm>
            <a:off x="650106" y="2687300"/>
            <a:ext cx="5789333" cy="861774"/>
          </a:xfrm>
          <a:prstGeom prst="rect">
            <a:avLst/>
          </a:prstGeom>
        </p:spPr>
        <p:txBody>
          <a:bodyPr wrap="square">
            <a:spAutoFit/>
          </a:bodyPr>
          <a:lstStyle/>
          <a:p>
            <a:r>
              <a:rPr lang="en-US" sz="5000" dirty="0">
                <a:solidFill>
                  <a:schemeClr val="accent1"/>
                </a:solidFill>
                <a:cs typeface="+mn-ea"/>
                <a:sym typeface="+mn-lt"/>
              </a:rPr>
              <a:t>Our Mission</a:t>
            </a:r>
          </a:p>
        </p:txBody>
      </p:sp>
      <p:sp>
        <p:nvSpPr>
          <p:cNvPr id="10" name="TextBox 9"/>
          <p:cNvSpPr txBox="1"/>
          <p:nvPr/>
        </p:nvSpPr>
        <p:spPr>
          <a:xfrm>
            <a:off x="650106" y="4538953"/>
            <a:ext cx="5029200" cy="1200329"/>
          </a:xfrm>
          <a:prstGeom prst="rect">
            <a:avLst/>
          </a:prstGeom>
          <a:noFill/>
        </p:spPr>
        <p:txBody>
          <a:bodyPr wrap="square" rtlCol="0">
            <a:spAutoFit/>
          </a:bodyPr>
          <a:lstStyle/>
          <a:p>
            <a:pPr>
              <a:lnSpc>
                <a:spcPct val="150000"/>
              </a:lnSpc>
            </a:pPr>
            <a:r>
              <a:rPr lang="id-ID" sz="1200" dirty="0">
                <a:cs typeface="+mn-ea"/>
                <a:sym typeface="+mn-lt"/>
              </a:rPr>
              <a:t>Lorem ipsum dolor sit amet, consectetur adipiscing elit, sed do eiusmod tempor incididunt ut labore et dolore magna aliqua. Ut enim ad minim veniam, quis nostrud exercitation ullamco laboris nisi ut aliquip. ex ea commodo consequat. </a:t>
            </a:r>
            <a:endParaRPr lang="en-US" sz="1200" dirty="0">
              <a:cs typeface="+mn-ea"/>
              <a:sym typeface="+mn-lt"/>
            </a:endParaRPr>
          </a:p>
        </p:txBody>
      </p:sp>
      <p:pic>
        <p:nvPicPr>
          <p:cNvPr id="4" name="图片占位符 3" descr="图片包含 墙壁, 室内, 植物, 餐桌&#10;&#10;描述已自动生成"/>
          <p:cNvPicPr>
            <a:picLocks noGrp="1" noChangeAspect="1"/>
          </p:cNvPicPr>
          <p:nvPr>
            <p:ph type="pic" sz="quarter" idx="10"/>
          </p:nvPr>
        </p:nvPicPr>
        <p:blipFill>
          <a:blip r:embed="rId2" cstate="screen"/>
          <a:srcRect t="4418" b="4418"/>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4572000"/>
            <a:ext cx="1981200" cy="228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nvGrpSpPr>
          <p:cNvPr id="10" name="Group 9"/>
          <p:cNvGrpSpPr/>
          <p:nvPr/>
        </p:nvGrpSpPr>
        <p:grpSpPr>
          <a:xfrm>
            <a:off x="6819903" y="997014"/>
            <a:ext cx="1200149" cy="4279196"/>
            <a:chOff x="6553201" y="1113623"/>
            <a:chExt cx="1200149" cy="4279196"/>
          </a:xfrm>
        </p:grpSpPr>
        <p:sp>
          <p:nvSpPr>
            <p:cNvPr id="7" name="Rectangle 6"/>
            <p:cNvSpPr/>
            <p:nvPr/>
          </p:nvSpPr>
          <p:spPr>
            <a:xfrm>
              <a:off x="6553201" y="1113623"/>
              <a:ext cx="1200149" cy="861774"/>
            </a:xfrm>
            <a:prstGeom prst="rect">
              <a:avLst/>
            </a:prstGeom>
          </p:spPr>
          <p:txBody>
            <a:bodyPr wrap="square">
              <a:spAutoFit/>
            </a:bodyPr>
            <a:lstStyle/>
            <a:p>
              <a:r>
                <a:rPr lang="en-US" sz="5000" dirty="0">
                  <a:solidFill>
                    <a:schemeClr val="accent1"/>
                  </a:solidFill>
                  <a:cs typeface="+mn-ea"/>
                  <a:sym typeface="+mn-lt"/>
                </a:rPr>
                <a:t>01</a:t>
              </a:r>
            </a:p>
          </p:txBody>
        </p:sp>
        <p:sp>
          <p:nvSpPr>
            <p:cNvPr id="8" name="Rectangle 7"/>
            <p:cNvSpPr/>
            <p:nvPr/>
          </p:nvSpPr>
          <p:spPr>
            <a:xfrm>
              <a:off x="6553201" y="2822334"/>
              <a:ext cx="1200149" cy="861774"/>
            </a:xfrm>
            <a:prstGeom prst="rect">
              <a:avLst/>
            </a:prstGeom>
          </p:spPr>
          <p:txBody>
            <a:bodyPr wrap="square">
              <a:spAutoFit/>
            </a:bodyPr>
            <a:lstStyle/>
            <a:p>
              <a:r>
                <a:rPr lang="en-US" sz="5000" dirty="0">
                  <a:solidFill>
                    <a:schemeClr val="accent1"/>
                  </a:solidFill>
                  <a:cs typeface="+mn-ea"/>
                  <a:sym typeface="+mn-lt"/>
                </a:rPr>
                <a:t>02</a:t>
              </a:r>
            </a:p>
          </p:txBody>
        </p:sp>
        <p:sp>
          <p:nvSpPr>
            <p:cNvPr id="9" name="Rectangle 8"/>
            <p:cNvSpPr/>
            <p:nvPr/>
          </p:nvSpPr>
          <p:spPr>
            <a:xfrm>
              <a:off x="6553201" y="4531045"/>
              <a:ext cx="1200149" cy="861774"/>
            </a:xfrm>
            <a:prstGeom prst="rect">
              <a:avLst/>
            </a:prstGeom>
          </p:spPr>
          <p:txBody>
            <a:bodyPr wrap="square">
              <a:spAutoFit/>
            </a:bodyPr>
            <a:lstStyle/>
            <a:p>
              <a:r>
                <a:rPr lang="en-US" sz="5000" dirty="0">
                  <a:solidFill>
                    <a:schemeClr val="accent1"/>
                  </a:solidFill>
                  <a:cs typeface="+mn-ea"/>
                  <a:sym typeface="+mn-lt"/>
                </a:rPr>
                <a:t>03</a:t>
              </a:r>
            </a:p>
          </p:txBody>
        </p:sp>
      </p:grpSp>
      <p:sp>
        <p:nvSpPr>
          <p:cNvPr id="22" name="TextBox 21"/>
          <p:cNvSpPr txBox="1"/>
          <p:nvPr/>
        </p:nvSpPr>
        <p:spPr>
          <a:xfrm>
            <a:off x="3486151" y="4834161"/>
            <a:ext cx="2876551" cy="923330"/>
          </a:xfrm>
          <a:prstGeom prst="rect">
            <a:avLst/>
          </a:prstGeom>
          <a:noFill/>
        </p:spPr>
        <p:txBody>
          <a:bodyPr wrap="square" rtlCol="0">
            <a:spAutoFit/>
          </a:bodyPr>
          <a:lstStyle/>
          <a:p>
            <a:pPr>
              <a:lnSpc>
                <a:spcPct val="150000"/>
              </a:lnSpc>
            </a:pPr>
            <a:r>
              <a:rPr lang="id-ID" sz="1200" dirty="0">
                <a:cs typeface="+mn-ea"/>
                <a:sym typeface="+mn-lt"/>
              </a:rPr>
              <a:t>Lorem ipsum dolor sit amet, consectetur adipiscing elit, sed do eiusmod tempor incididunt ut labore et dolore magna aliqua. </a:t>
            </a:r>
            <a:endParaRPr lang="en-US" sz="1200" dirty="0">
              <a:cs typeface="+mn-ea"/>
              <a:sym typeface="+mn-lt"/>
            </a:endParaRPr>
          </a:p>
        </p:txBody>
      </p:sp>
      <p:sp>
        <p:nvSpPr>
          <p:cNvPr id="23" name="TextBox 22"/>
          <p:cNvSpPr txBox="1"/>
          <p:nvPr/>
        </p:nvSpPr>
        <p:spPr>
          <a:xfrm>
            <a:off x="7807782" y="1261614"/>
            <a:ext cx="3644900" cy="923330"/>
          </a:xfrm>
          <a:prstGeom prst="rect">
            <a:avLst/>
          </a:prstGeom>
          <a:noFill/>
        </p:spPr>
        <p:txBody>
          <a:bodyPr wrap="square" rtlCol="0">
            <a:spAutoFit/>
          </a:bodyPr>
          <a:lstStyle/>
          <a:p>
            <a:pPr>
              <a:lnSpc>
                <a:spcPct val="150000"/>
              </a:lnSpc>
            </a:pPr>
            <a:r>
              <a:rPr lang="id-ID" sz="1200" dirty="0">
                <a:cs typeface="+mn-ea"/>
                <a:sym typeface="+mn-lt"/>
              </a:rPr>
              <a:t>Lorem ipsum dolor sit amet, consectetur adipiscing elit, sed do eiusmod tempor incididunt ut labore et dolore magna aliqua. </a:t>
            </a:r>
            <a:endParaRPr lang="en-US" sz="1200" dirty="0">
              <a:cs typeface="+mn-ea"/>
              <a:sym typeface="+mn-lt"/>
            </a:endParaRPr>
          </a:p>
        </p:txBody>
      </p:sp>
      <p:sp>
        <p:nvSpPr>
          <p:cNvPr id="24" name="TextBox 23"/>
          <p:cNvSpPr txBox="1"/>
          <p:nvPr/>
        </p:nvSpPr>
        <p:spPr>
          <a:xfrm>
            <a:off x="7807782" y="2985577"/>
            <a:ext cx="3644900" cy="923330"/>
          </a:xfrm>
          <a:prstGeom prst="rect">
            <a:avLst/>
          </a:prstGeom>
          <a:noFill/>
        </p:spPr>
        <p:txBody>
          <a:bodyPr wrap="square" rtlCol="0">
            <a:spAutoFit/>
          </a:bodyPr>
          <a:lstStyle/>
          <a:p>
            <a:pPr>
              <a:lnSpc>
                <a:spcPct val="150000"/>
              </a:lnSpc>
            </a:pPr>
            <a:r>
              <a:rPr lang="id-ID" sz="1200" dirty="0">
                <a:cs typeface="+mn-ea"/>
                <a:sym typeface="+mn-lt"/>
              </a:rPr>
              <a:t>Lorem ipsum dolor sit amet, consectetur adipiscing elit, sed do eiusmod tempor incididunt ut labore et dolore magna aliqua. </a:t>
            </a:r>
            <a:endParaRPr lang="en-US" sz="1200" dirty="0">
              <a:cs typeface="+mn-ea"/>
              <a:sym typeface="+mn-lt"/>
            </a:endParaRPr>
          </a:p>
        </p:txBody>
      </p:sp>
      <p:sp>
        <p:nvSpPr>
          <p:cNvPr id="25" name="TextBox 24"/>
          <p:cNvSpPr txBox="1"/>
          <p:nvPr/>
        </p:nvSpPr>
        <p:spPr>
          <a:xfrm>
            <a:off x="7807782" y="4694288"/>
            <a:ext cx="3644900" cy="923330"/>
          </a:xfrm>
          <a:prstGeom prst="rect">
            <a:avLst/>
          </a:prstGeom>
          <a:noFill/>
        </p:spPr>
        <p:txBody>
          <a:bodyPr wrap="square" rtlCol="0">
            <a:spAutoFit/>
          </a:bodyPr>
          <a:lstStyle/>
          <a:p>
            <a:pPr>
              <a:lnSpc>
                <a:spcPct val="150000"/>
              </a:lnSpc>
            </a:pPr>
            <a:r>
              <a:rPr lang="id-ID" sz="1200" dirty="0">
                <a:cs typeface="+mn-ea"/>
                <a:sym typeface="+mn-lt"/>
              </a:rPr>
              <a:t>Lorem ipsum dolor sit amet, consectetur adipiscing elit, sed do eiusmod tempor incididunt ut labore et dolore magna aliqua. </a:t>
            </a:r>
            <a:endParaRPr lang="en-US" sz="1200" dirty="0">
              <a:cs typeface="+mn-ea"/>
              <a:sym typeface="+mn-lt"/>
            </a:endParaRPr>
          </a:p>
        </p:txBody>
      </p:sp>
      <p:pic>
        <p:nvPicPr>
          <p:cNvPr id="14" name="图片占位符 13" descr="图片包含 树, 户外, 服装, 妇女&#10;&#10;描述已自动生成"/>
          <p:cNvPicPr>
            <a:picLocks noGrp="1" noChangeAspect="1"/>
          </p:cNvPicPr>
          <p:nvPr>
            <p:ph type="pic" sz="quarter" idx="11"/>
          </p:nvPr>
        </p:nvPicPr>
        <p:blipFill>
          <a:blip r:embed="rId2" cstate="screen"/>
          <a:srcRect l="2813" r="2813"/>
          <a:stretch>
            <a:fillRect/>
          </a:stretch>
        </p:blipFill>
        <p:spPr/>
      </p:pic>
      <p:pic>
        <p:nvPicPr>
          <p:cNvPr id="4" name="图片占位符 3"/>
          <p:cNvPicPr>
            <a:picLocks noGrp="1" noChangeAspect="1"/>
          </p:cNvPicPr>
          <p:nvPr>
            <p:ph type="pic" sz="quarter" idx="10"/>
          </p:nvPr>
        </p:nvPicPr>
        <p:blipFill>
          <a:blip r:embed="rId3" cstate="screen"/>
          <a:srcRect l="7641" r="7641"/>
          <a:stretch>
            <a:fillRect/>
          </a:stretch>
        </p:blipFill>
        <p:spPr/>
      </p:pic>
      <p:sp>
        <p:nvSpPr>
          <p:cNvPr id="6" name="Rectangle 5"/>
          <p:cNvSpPr/>
          <p:nvPr/>
        </p:nvSpPr>
        <p:spPr>
          <a:xfrm>
            <a:off x="876302" y="1303064"/>
            <a:ext cx="4819650" cy="861774"/>
          </a:xfrm>
          <a:prstGeom prst="rect">
            <a:avLst/>
          </a:prstGeom>
        </p:spPr>
        <p:txBody>
          <a:bodyPr wrap="square">
            <a:spAutoFit/>
          </a:bodyPr>
          <a:lstStyle/>
          <a:p>
            <a:pPr>
              <a:tabLst>
                <a:tab pos="571500" algn="l"/>
              </a:tabLst>
            </a:pPr>
            <a:r>
              <a:rPr lang="en-US" sz="5000" dirty="0">
                <a:solidFill>
                  <a:schemeClr val="accent1"/>
                </a:solidFill>
                <a:cs typeface="+mn-ea"/>
                <a:sym typeface="+mn-lt"/>
              </a:rPr>
              <a:t>Our Service</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descr="图片包含 户外, 植物, 人员, 服装&#10;&#10;描述已自动生成"/>
          <p:cNvPicPr>
            <a:picLocks noGrp="1" noChangeAspect="1"/>
          </p:cNvPicPr>
          <p:nvPr>
            <p:ph type="pic" sz="quarter" idx="10"/>
          </p:nvPr>
        </p:nvPicPr>
        <p:blipFill>
          <a:blip r:embed="rId2" cstate="screen"/>
          <a:srcRect l="10210" r="10210"/>
          <a:stretch>
            <a:fillRect/>
          </a:stretch>
        </p:blipFill>
        <p:spPr/>
      </p:pic>
      <p:pic>
        <p:nvPicPr>
          <p:cNvPr id="8" name="图片占位符 7" descr="图片包含 人员, 妇女, 户外, 服装&#10;&#10;描述已自动生成"/>
          <p:cNvPicPr>
            <a:picLocks noGrp="1" noChangeAspect="1"/>
          </p:cNvPicPr>
          <p:nvPr>
            <p:ph type="pic" sz="quarter" idx="11"/>
          </p:nvPr>
        </p:nvPicPr>
        <p:blipFill>
          <a:blip r:embed="rId3" cstate="screen"/>
          <a:srcRect l="6267" r="6267"/>
          <a:stretch>
            <a:fillRect/>
          </a:stretch>
        </p:blipFill>
        <p:spPr/>
      </p:pic>
      <p:sp>
        <p:nvSpPr>
          <p:cNvPr id="5" name="TextBox 4"/>
          <p:cNvSpPr txBox="1"/>
          <p:nvPr/>
        </p:nvSpPr>
        <p:spPr>
          <a:xfrm>
            <a:off x="6400800" y="5288199"/>
            <a:ext cx="4572000" cy="646331"/>
          </a:xfrm>
          <a:prstGeom prst="rect">
            <a:avLst/>
          </a:prstGeom>
          <a:noFill/>
        </p:spPr>
        <p:txBody>
          <a:bodyPr wrap="square" rtlCol="0">
            <a:spAutoFit/>
          </a:bodyPr>
          <a:lstStyle/>
          <a:p>
            <a:pPr algn="r">
              <a:lnSpc>
                <a:spcPct val="150000"/>
              </a:lnSpc>
            </a:pPr>
            <a:r>
              <a:rPr lang="id-ID" sz="1200" dirty="0">
                <a:cs typeface="+mn-ea"/>
                <a:sym typeface="+mn-lt"/>
              </a:rPr>
              <a:t>Lorem ipsum dolor sit amet, consectetur adipiscing elit, sed do eiusmod tempor incididunt ut labore et dolore magna aliqua. </a:t>
            </a:r>
            <a:endParaRPr lang="en-US" sz="1200" dirty="0">
              <a:cs typeface="+mn-ea"/>
              <a:sym typeface="+mn-lt"/>
            </a:endParaRPr>
          </a:p>
        </p:txBody>
      </p:sp>
      <p:sp>
        <p:nvSpPr>
          <p:cNvPr id="22" name="Rectangle 21"/>
          <p:cNvSpPr/>
          <p:nvPr/>
        </p:nvSpPr>
        <p:spPr>
          <a:xfrm>
            <a:off x="1219200" y="0"/>
            <a:ext cx="1190171" cy="4876800"/>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4" name="Rectangle 23"/>
          <p:cNvSpPr/>
          <p:nvPr/>
        </p:nvSpPr>
        <p:spPr>
          <a:xfrm>
            <a:off x="1624427" y="3021129"/>
            <a:ext cx="5789333" cy="1446550"/>
          </a:xfrm>
          <a:prstGeom prst="rect">
            <a:avLst/>
          </a:prstGeom>
        </p:spPr>
        <p:txBody>
          <a:bodyPr wrap="square">
            <a:spAutoFit/>
          </a:bodyPr>
          <a:lstStyle/>
          <a:p>
            <a:r>
              <a:rPr lang="en-US" sz="8800" dirty="0">
                <a:solidFill>
                  <a:schemeClr val="accent1"/>
                </a:solidFill>
                <a:cs typeface="+mn-ea"/>
                <a:sym typeface="+mn-lt"/>
              </a:rPr>
              <a:t>Our Service</a:t>
            </a:r>
            <a:endParaRPr lang="en-US" sz="1600" dirty="0">
              <a:solidFill>
                <a:schemeClr val="accent1"/>
              </a:solidFill>
              <a:cs typeface="+mn-ea"/>
              <a:sym typeface="+mn-lt"/>
            </a:endParaRPr>
          </a:p>
        </p:txBody>
      </p:sp>
      <p:sp>
        <p:nvSpPr>
          <p:cNvPr id="25" name="TextBox 24"/>
          <p:cNvSpPr txBox="1"/>
          <p:nvPr/>
        </p:nvSpPr>
        <p:spPr>
          <a:xfrm rot="5400000">
            <a:off x="723821" y="1252151"/>
            <a:ext cx="2159648" cy="369332"/>
          </a:xfrm>
          <a:prstGeom prst="rect">
            <a:avLst/>
          </a:prstGeom>
          <a:noFill/>
        </p:spPr>
        <p:txBody>
          <a:bodyPr wrap="square" rtlCol="0">
            <a:spAutoFit/>
          </a:bodyPr>
          <a:lstStyle/>
          <a:p>
            <a:pPr>
              <a:lnSpc>
                <a:spcPct val="150000"/>
              </a:lnSpc>
            </a:pPr>
            <a:r>
              <a:rPr lang="en-US" sz="1200" dirty="0">
                <a:solidFill>
                  <a:schemeClr val="bg1"/>
                </a:solidFill>
                <a:cs typeface="+mn-ea"/>
                <a:sym typeface="+mn-lt"/>
              </a:rPr>
              <a:t>EXPLORE HERE</a:t>
            </a:r>
          </a:p>
        </p:txBody>
      </p:sp>
      <p:grpSp>
        <p:nvGrpSpPr>
          <p:cNvPr id="28" name="Group 27"/>
          <p:cNvGrpSpPr/>
          <p:nvPr/>
        </p:nvGrpSpPr>
        <p:grpSpPr>
          <a:xfrm>
            <a:off x="8071463" y="1535677"/>
            <a:ext cx="2901336" cy="1961927"/>
            <a:chOff x="8071463" y="1535677"/>
            <a:chExt cx="2901336" cy="1961927"/>
          </a:xfrm>
        </p:grpSpPr>
        <p:sp>
          <p:nvSpPr>
            <p:cNvPr id="27" name="Rectangle 26"/>
            <p:cNvSpPr/>
            <p:nvPr/>
          </p:nvSpPr>
          <p:spPr>
            <a:xfrm>
              <a:off x="8071463" y="1535677"/>
              <a:ext cx="2901336" cy="1961927"/>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6" name="TextBox 25"/>
            <p:cNvSpPr txBox="1"/>
            <p:nvPr/>
          </p:nvSpPr>
          <p:spPr>
            <a:xfrm>
              <a:off x="8396306" y="1796218"/>
              <a:ext cx="2293673" cy="1200329"/>
            </a:xfrm>
            <a:prstGeom prst="rect">
              <a:avLst/>
            </a:prstGeom>
            <a:noFill/>
          </p:spPr>
          <p:txBody>
            <a:bodyPr wrap="square" rtlCol="0">
              <a:spAutoFit/>
            </a:bodyPr>
            <a:lstStyle/>
            <a:p>
              <a:pPr algn="r">
                <a:lnSpc>
                  <a:spcPct val="150000"/>
                </a:lnSpc>
              </a:pPr>
              <a:r>
                <a:rPr lang="id-ID" sz="1200" dirty="0">
                  <a:solidFill>
                    <a:schemeClr val="bg1"/>
                  </a:solidFill>
                  <a:cs typeface="+mn-ea"/>
                  <a:sym typeface="+mn-lt"/>
                </a:rPr>
                <a:t>Lorem ipsum dolor sit amet, consectetur adipiscing elit, sed do eiusmod tempor incididunt ut labore et dolore magna aliqua. </a:t>
              </a:r>
              <a:endParaRPr lang="en-US" sz="1200" dirty="0">
                <a:solidFill>
                  <a:schemeClr val="bg1"/>
                </a:solidFill>
                <a:cs typeface="+mn-ea"/>
                <a:sym typeface="+mn-lt"/>
              </a:endParaRPr>
            </a:p>
          </p:txBody>
        </p:sp>
      </p:grpSp>
      <p:sp>
        <p:nvSpPr>
          <p:cNvPr id="29" name="TextBox 28"/>
          <p:cNvSpPr txBox="1"/>
          <p:nvPr/>
        </p:nvSpPr>
        <p:spPr>
          <a:xfrm>
            <a:off x="1219199" y="5233793"/>
            <a:ext cx="4020457" cy="646331"/>
          </a:xfrm>
          <a:prstGeom prst="rect">
            <a:avLst/>
          </a:prstGeom>
          <a:noFill/>
        </p:spPr>
        <p:txBody>
          <a:bodyPr wrap="square" rtlCol="0">
            <a:spAutoFit/>
          </a:bodyPr>
          <a:lstStyle/>
          <a:p>
            <a:pPr>
              <a:lnSpc>
                <a:spcPct val="150000"/>
              </a:lnSpc>
            </a:pPr>
            <a:r>
              <a:rPr lang="id-ID" sz="1200" dirty="0">
                <a:cs typeface="+mn-ea"/>
                <a:sym typeface="+mn-lt"/>
              </a:rPr>
              <a:t>Lorem ipsum dolor sit amet, consectetur adipiscing elit, sed do eiusmod tempor incididunt ut labore et dolore magna aliqua. </a:t>
            </a:r>
            <a:endParaRPr lang="en-US" sz="12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heme/theme1.xml><?xml version="1.0" encoding="utf-8"?>
<a:theme xmlns:a="http://schemas.openxmlformats.org/drawingml/2006/main" name="Office Theme">
  <a:themeElements>
    <a:clrScheme name="Custom best green">
      <a:dk1>
        <a:sysClr val="windowText" lastClr="000000"/>
      </a:dk1>
      <a:lt1>
        <a:sysClr val="window" lastClr="FFFFFF"/>
      </a:lt1>
      <a:dk2>
        <a:srgbClr val="44546A"/>
      </a:dk2>
      <a:lt2>
        <a:srgbClr val="E7E6E6"/>
      </a:lt2>
      <a:accent1>
        <a:srgbClr val="3A5B52"/>
      </a:accent1>
      <a:accent2>
        <a:srgbClr val="4E6466"/>
      </a:accent2>
      <a:accent3>
        <a:srgbClr val="628D86"/>
      </a:accent3>
      <a:accent4>
        <a:srgbClr val="A3AFA5"/>
      </a:accent4>
      <a:accent5>
        <a:srgbClr val="42544F"/>
      </a:accent5>
      <a:accent6>
        <a:srgbClr val="50433D"/>
      </a:accent6>
      <a:hlink>
        <a:srgbClr val="A66F51"/>
      </a:hlink>
      <a:folHlink>
        <a:srgbClr val="6E4235"/>
      </a:folHlink>
    </a:clrScheme>
    <a:fontScheme name="bcci5iyl">
      <a:majorFont>
        <a:latin typeface="Adobe Caslon Pro"/>
        <a:ea typeface="宋体"/>
        <a:cs typeface=""/>
      </a:majorFont>
      <a:minorFont>
        <a:latin typeface="Adobe Caslon Pro"/>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TotalTime>
  <Words>1578</Words>
  <Application>Microsoft Office PowerPoint</Application>
  <PresentationFormat>宽屏</PresentationFormat>
  <Paragraphs>132</Paragraphs>
  <Slides>29</Slides>
  <Notes>2</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29</vt:i4>
      </vt:variant>
    </vt:vector>
  </HeadingPairs>
  <TitlesOfParts>
    <vt:vector size="36" baseType="lpstr">
      <vt:lpstr>Gill Sans</vt:lpstr>
      <vt:lpstr>Helvetica Light</vt:lpstr>
      <vt:lpstr>Adobe Caslon Pro</vt:lpstr>
      <vt:lpstr>Arial</vt:lpstr>
      <vt:lpstr>Calibri</vt:lpstr>
      <vt:lpstr>Source Sans Pro</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Asus</dc:creator>
  <cp:lastModifiedBy>Administrator</cp:lastModifiedBy>
  <cp:revision>50</cp:revision>
  <dcterms:created xsi:type="dcterms:W3CDTF">2018-10-25T15:59:00Z</dcterms:created>
  <dcterms:modified xsi:type="dcterms:W3CDTF">2020-03-22T12:46:04Z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2052-11.1.0.9513</vt:lpwstr>
  </property>
</Properties>
</file>