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5"/>
  </p:notesMasterIdLst>
  <p:sldIdLst>
    <p:sldId id="257" r:id="rId2"/>
    <p:sldId id="258" r:id="rId3"/>
    <p:sldId id="259" r:id="rId4"/>
    <p:sldId id="304" r:id="rId5"/>
    <p:sldId id="306" r:id="rId6"/>
    <p:sldId id="305" r:id="rId7"/>
    <p:sldId id="308" r:id="rId8"/>
    <p:sldId id="302" r:id="rId9"/>
    <p:sldId id="315" r:id="rId10"/>
    <p:sldId id="303" r:id="rId11"/>
    <p:sldId id="311" r:id="rId12"/>
    <p:sldId id="298" r:id="rId13"/>
    <p:sldId id="307" r:id="rId14"/>
    <p:sldId id="326" r:id="rId15"/>
    <p:sldId id="317" r:id="rId16"/>
    <p:sldId id="316" r:id="rId17"/>
    <p:sldId id="325" r:id="rId18"/>
    <p:sldId id="314" r:id="rId19"/>
    <p:sldId id="313" r:id="rId20"/>
    <p:sldId id="318" r:id="rId21"/>
    <p:sldId id="324" r:id="rId22"/>
    <p:sldId id="309" r:id="rId23"/>
    <p:sldId id="282" r:id="rId24"/>
  </p:sldIdLst>
  <p:sldSz cx="12192000" cy="6858000"/>
  <p:notesSz cx="6858000" cy="9144000"/>
  <p:defaultTextStyle>
    <a:defPPr>
      <a:defRPr lang="zh-CN"/>
    </a:defPPr>
    <a:lvl1pPr algn="l" defTabSz="1217613"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013" indent="-150813" algn="l" defTabSz="1217613"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613" indent="-303213" algn="l" defTabSz="1217613"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213" indent="-455613" algn="l" defTabSz="1217613"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6813" indent="-608013" algn="l" defTabSz="1217613"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DF8"/>
    <a:srgbClr val="FCF2E6"/>
    <a:srgbClr val="0D0D0D"/>
    <a:srgbClr val="FFFFFF"/>
    <a:srgbClr val="EF9999"/>
    <a:srgbClr val="F7CBCB"/>
    <a:srgbClr val="C591BF"/>
    <a:srgbClr val="F2F2F2"/>
    <a:srgbClr val="F32E53"/>
    <a:srgbClr val="E7E6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60" d="100"/>
          <a:sy n="160" d="100"/>
        </p:scale>
        <p:origin x="162"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767E72-F0B9-48A2-BF4B-66876E74273F}" type="datetimeFigureOut">
              <a:rPr lang="zh-CN" altLang="en-US" smtClean="0"/>
              <a:t>2018/7/14 Saturday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712880-4CE6-4E9A-8093-84C77429CE23}" type="slidenum">
              <a:rPr lang="zh-CN" altLang="en-US" smtClean="0"/>
              <a:t>‹#›</a:t>
            </a:fld>
            <a:endParaRPr lang="zh-CN" altLang="en-US"/>
          </a:p>
        </p:txBody>
      </p:sp>
    </p:spTree>
    <p:extLst>
      <p:ext uri="{BB962C8B-B14F-4D97-AF65-F5344CB8AC3E}">
        <p14:creationId xmlns:p14="http://schemas.microsoft.com/office/powerpoint/2010/main" val="2492486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1219170" eaLnBrk="1" fontAlgn="auto" hangingPunct="1">
              <a:spcBef>
                <a:spcPts val="0"/>
              </a:spcBef>
              <a:spcAft>
                <a:spcPts val="0"/>
              </a:spcAft>
              <a:defRPr/>
            </a:pPr>
            <a:endParaRPr lang="zh-CN" altLang="en-US" sz="1867" dirty="0"/>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613"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613"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613"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613"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613" fontAlgn="base">
              <a:spcBef>
                <a:spcPct val="0"/>
              </a:spcBef>
              <a:spcAft>
                <a:spcPct val="0"/>
              </a:spcAft>
              <a:buFontTx/>
              <a:buNone/>
            </a:pPr>
            <a:fld id="{FADC5A8A-2915-45FF-8245-75070A7CF0E2}" type="slidenum">
              <a:rPr lang="zh-CN" altLang="en-US" smtClean="0">
                <a:solidFill>
                  <a:schemeClr val="tx1"/>
                </a:solidFill>
              </a:rPr>
              <a:pPr defTabSz="1217613" fontAlgn="base">
                <a:spcBef>
                  <a:spcPct val="0"/>
                </a:spcBef>
                <a:spcAft>
                  <a:spcPct val="0"/>
                </a:spcAft>
                <a:buFontTx/>
                <a:buNone/>
              </a:pPr>
              <a:t>1</a:t>
            </a:fld>
            <a:endParaRPr lang="zh-CN" altLang="en-US">
              <a:solidFill>
                <a:schemeClr val="tx1"/>
              </a:solidFill>
            </a:endParaRPr>
          </a:p>
        </p:txBody>
      </p:sp>
    </p:spTree>
    <p:extLst>
      <p:ext uri="{BB962C8B-B14F-4D97-AF65-F5344CB8AC3E}">
        <p14:creationId xmlns:p14="http://schemas.microsoft.com/office/powerpoint/2010/main" val="13468447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29" name="Date Placeholder 3"/>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30" name="Footer Placeholder 4"/>
          <p:cNvSpPr>
            <a:spLocks noGrp="1"/>
          </p:cNvSpPr>
          <p:nvPr>
            <p:ph type="ftr" sz="quarter" idx="11"/>
          </p:nvPr>
        </p:nvSpPr>
        <p:spPr/>
        <p:txBody>
          <a:bodyPr/>
          <a:lstStyle>
            <a:lvl1pPr>
              <a:defRPr/>
            </a:lvl1pPr>
          </a:lstStyle>
          <a:p>
            <a:endParaRPr lang="zh-CN" altLang="en-US"/>
          </a:p>
        </p:txBody>
      </p:sp>
      <p:sp>
        <p:nvSpPr>
          <p:cNvPr id="31" name="Slide Number Placeholder 5"/>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
        <p:nvSpPr>
          <p:cNvPr id="2" name="Title 1"/>
          <p:cNvSpPr>
            <a:spLocks noGrp="1"/>
          </p:cNvSpPr>
          <p:nvPr>
            <p:ph type="ctrTitle"/>
          </p:nvPr>
        </p:nvSpPr>
        <p:spPr>
          <a:xfrm>
            <a:off x="4544290" y="1925791"/>
            <a:ext cx="6941127" cy="2630849"/>
          </a:xfrm>
          <a:noFill/>
        </p:spPr>
        <p:txBody>
          <a:bodyPr anchor="ctr">
            <a:normAutofit/>
          </a:bodyPr>
          <a:lstStyle>
            <a:lvl1pPr algn="ctr">
              <a:lnSpc>
                <a:spcPct val="150000"/>
              </a:lnSpc>
              <a:defRPr sz="4400" b="1" i="0">
                <a:solidFill>
                  <a:schemeClr val="accent1"/>
                </a:solidFill>
                <a:effectLst/>
              </a:defRPr>
            </a:lvl1pPr>
          </a:lstStyle>
          <a:p>
            <a:r>
              <a:rPr lang="zh-CN" altLang="en-US" dirty="0"/>
              <a:t>单击此处编辑母版标题样式</a:t>
            </a:r>
            <a:endParaRPr lang="en-US" dirty="0"/>
          </a:p>
        </p:txBody>
      </p:sp>
      <p:sp>
        <p:nvSpPr>
          <p:cNvPr id="3" name="Subtitle 2"/>
          <p:cNvSpPr>
            <a:spLocks noGrp="1"/>
          </p:cNvSpPr>
          <p:nvPr>
            <p:ph type="subTitle" idx="1"/>
          </p:nvPr>
        </p:nvSpPr>
        <p:spPr>
          <a:xfrm>
            <a:off x="4544290" y="4721313"/>
            <a:ext cx="6941127" cy="643396"/>
          </a:xfrm>
        </p:spPr>
        <p:txBody>
          <a:bodyPr>
            <a:normAutofit/>
          </a:bodyPr>
          <a:lstStyle>
            <a:lvl1pPr marL="0" indent="0" algn="ctr">
              <a:lnSpc>
                <a:spcPct val="150000"/>
              </a:lnSpc>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Tree>
    <p:extLst>
      <p:ext uri="{BB962C8B-B14F-4D97-AF65-F5344CB8AC3E}">
        <p14:creationId xmlns:p14="http://schemas.microsoft.com/office/powerpoint/2010/main" val="2027351996"/>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Tree>
    <p:extLst>
      <p:ext uri="{BB962C8B-B14F-4D97-AF65-F5344CB8AC3E}">
        <p14:creationId xmlns:p14="http://schemas.microsoft.com/office/powerpoint/2010/main" val="1386752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Tree>
    <p:extLst>
      <p:ext uri="{BB962C8B-B14F-4D97-AF65-F5344CB8AC3E}">
        <p14:creationId xmlns:p14="http://schemas.microsoft.com/office/powerpoint/2010/main" val="493122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p:txBody>
      </p:sp>
      <p:sp>
        <p:nvSpPr>
          <p:cNvPr id="4" name="Date Placeholder 3"/>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Tree>
    <p:extLst>
      <p:ext uri="{BB962C8B-B14F-4D97-AF65-F5344CB8AC3E}">
        <p14:creationId xmlns:p14="http://schemas.microsoft.com/office/powerpoint/2010/main" val="306882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057B07EC-5004-45CD-9395-A50939E434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2" name="Title 1"/>
          <p:cNvSpPr>
            <a:spLocks noGrp="1"/>
          </p:cNvSpPr>
          <p:nvPr>
            <p:ph type="title"/>
          </p:nvPr>
        </p:nvSpPr>
        <p:spPr>
          <a:xfrm>
            <a:off x="4641273" y="1856509"/>
            <a:ext cx="7176653" cy="2507674"/>
          </a:xfrm>
        </p:spPr>
        <p:txBody>
          <a:bodyPr anchor="ctr"/>
          <a:lstStyle>
            <a:lvl1pPr algn="ctr">
              <a:lnSpc>
                <a:spcPct val="150000"/>
              </a:lnSpc>
              <a:defRPr sz="4400">
                <a:solidFill>
                  <a:schemeClr val="accent1"/>
                </a:solidFill>
                <a:latin typeface="+mj-ea"/>
                <a:ea typeface="+mj-ea"/>
              </a:defRPr>
            </a:lvl1pPr>
          </a:lstStyle>
          <a:p>
            <a:r>
              <a:rPr lang="zh-CN" altLang="en-US" dirty="0"/>
              <a:t>单击此处编辑母版标题样式</a:t>
            </a:r>
            <a:endParaRPr lang="en-US" dirty="0"/>
          </a:p>
        </p:txBody>
      </p:sp>
      <p:sp>
        <p:nvSpPr>
          <p:cNvPr id="3" name="Text Placeholder 2"/>
          <p:cNvSpPr>
            <a:spLocks noGrp="1"/>
          </p:cNvSpPr>
          <p:nvPr>
            <p:ph type="body" idx="1"/>
          </p:nvPr>
        </p:nvSpPr>
        <p:spPr>
          <a:xfrm>
            <a:off x="4641273" y="4702911"/>
            <a:ext cx="7176653" cy="644071"/>
          </a:xfrm>
        </p:spPr>
        <p:txBody>
          <a:bodyPr/>
          <a:lstStyle>
            <a:lvl1pPr marL="0" indent="0" algn="ctr">
              <a:lnSpc>
                <a:spcPct val="150000"/>
              </a:lnSpc>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p>
        </p:txBody>
      </p:sp>
      <p:sp>
        <p:nvSpPr>
          <p:cNvPr id="11" name="Date Placeholder 3"/>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12" name="Footer Placeholder 4"/>
          <p:cNvSpPr>
            <a:spLocks noGrp="1"/>
          </p:cNvSpPr>
          <p:nvPr>
            <p:ph type="ftr" sz="quarter" idx="11"/>
          </p:nvPr>
        </p:nvSpPr>
        <p:spPr/>
        <p:txBody>
          <a:bodyPr/>
          <a:lstStyle>
            <a:lvl1pPr>
              <a:defRPr/>
            </a:lvl1pPr>
          </a:lstStyle>
          <a:p>
            <a:endParaRPr lang="zh-CN" altLang="en-US"/>
          </a:p>
        </p:txBody>
      </p:sp>
      <p:sp>
        <p:nvSpPr>
          <p:cNvPr id="13" name="Slide Number Placeholder 5"/>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Tree>
    <p:extLst>
      <p:ext uri="{BB962C8B-B14F-4D97-AF65-F5344CB8AC3E}">
        <p14:creationId xmlns:p14="http://schemas.microsoft.com/office/powerpoint/2010/main" val="655949691"/>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Tree>
    <p:extLst>
      <p:ext uri="{BB962C8B-B14F-4D97-AF65-F5344CB8AC3E}">
        <p14:creationId xmlns:p14="http://schemas.microsoft.com/office/powerpoint/2010/main" val="1212688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Tree>
    <p:extLst>
      <p:ext uri="{BB962C8B-B14F-4D97-AF65-F5344CB8AC3E}">
        <p14:creationId xmlns:p14="http://schemas.microsoft.com/office/powerpoint/2010/main" val="959844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754063" y="276859"/>
            <a:ext cx="8703252" cy="848454"/>
          </a:xfrm>
        </p:spPr>
        <p:txBody>
          <a:bodyPr/>
          <a:lstStyle>
            <a:lvl1pPr algn="l">
              <a:defRPr>
                <a:solidFill>
                  <a:schemeClr val="accent1"/>
                </a:solidFill>
              </a:defRPr>
            </a:lvl1p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Tree>
    <p:extLst>
      <p:ext uri="{BB962C8B-B14F-4D97-AF65-F5344CB8AC3E}">
        <p14:creationId xmlns:p14="http://schemas.microsoft.com/office/powerpoint/2010/main" val="3609912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bg>
      <p:bgPr>
        <a:solidFill>
          <a:schemeClr val="bg1"/>
        </a:solidFill>
        <a:effectLst/>
      </p:bgPr>
    </p:bg>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4" name="Footer Placeholder 2"/>
          <p:cNvSpPr>
            <a:spLocks noGrp="1"/>
          </p:cNvSpPr>
          <p:nvPr>
            <p:ph type="ftr" sz="quarter" idx="11"/>
          </p:nvPr>
        </p:nvSpPr>
        <p:spPr/>
        <p:txBody>
          <a:bodyPr/>
          <a:lstStyle>
            <a:lvl1pPr>
              <a:defRPr/>
            </a:lvl1pPr>
          </a:lstStyle>
          <a:p>
            <a:endParaRPr lang="zh-CN" altLang="en-US"/>
          </a:p>
        </p:txBody>
      </p:sp>
      <p:sp>
        <p:nvSpPr>
          <p:cNvPr id="5" name="Slide Number Placeholder 3"/>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
        <p:nvSpPr>
          <p:cNvPr id="2" name="矩形 1">
            <a:extLst>
              <a:ext uri="{FF2B5EF4-FFF2-40B4-BE49-F238E27FC236}">
                <a16:creationId xmlns="" xmlns:a16="http://schemas.microsoft.com/office/drawing/2014/main" id="{50ACBE9A-68CA-48E5-AC21-A68F94DBDD9A}"/>
              </a:ext>
            </a:extLst>
          </p:cNvPr>
          <p:cNvSpPr/>
          <p:nvPr userDrawn="1"/>
        </p:nvSpPr>
        <p:spPr>
          <a:xfrm>
            <a:off x="0" y="0"/>
            <a:ext cx="12192000" cy="6858000"/>
          </a:xfrm>
          <a:prstGeom prst="rect">
            <a:avLst/>
          </a:prstGeom>
          <a:solidFill>
            <a:srgbClr val="FCFD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7410991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Tree>
    <p:extLst>
      <p:ext uri="{BB962C8B-B14F-4D97-AF65-F5344CB8AC3E}">
        <p14:creationId xmlns:p14="http://schemas.microsoft.com/office/powerpoint/2010/main" val="3531036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fld id="{EEE407F6-43BC-4ED3-AE83-C5AE7025F527}" type="datetimeFigureOut">
              <a:rPr lang="zh-CN" altLang="en-US" smtClean="0"/>
              <a:t>2018/7/14 Saturday</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DF0AED0E-59F6-4A46-B703-AE7EE0C4450E}" type="slidenum">
              <a:rPr lang="zh-CN" altLang="en-US" smtClean="0"/>
              <a:t>‹#›</a:t>
            </a:fld>
            <a:endParaRPr lang="zh-CN" altLang="en-US"/>
          </a:p>
        </p:txBody>
      </p:sp>
    </p:spTree>
    <p:extLst>
      <p:ext uri="{BB962C8B-B14F-4D97-AF65-F5344CB8AC3E}">
        <p14:creationId xmlns:p14="http://schemas.microsoft.com/office/powerpoint/2010/main" val="2536160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 y="-6350"/>
            <a:ext cx="12192000" cy="6858000"/>
          </a:xfrm>
          <a:prstGeom prst="rect">
            <a:avLst/>
          </a:prstGeom>
        </p:spPr>
      </p:pic>
      <p:sp>
        <p:nvSpPr>
          <p:cNvPr id="1027" name="Text Placeholder 2"/>
          <p:cNvSpPr>
            <a:spLocks noGrp="1"/>
          </p:cNvSpPr>
          <p:nvPr>
            <p:ph type="body" idx="1"/>
          </p:nvPr>
        </p:nvSpPr>
        <p:spPr bwMode="auto">
          <a:xfrm>
            <a:off x="754063" y="1704109"/>
            <a:ext cx="10680700" cy="465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9170" eaLnBrk="1" fontAlgn="auto" hangingPunct="1">
              <a:spcBef>
                <a:spcPts val="0"/>
              </a:spcBef>
              <a:spcAft>
                <a:spcPts val="0"/>
              </a:spcAft>
              <a:defRPr sz="1200">
                <a:solidFill>
                  <a:schemeClr val="bg1">
                    <a:lumMod val="65000"/>
                  </a:schemeClr>
                </a:solidFill>
                <a:latin typeface="+mn-lt"/>
                <a:ea typeface="+mn-ea"/>
              </a:defRPr>
            </a:lvl1pPr>
          </a:lstStyle>
          <a:p>
            <a:fld id="{EEE407F6-43BC-4ED3-AE83-C5AE7025F527}" type="datetimeFigureOut">
              <a:rPr lang="zh-CN" altLang="en-US" smtClean="0"/>
              <a:t>2018/7/14 Saturday</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9170" eaLnBrk="1" fontAlgn="auto" hangingPunct="1">
              <a:spcBef>
                <a:spcPts val="0"/>
              </a:spcBef>
              <a:spcAft>
                <a:spcPts val="0"/>
              </a:spcAft>
              <a:defRPr sz="1200">
                <a:solidFill>
                  <a:schemeClr val="bg1">
                    <a:lumMod val="65000"/>
                  </a:schemeClr>
                </a:solidFill>
                <a:latin typeface="+mn-lt"/>
                <a:ea typeface="+mn-ea"/>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9170" eaLnBrk="1" fontAlgn="auto" hangingPunct="1">
              <a:spcBef>
                <a:spcPts val="0"/>
              </a:spcBef>
              <a:spcAft>
                <a:spcPts val="0"/>
              </a:spcAft>
              <a:defRPr sz="1200">
                <a:solidFill>
                  <a:schemeClr val="bg1">
                    <a:lumMod val="65000"/>
                  </a:schemeClr>
                </a:solidFill>
                <a:latin typeface="+mn-lt"/>
                <a:ea typeface="+mn-ea"/>
              </a:defRPr>
            </a:lvl1pPr>
          </a:lstStyle>
          <a:p>
            <a:fld id="{DF0AED0E-59F6-4A46-B703-AE7EE0C4450E}" type="slidenum">
              <a:rPr lang="zh-CN" altLang="en-US" smtClean="0"/>
              <a:t>‹#›</a:t>
            </a:fld>
            <a:endParaRPr lang="zh-CN" altLang="en-US"/>
          </a:p>
        </p:txBody>
      </p:sp>
      <p:sp>
        <p:nvSpPr>
          <p:cNvPr id="1031" name="Title Placeholder 1"/>
          <p:cNvSpPr>
            <a:spLocks noGrp="1"/>
          </p:cNvSpPr>
          <p:nvPr>
            <p:ph type="title"/>
          </p:nvPr>
        </p:nvSpPr>
        <p:spPr bwMode="auto">
          <a:xfrm>
            <a:off x="754063" y="276859"/>
            <a:ext cx="9774561" cy="848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endParaRPr lang="en-US" altLang="zh-CN" dirty="0"/>
          </a:p>
        </p:txBody>
      </p:sp>
    </p:spTree>
    <p:extLst>
      <p:ext uri="{BB962C8B-B14F-4D97-AF65-F5344CB8AC3E}">
        <p14:creationId xmlns:p14="http://schemas.microsoft.com/office/powerpoint/2010/main" val="82690565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fontAlgn="base" hangingPunct="1">
        <a:lnSpc>
          <a:spcPct val="90000"/>
        </a:lnSpc>
        <a:spcBef>
          <a:spcPct val="0"/>
        </a:spcBef>
        <a:spcAft>
          <a:spcPct val="0"/>
        </a:spcAft>
        <a:defRPr sz="3600" kern="1200">
          <a:ln>
            <a:noFill/>
          </a:ln>
          <a:solidFill>
            <a:schemeClr val="accent1"/>
          </a:solidFill>
          <a:latin typeface="+mj-lt"/>
          <a:ea typeface="+mj-ea"/>
          <a:cs typeface="+mj-cs"/>
        </a:defRPr>
      </a:lvl1pPr>
      <a:lvl2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188" indent="-357188" algn="l" rtl="0" eaLnBrk="1" fontAlgn="base" hangingPunct="1">
        <a:lnSpc>
          <a:spcPct val="90000"/>
        </a:lnSpc>
        <a:spcBef>
          <a:spcPts val="1800"/>
        </a:spcBef>
        <a:spcAft>
          <a:spcPct val="0"/>
        </a:spcAft>
        <a:buClr>
          <a:schemeClr val="tx1"/>
        </a:buClr>
        <a:buSzPct val="80000"/>
        <a:buFont typeface="Wingdings" panose="05000000000000000000" pitchFamily="2" charset="2"/>
        <a:buChar char="ü"/>
        <a:defRPr sz="2400" kern="1200">
          <a:solidFill>
            <a:schemeClr val="tx1"/>
          </a:solidFill>
          <a:latin typeface="+mn-lt"/>
          <a:ea typeface="+mn-ea"/>
          <a:cs typeface="+mn-cs"/>
        </a:defRPr>
      </a:lvl1pPr>
      <a:lvl2pPr marL="357188" indent="-357188" algn="l" rtl="0" eaLnBrk="1" fontAlgn="base" hangingPunct="1">
        <a:lnSpc>
          <a:spcPct val="130000"/>
        </a:lnSpc>
        <a:spcBef>
          <a:spcPct val="0"/>
        </a:spcBef>
        <a:spcAft>
          <a:spcPct val="0"/>
        </a:spcAft>
        <a:buClr>
          <a:schemeClr val="tx1"/>
        </a:buClr>
        <a:buFont typeface="Wingdings" panose="05000000000000000000" pitchFamily="2" charset="2"/>
        <a:buChar char="ü"/>
        <a:defRPr sz="1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5"/>
          <p:cNvSpPr>
            <a:spLocks noGrp="1"/>
          </p:cNvSpPr>
          <p:nvPr>
            <p:ph type="ctrTitle"/>
          </p:nvPr>
        </p:nvSpPr>
        <p:spPr>
          <a:xfrm>
            <a:off x="4544290" y="1925791"/>
            <a:ext cx="6941127" cy="2630849"/>
          </a:xfrm>
        </p:spPr>
        <p:txBody>
          <a:bodyPr/>
          <a:lstStyle/>
          <a:p>
            <a:r>
              <a:rPr lang="zh-CN" altLang="en-US" dirty="0"/>
              <a:t>文艺小清新粉色花瓣</a:t>
            </a:r>
            <a:r>
              <a:rPr lang="en-US" altLang="zh-CN" dirty="0"/>
              <a:t/>
            </a:r>
            <a:br>
              <a:rPr lang="en-US" altLang="zh-CN" dirty="0"/>
            </a:br>
            <a:r>
              <a:rPr lang="zh-CN" altLang="en-US" dirty="0"/>
              <a:t>工作总结报告模板</a:t>
            </a:r>
          </a:p>
        </p:txBody>
      </p:sp>
      <p:sp>
        <p:nvSpPr>
          <p:cNvPr id="7" name="副标题 6"/>
          <p:cNvSpPr>
            <a:spLocks noGrp="1"/>
          </p:cNvSpPr>
          <p:nvPr>
            <p:ph type="subTitle" idx="1"/>
          </p:nvPr>
        </p:nvSpPr>
        <p:spPr/>
        <p:txBody>
          <a:bodyPr>
            <a:normAutofit/>
          </a:bodyPr>
          <a:lstStyle/>
          <a:p>
            <a:r>
              <a:rPr lang="zh-CN" altLang="en-US" sz="1600" dirty="0"/>
              <a:t>汇报人</a:t>
            </a:r>
            <a:r>
              <a:rPr lang="zh-CN" altLang="en-US" sz="1600" dirty="0" smtClean="0"/>
              <a:t>：蓝素材     </a:t>
            </a:r>
            <a:r>
              <a:rPr lang="zh-CN" altLang="en-US" sz="1600" dirty="0"/>
              <a:t>汇报时间：</a:t>
            </a:r>
            <a:r>
              <a:rPr lang="en-US" altLang="zh-CN" sz="1600" dirty="0"/>
              <a:t>XX</a:t>
            </a:r>
            <a:r>
              <a:rPr lang="zh-CN" altLang="en-US" sz="1600" dirty="0"/>
              <a:t>年</a:t>
            </a:r>
            <a:r>
              <a:rPr lang="en-US" altLang="zh-CN" sz="1600" dirty="0"/>
              <a:t>XX</a:t>
            </a:r>
            <a:r>
              <a:rPr lang="zh-CN" altLang="en-US" sz="1600" dirty="0"/>
              <a:t>月</a:t>
            </a:r>
            <a:endParaRPr lang="en-US" altLang="zh-CN" sz="1600" dirty="0"/>
          </a:p>
        </p:txBody>
      </p:sp>
      <p:sp>
        <p:nvSpPr>
          <p:cNvPr id="2" name="文本框 1">
            <a:extLst>
              <a:ext uri="{FF2B5EF4-FFF2-40B4-BE49-F238E27FC236}">
                <a16:creationId xmlns="" xmlns:a16="http://schemas.microsoft.com/office/drawing/2014/main" id="{998A945D-CC05-4914-AA2D-79AE759E17B0}"/>
              </a:ext>
            </a:extLst>
          </p:cNvPr>
          <p:cNvSpPr txBox="1"/>
          <p:nvPr/>
        </p:nvSpPr>
        <p:spPr>
          <a:xfrm>
            <a:off x="6422764" y="484954"/>
            <a:ext cx="3184178" cy="1446550"/>
          </a:xfrm>
          <a:prstGeom prst="rect">
            <a:avLst/>
          </a:prstGeom>
          <a:noFill/>
        </p:spPr>
        <p:txBody>
          <a:bodyPr wrap="square" rtlCol="0">
            <a:spAutoFit/>
          </a:bodyPr>
          <a:lstStyle/>
          <a:p>
            <a:pPr algn="dist"/>
            <a:r>
              <a:rPr lang="en-US" altLang="zh-CN" sz="8800" dirty="0" smtClean="0">
                <a:latin typeface="Felix Titling" panose="04060505060202020A04" pitchFamily="82" charset="0"/>
              </a:rPr>
              <a:t>201X</a:t>
            </a:r>
            <a:endParaRPr lang="zh-CN" altLang="en-US" sz="8800" dirty="0">
              <a:latin typeface="Felix Titling" panose="04060505060202020A04" pitchFamily="82" charset="0"/>
            </a:endParaRPr>
          </a:p>
        </p:txBody>
      </p:sp>
    </p:spTree>
    <p:extLst>
      <p:ext uri="{BB962C8B-B14F-4D97-AF65-F5344CB8AC3E}">
        <p14:creationId xmlns:p14="http://schemas.microsoft.com/office/powerpoint/2010/main" val="102632520"/>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2" name="矩形: 圆角 1">
            <a:extLst>
              <a:ext uri="{FF2B5EF4-FFF2-40B4-BE49-F238E27FC236}">
                <a16:creationId xmlns="" xmlns:a16="http://schemas.microsoft.com/office/drawing/2014/main" id="{D673E321-3EBC-4983-B4D1-FFCB54FC7B64}"/>
              </a:ext>
            </a:extLst>
          </p:cNvPr>
          <p:cNvSpPr/>
          <p:nvPr/>
        </p:nvSpPr>
        <p:spPr>
          <a:xfrm>
            <a:off x="1760178" y="2412609"/>
            <a:ext cx="9186203" cy="1266092"/>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Oval 47">
            <a:extLst>
              <a:ext uri="{FF2B5EF4-FFF2-40B4-BE49-F238E27FC236}">
                <a16:creationId xmlns="" xmlns:a16="http://schemas.microsoft.com/office/drawing/2014/main" id="{9536C94A-AF7D-432C-9E5F-9CD000691DB8}"/>
              </a:ext>
            </a:extLst>
          </p:cNvPr>
          <p:cNvSpPr>
            <a:spLocks noChangeArrowheads="1"/>
          </p:cNvSpPr>
          <p:nvPr/>
        </p:nvSpPr>
        <p:spPr bwMode="auto">
          <a:xfrm>
            <a:off x="1245619" y="2224918"/>
            <a:ext cx="1643063" cy="1641475"/>
          </a:xfrm>
          <a:prstGeom prst="ellipse">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5" name="文本框 14">
            <a:extLst>
              <a:ext uri="{FF2B5EF4-FFF2-40B4-BE49-F238E27FC236}">
                <a16:creationId xmlns="" xmlns:a16="http://schemas.microsoft.com/office/drawing/2014/main" id="{F1AF725B-3FB6-4AD8-9908-D6E6DA8CB99C}"/>
              </a:ext>
            </a:extLst>
          </p:cNvPr>
          <p:cNvSpPr txBox="1"/>
          <p:nvPr/>
        </p:nvSpPr>
        <p:spPr>
          <a:xfrm>
            <a:off x="3025291" y="2608754"/>
            <a:ext cx="7342597" cy="923330"/>
          </a:xfrm>
          <a:prstGeom prst="rect">
            <a:avLst/>
          </a:prstGeom>
          <a:noFill/>
        </p:spPr>
        <p:txBody>
          <a:bodyPr wrap="square" rtlCol="0">
            <a:spAutoFit/>
          </a:bodyPr>
          <a:lstStyle/>
          <a:p>
            <a:pPr>
              <a:lnSpc>
                <a:spcPct val="150000"/>
              </a:lnSpc>
            </a:pPr>
            <a:r>
              <a:rPr lang="zh-CN" altLang="en-US" sz="1800" dirty="0">
                <a:solidFill>
                  <a:srgbClr val="0D0D0D"/>
                </a:solidFill>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请在此添加文本请在此添加文本请在此添加文本请在此添加文本请在此添加文本请在此添加文本请在此添加文本请在此添加文本</a:t>
            </a:r>
          </a:p>
        </p:txBody>
      </p:sp>
      <p:sp>
        <p:nvSpPr>
          <p:cNvPr id="16" name="矩形: 圆角 15">
            <a:extLst>
              <a:ext uri="{FF2B5EF4-FFF2-40B4-BE49-F238E27FC236}">
                <a16:creationId xmlns="" xmlns:a16="http://schemas.microsoft.com/office/drawing/2014/main" id="{829AE9E4-243B-4049-84ED-B26056804979}"/>
              </a:ext>
            </a:extLst>
          </p:cNvPr>
          <p:cNvSpPr/>
          <p:nvPr/>
        </p:nvSpPr>
        <p:spPr>
          <a:xfrm>
            <a:off x="1760178" y="4520642"/>
            <a:ext cx="9186203" cy="1266092"/>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Oval 47">
            <a:extLst>
              <a:ext uri="{FF2B5EF4-FFF2-40B4-BE49-F238E27FC236}">
                <a16:creationId xmlns="" xmlns:a16="http://schemas.microsoft.com/office/drawing/2014/main" id="{77CDBFB1-5436-49E2-B4E7-98747794327B}"/>
              </a:ext>
            </a:extLst>
          </p:cNvPr>
          <p:cNvSpPr>
            <a:spLocks noChangeArrowheads="1"/>
          </p:cNvSpPr>
          <p:nvPr/>
        </p:nvSpPr>
        <p:spPr bwMode="auto">
          <a:xfrm>
            <a:off x="1245619" y="4332951"/>
            <a:ext cx="1643063" cy="1641475"/>
          </a:xfrm>
          <a:prstGeom prst="ellipse">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9" name="文本框 18">
            <a:extLst>
              <a:ext uri="{FF2B5EF4-FFF2-40B4-BE49-F238E27FC236}">
                <a16:creationId xmlns="" xmlns:a16="http://schemas.microsoft.com/office/drawing/2014/main" id="{2902D8CB-F73F-4D7F-BA94-A8BA00BE61F7}"/>
              </a:ext>
            </a:extLst>
          </p:cNvPr>
          <p:cNvSpPr txBox="1"/>
          <p:nvPr/>
        </p:nvSpPr>
        <p:spPr>
          <a:xfrm>
            <a:off x="3025291" y="4716787"/>
            <a:ext cx="7342597" cy="923330"/>
          </a:xfrm>
          <a:prstGeom prst="rect">
            <a:avLst/>
          </a:prstGeom>
          <a:noFill/>
        </p:spPr>
        <p:txBody>
          <a:bodyPr wrap="square" rtlCol="0">
            <a:spAutoFit/>
          </a:bodyPr>
          <a:lstStyle/>
          <a:p>
            <a:pPr>
              <a:lnSpc>
                <a:spcPct val="150000"/>
              </a:lnSpc>
            </a:pPr>
            <a:r>
              <a:rPr lang="zh-CN" altLang="en-US" sz="1800" dirty="0">
                <a:solidFill>
                  <a:srgbClr val="0D0D0D"/>
                </a:solidFill>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请在此添加文本请在此添加文本请在此添加文本请在此添加文本请在此添加文本请在此添加文本请在此添加文本请在此添加文本</a:t>
            </a:r>
          </a:p>
        </p:txBody>
      </p:sp>
      <p:sp>
        <p:nvSpPr>
          <p:cNvPr id="20" name="KSO_Shape">
            <a:extLst>
              <a:ext uri="{FF2B5EF4-FFF2-40B4-BE49-F238E27FC236}">
                <a16:creationId xmlns="" xmlns:a16="http://schemas.microsoft.com/office/drawing/2014/main" id="{2550F748-780D-4864-A47C-CD1B67FD8859}"/>
              </a:ext>
            </a:extLst>
          </p:cNvPr>
          <p:cNvSpPr/>
          <p:nvPr/>
        </p:nvSpPr>
        <p:spPr>
          <a:xfrm>
            <a:off x="1760178" y="4852856"/>
            <a:ext cx="613944" cy="601665"/>
          </a:xfrm>
          <a:custGeom>
            <a:avLst/>
            <a:gdLst/>
            <a:ahLst/>
            <a:cxnLst/>
            <a:rect l="l" t="t" r="r" b="b"/>
            <a:pathLst>
              <a:path w="1160528" h="1137856">
                <a:moveTo>
                  <a:pt x="301373" y="145324"/>
                </a:moveTo>
                <a:cubicBezTo>
                  <a:pt x="77474" y="176329"/>
                  <a:pt x="-76715" y="585266"/>
                  <a:pt x="580264" y="1067944"/>
                </a:cubicBezTo>
                <a:cubicBezTo>
                  <a:pt x="1535870" y="365866"/>
                  <a:pt x="775286" y="-180195"/>
                  <a:pt x="580264" y="365866"/>
                </a:cubicBezTo>
                <a:cubicBezTo>
                  <a:pt x="519320" y="195222"/>
                  <a:pt x="403145" y="131231"/>
                  <a:pt x="301373" y="145324"/>
                </a:cubicBezTo>
                <a:close/>
                <a:moveTo>
                  <a:pt x="237013" y="2324"/>
                </a:moveTo>
                <a:cubicBezTo>
                  <a:pt x="362271" y="-15022"/>
                  <a:pt x="505256" y="63737"/>
                  <a:pt x="580264" y="273760"/>
                </a:cubicBezTo>
                <a:cubicBezTo>
                  <a:pt x="820291" y="-398315"/>
                  <a:pt x="1756395" y="273760"/>
                  <a:pt x="580264" y="1137856"/>
                </a:cubicBezTo>
                <a:cubicBezTo>
                  <a:pt x="-228326" y="543790"/>
                  <a:pt x="-38555" y="40484"/>
                  <a:pt x="237013" y="2324"/>
                </a:cubicBezTo>
                <a:close/>
              </a:path>
            </a:pathLst>
          </a:custGeom>
          <a:solidFill>
            <a:srgbClr val="FFFFFE"/>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endParaRPr lang="zh-CN" altLang="en-US" kern="0" dirty="0">
              <a:solidFill>
                <a:srgbClr val="000000"/>
              </a:solidFill>
              <a:latin typeface="Calibri" panose="020F0502020204030204" pitchFamily="34" charset="0"/>
              <a:ea typeface="宋体" panose="02010600030101010101" pitchFamily="2" charset="-122"/>
            </a:endParaRPr>
          </a:p>
        </p:txBody>
      </p:sp>
      <p:sp>
        <p:nvSpPr>
          <p:cNvPr id="23" name="KSO_Shape">
            <a:extLst>
              <a:ext uri="{FF2B5EF4-FFF2-40B4-BE49-F238E27FC236}">
                <a16:creationId xmlns="" xmlns:a16="http://schemas.microsoft.com/office/drawing/2014/main" id="{40F663EC-10B9-4499-A1EF-374406D5B6DE}"/>
              </a:ext>
            </a:extLst>
          </p:cNvPr>
          <p:cNvSpPr/>
          <p:nvPr/>
        </p:nvSpPr>
        <p:spPr>
          <a:xfrm>
            <a:off x="1760178" y="2753520"/>
            <a:ext cx="613944" cy="584270"/>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rgbClr val="FFFFFE"/>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endParaRPr lang="zh-CN" altLang="en-US" kern="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44676170"/>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18" name="稻壳儿小白白(http://dwz.cn/Wu2UP)@|1FFC:0|FBC:0|LFC:16777215|LBC:16777215">
            <a:extLst>
              <a:ext uri="{FF2B5EF4-FFF2-40B4-BE49-F238E27FC236}">
                <a16:creationId xmlns="" xmlns:a16="http://schemas.microsoft.com/office/drawing/2014/main" id="{B1CEE0E4-9440-494D-9158-06E9E1AC76A1}"/>
              </a:ext>
            </a:extLst>
          </p:cNvPr>
          <p:cNvSpPr/>
          <p:nvPr/>
        </p:nvSpPr>
        <p:spPr>
          <a:xfrm>
            <a:off x="4312562" y="2383298"/>
            <a:ext cx="2311443" cy="1816134"/>
          </a:xfrm>
          <a:prstGeom prst="wave">
            <a:avLst>
              <a:gd name="adj1" fmla="val 6364"/>
              <a:gd name="adj2" fmla="val -9063"/>
            </a:avLst>
          </a:prstGeom>
          <a:solidFill>
            <a:schemeClr val="accent1">
              <a:lumMod val="75000"/>
            </a:schemeClr>
          </a:solidFill>
          <a:ln w="25400" cap="flat" cmpd="sng" algn="ctr">
            <a:noFill/>
            <a:prstDash val="solid"/>
          </a:ln>
          <a:effectLst/>
        </p:spPr>
        <p:txBody>
          <a:bodyPr anchor="ctr"/>
          <a:lstStyle/>
          <a:p>
            <a:pPr algn="ctr" defTabSz="1373713" eaLnBrk="1" fontAlgn="auto" hangingPunct="1">
              <a:spcBef>
                <a:spcPts val="0"/>
              </a:spcBef>
              <a:spcAft>
                <a:spcPts val="0"/>
              </a:spcAft>
              <a:defRPr/>
            </a:pPr>
            <a:endParaRPr lang="en-US" sz="3544" kern="0">
              <a:solidFill>
                <a:srgbClr val="FFFFFF"/>
              </a:solidFill>
              <a:cs typeface="+mn-ea"/>
              <a:sym typeface="Arial" panose="020B0604020202020204" pitchFamily="34" charset="0"/>
            </a:endParaRPr>
          </a:p>
        </p:txBody>
      </p:sp>
      <p:sp>
        <p:nvSpPr>
          <p:cNvPr id="19" name="稻壳儿小白白(http://dwz.cn/Wu2UP)@|1FFC:0|FBC:0|LFC:16777215|LBC:16777215">
            <a:extLst>
              <a:ext uri="{FF2B5EF4-FFF2-40B4-BE49-F238E27FC236}">
                <a16:creationId xmlns="" xmlns:a16="http://schemas.microsoft.com/office/drawing/2014/main" id="{1F62968A-DC47-4365-8954-2E2DD63ECA63}"/>
              </a:ext>
            </a:extLst>
          </p:cNvPr>
          <p:cNvSpPr/>
          <p:nvPr/>
        </p:nvSpPr>
        <p:spPr>
          <a:xfrm>
            <a:off x="6381745" y="2908259"/>
            <a:ext cx="1707473" cy="1341586"/>
          </a:xfrm>
          <a:prstGeom prst="wave">
            <a:avLst>
              <a:gd name="adj1" fmla="val 6364"/>
              <a:gd name="adj2" fmla="val -9063"/>
            </a:avLst>
          </a:prstGeom>
          <a:solidFill>
            <a:schemeClr val="accent1"/>
          </a:solidFill>
          <a:ln w="25400" cap="flat" cmpd="sng" algn="ctr">
            <a:noFill/>
            <a:prstDash val="solid"/>
          </a:ln>
          <a:effectLst/>
        </p:spPr>
        <p:txBody>
          <a:bodyPr anchor="ctr"/>
          <a:lstStyle/>
          <a:p>
            <a:pPr algn="ctr" defTabSz="1373713" eaLnBrk="1" fontAlgn="auto" hangingPunct="1">
              <a:spcBef>
                <a:spcPts val="0"/>
              </a:spcBef>
              <a:spcAft>
                <a:spcPts val="0"/>
              </a:spcAft>
              <a:defRPr/>
            </a:pPr>
            <a:endParaRPr lang="en-US" sz="3544" kern="0">
              <a:solidFill>
                <a:srgbClr val="FFFFFF"/>
              </a:solidFill>
              <a:cs typeface="+mn-ea"/>
              <a:sym typeface="Arial" panose="020B0604020202020204" pitchFamily="34" charset="0"/>
            </a:endParaRPr>
          </a:p>
        </p:txBody>
      </p:sp>
      <p:sp>
        <p:nvSpPr>
          <p:cNvPr id="20" name="稻壳儿小白白(http://dwz.cn/Wu2UP)@|1FFC:0|FBC:0|LFC:16777215|LBC:16777215">
            <a:extLst>
              <a:ext uri="{FF2B5EF4-FFF2-40B4-BE49-F238E27FC236}">
                <a16:creationId xmlns="" xmlns:a16="http://schemas.microsoft.com/office/drawing/2014/main" id="{DEE94982-4284-4A5C-894A-EBAEA09CC84F}"/>
              </a:ext>
            </a:extLst>
          </p:cNvPr>
          <p:cNvSpPr/>
          <p:nvPr/>
        </p:nvSpPr>
        <p:spPr>
          <a:xfrm>
            <a:off x="4496676" y="4199432"/>
            <a:ext cx="1707473" cy="1341586"/>
          </a:xfrm>
          <a:prstGeom prst="wave">
            <a:avLst>
              <a:gd name="adj1" fmla="val 6364"/>
              <a:gd name="adj2" fmla="val -9063"/>
            </a:avLst>
          </a:prstGeom>
          <a:solidFill>
            <a:schemeClr val="accent1"/>
          </a:solidFill>
          <a:ln w="25400" cap="flat" cmpd="sng" algn="ctr">
            <a:noFill/>
            <a:prstDash val="solid"/>
          </a:ln>
          <a:effectLst/>
        </p:spPr>
        <p:txBody>
          <a:bodyPr anchor="ctr"/>
          <a:lstStyle/>
          <a:p>
            <a:pPr algn="ctr" defTabSz="1373713" eaLnBrk="1" fontAlgn="auto" hangingPunct="1">
              <a:spcBef>
                <a:spcPts val="0"/>
              </a:spcBef>
              <a:spcAft>
                <a:spcPts val="0"/>
              </a:spcAft>
              <a:defRPr/>
            </a:pPr>
            <a:endParaRPr lang="en-US" sz="3544" kern="0">
              <a:solidFill>
                <a:srgbClr val="FFFFFF"/>
              </a:solidFill>
              <a:cs typeface="+mn-ea"/>
              <a:sym typeface="Arial" panose="020B0604020202020204" pitchFamily="34" charset="0"/>
            </a:endParaRPr>
          </a:p>
        </p:txBody>
      </p:sp>
      <p:sp>
        <p:nvSpPr>
          <p:cNvPr id="21" name="稻壳儿小白白(http://dwz.cn/Wu2UP)@|1FFC:0|FBC:0|LFC:16777215|LBC:16777215">
            <a:extLst>
              <a:ext uri="{FF2B5EF4-FFF2-40B4-BE49-F238E27FC236}">
                <a16:creationId xmlns="" xmlns:a16="http://schemas.microsoft.com/office/drawing/2014/main" id="{BA652273-C286-4A9D-8CB5-A19F8981226A}"/>
              </a:ext>
            </a:extLst>
          </p:cNvPr>
          <p:cNvSpPr/>
          <p:nvPr/>
        </p:nvSpPr>
        <p:spPr>
          <a:xfrm>
            <a:off x="6015986" y="4199432"/>
            <a:ext cx="1707473" cy="1341586"/>
          </a:xfrm>
          <a:prstGeom prst="wave">
            <a:avLst>
              <a:gd name="adj1" fmla="val 6364"/>
              <a:gd name="adj2" fmla="val -9063"/>
            </a:avLst>
          </a:prstGeom>
          <a:solidFill>
            <a:schemeClr val="accent1"/>
          </a:solidFill>
          <a:ln w="25400" cap="flat" cmpd="sng" algn="ctr">
            <a:noFill/>
            <a:prstDash val="solid"/>
          </a:ln>
          <a:effectLst/>
        </p:spPr>
        <p:txBody>
          <a:bodyPr anchor="ctr"/>
          <a:lstStyle/>
          <a:p>
            <a:pPr algn="ctr" defTabSz="1373713" eaLnBrk="1" fontAlgn="auto" hangingPunct="1">
              <a:spcBef>
                <a:spcPts val="0"/>
              </a:spcBef>
              <a:spcAft>
                <a:spcPts val="0"/>
              </a:spcAft>
              <a:defRPr/>
            </a:pPr>
            <a:endParaRPr lang="en-US" sz="3544" kern="0">
              <a:solidFill>
                <a:srgbClr val="FFFFFF"/>
              </a:solidFill>
              <a:cs typeface="+mn-ea"/>
              <a:sym typeface="Arial" panose="020B0604020202020204" pitchFamily="34" charset="0"/>
            </a:endParaRPr>
          </a:p>
        </p:txBody>
      </p:sp>
      <p:sp>
        <p:nvSpPr>
          <p:cNvPr id="22" name="文本框 21">
            <a:extLst>
              <a:ext uri="{FF2B5EF4-FFF2-40B4-BE49-F238E27FC236}">
                <a16:creationId xmlns="" xmlns:a16="http://schemas.microsoft.com/office/drawing/2014/main" id="{4D98C813-DCF8-41F3-A129-B36459BEF57D}"/>
              </a:ext>
            </a:extLst>
          </p:cNvPr>
          <p:cNvSpPr txBox="1"/>
          <p:nvPr/>
        </p:nvSpPr>
        <p:spPr>
          <a:xfrm>
            <a:off x="1494515" y="5079353"/>
            <a:ext cx="2818047"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23" name="文本框 22">
            <a:extLst>
              <a:ext uri="{FF2B5EF4-FFF2-40B4-BE49-F238E27FC236}">
                <a16:creationId xmlns="" xmlns:a16="http://schemas.microsoft.com/office/drawing/2014/main" id="{1027EDEF-576A-49FE-A683-2EF296E64F45}"/>
              </a:ext>
            </a:extLst>
          </p:cNvPr>
          <p:cNvSpPr txBox="1"/>
          <p:nvPr/>
        </p:nvSpPr>
        <p:spPr>
          <a:xfrm>
            <a:off x="7833745" y="5079353"/>
            <a:ext cx="2818047"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24" name="文本框 23">
            <a:extLst>
              <a:ext uri="{FF2B5EF4-FFF2-40B4-BE49-F238E27FC236}">
                <a16:creationId xmlns="" xmlns:a16="http://schemas.microsoft.com/office/drawing/2014/main" id="{F2DF6C9C-D3E9-47E4-839E-4CAF360E28A5}"/>
              </a:ext>
            </a:extLst>
          </p:cNvPr>
          <p:cNvSpPr txBox="1"/>
          <p:nvPr/>
        </p:nvSpPr>
        <p:spPr>
          <a:xfrm>
            <a:off x="7833745" y="1984929"/>
            <a:ext cx="2818047"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29" name="文本框 28">
            <a:extLst>
              <a:ext uri="{FF2B5EF4-FFF2-40B4-BE49-F238E27FC236}">
                <a16:creationId xmlns="" xmlns:a16="http://schemas.microsoft.com/office/drawing/2014/main" id="{0828D092-A360-4AB0-AB16-B19186297CD4}"/>
              </a:ext>
            </a:extLst>
          </p:cNvPr>
          <p:cNvSpPr txBox="1"/>
          <p:nvPr/>
        </p:nvSpPr>
        <p:spPr>
          <a:xfrm>
            <a:off x="689317" y="1984929"/>
            <a:ext cx="3262235" cy="961289"/>
          </a:xfrm>
          <a:prstGeom prst="rect">
            <a:avLst/>
          </a:prstGeom>
          <a:noFill/>
        </p:spPr>
        <p:txBody>
          <a:bodyPr wrap="square" rtlCol="0">
            <a:spAutoFit/>
          </a:bodyPr>
          <a:lstStyle/>
          <a:p>
            <a:pPr algn="ctr">
              <a:lnSpc>
                <a:spcPct val="150000"/>
              </a:lnSpc>
            </a:pPr>
            <a:r>
              <a:rPr lang="zh-CN" altLang="en-US" sz="2000" b="1" i="1" dirty="0">
                <a:solidFill>
                  <a:schemeClr val="accent1"/>
                </a:solidFill>
                <a:latin typeface="微软雅黑" panose="020B0503020204020204" pitchFamily="34" charset="-122"/>
                <a:ea typeface="微软雅黑" panose="020B0503020204020204" pitchFamily="34" charset="-122"/>
              </a:rPr>
              <a:t>请在此添加文本请在此添加文本请在此添加文本</a:t>
            </a:r>
          </a:p>
        </p:txBody>
      </p:sp>
      <p:sp>
        <p:nvSpPr>
          <p:cNvPr id="30" name="Shape 2539">
            <a:extLst>
              <a:ext uri="{FF2B5EF4-FFF2-40B4-BE49-F238E27FC236}">
                <a16:creationId xmlns="" xmlns:a16="http://schemas.microsoft.com/office/drawing/2014/main" id="{E709DD09-821B-4E92-BB45-23A27A1CBD14}"/>
              </a:ext>
            </a:extLst>
          </p:cNvPr>
          <p:cNvSpPr/>
          <p:nvPr/>
        </p:nvSpPr>
        <p:spPr>
          <a:xfrm>
            <a:off x="4983842" y="2908259"/>
            <a:ext cx="1032144" cy="70373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FFFFFE"/>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Tree>
    <p:extLst>
      <p:ext uri="{BB962C8B-B14F-4D97-AF65-F5344CB8AC3E}">
        <p14:creationId xmlns:p14="http://schemas.microsoft.com/office/powerpoint/2010/main" val="2740583759"/>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12" name="Shape 2928">
            <a:extLst>
              <a:ext uri="{FF2B5EF4-FFF2-40B4-BE49-F238E27FC236}">
                <a16:creationId xmlns="" xmlns:a16="http://schemas.microsoft.com/office/drawing/2014/main" id="{77C6E063-C57B-4872-B377-2D4CE5E14C5A}"/>
              </a:ext>
            </a:extLst>
          </p:cNvPr>
          <p:cNvSpPr/>
          <p:nvPr/>
        </p:nvSpPr>
        <p:spPr>
          <a:xfrm>
            <a:off x="3383469" y="2931147"/>
            <a:ext cx="2794403" cy="2794403"/>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accent1"/>
          </a:solidFill>
          <a:ln w="12700">
            <a:noFill/>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3" name="Shape 2928">
            <a:extLst>
              <a:ext uri="{FF2B5EF4-FFF2-40B4-BE49-F238E27FC236}">
                <a16:creationId xmlns="" xmlns:a16="http://schemas.microsoft.com/office/drawing/2014/main" id="{7ADB35D9-0549-44CA-B1FD-5C59E7E3ABA8}"/>
              </a:ext>
            </a:extLst>
          </p:cNvPr>
          <p:cNvSpPr/>
          <p:nvPr/>
        </p:nvSpPr>
        <p:spPr>
          <a:xfrm flipH="1">
            <a:off x="6014128" y="2298100"/>
            <a:ext cx="2794403" cy="2794403"/>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accent1"/>
          </a:solidFill>
          <a:ln w="12700">
            <a:noFill/>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5" name="椭圆 14">
            <a:extLst>
              <a:ext uri="{FF2B5EF4-FFF2-40B4-BE49-F238E27FC236}">
                <a16:creationId xmlns="" xmlns:a16="http://schemas.microsoft.com/office/drawing/2014/main" id="{86D32DEB-A82D-4F5A-AA15-7CDB05F5B67C}"/>
              </a:ext>
            </a:extLst>
          </p:cNvPr>
          <p:cNvSpPr/>
          <p:nvPr/>
        </p:nvSpPr>
        <p:spPr>
          <a:xfrm>
            <a:off x="5087257" y="4931653"/>
            <a:ext cx="2017486" cy="1262743"/>
          </a:xfrm>
          <a:prstGeom prst="ellipse">
            <a:avLst/>
          </a:prstGeom>
          <a:ln w="57150">
            <a:solidFill>
              <a:srgbClr val="FFFFFE"/>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FFFFFE"/>
                </a:solidFill>
              </a:rPr>
              <a:t>2017</a:t>
            </a:r>
            <a:endParaRPr lang="zh-CN" altLang="en-US" sz="2800" dirty="0">
              <a:solidFill>
                <a:srgbClr val="FFFFFE"/>
              </a:solidFill>
            </a:endParaRPr>
          </a:p>
        </p:txBody>
      </p:sp>
      <p:sp>
        <p:nvSpPr>
          <p:cNvPr id="21" name="文本框 20">
            <a:extLst>
              <a:ext uri="{FF2B5EF4-FFF2-40B4-BE49-F238E27FC236}">
                <a16:creationId xmlns="" xmlns:a16="http://schemas.microsoft.com/office/drawing/2014/main" id="{732F9B9A-E2D2-436A-92E3-6E8CF744C3AA}"/>
              </a:ext>
            </a:extLst>
          </p:cNvPr>
          <p:cNvSpPr txBox="1"/>
          <p:nvPr/>
        </p:nvSpPr>
        <p:spPr>
          <a:xfrm>
            <a:off x="516689" y="2768432"/>
            <a:ext cx="2806694" cy="1754326"/>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p>
        </p:txBody>
      </p:sp>
      <p:sp>
        <p:nvSpPr>
          <p:cNvPr id="22" name="矩形 21">
            <a:extLst>
              <a:ext uri="{FF2B5EF4-FFF2-40B4-BE49-F238E27FC236}">
                <a16:creationId xmlns="" xmlns:a16="http://schemas.microsoft.com/office/drawing/2014/main" id="{56BC555E-7887-4613-A1F9-5AF03B80B7AD}"/>
              </a:ext>
            </a:extLst>
          </p:cNvPr>
          <p:cNvSpPr/>
          <p:nvPr/>
        </p:nvSpPr>
        <p:spPr>
          <a:xfrm>
            <a:off x="691342" y="4996387"/>
            <a:ext cx="2457389" cy="707886"/>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250</a:t>
            </a:r>
            <a:r>
              <a:rPr lang="zh-CN" altLang="en-US"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万</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23" name="文本框 22">
            <a:extLst>
              <a:ext uri="{FF2B5EF4-FFF2-40B4-BE49-F238E27FC236}">
                <a16:creationId xmlns="" xmlns:a16="http://schemas.microsoft.com/office/drawing/2014/main" id="{8BE9F3F9-7F6F-4540-BE8D-9EAB7BD8CFB7}"/>
              </a:ext>
            </a:extLst>
          </p:cNvPr>
          <p:cNvSpPr txBox="1"/>
          <p:nvPr/>
        </p:nvSpPr>
        <p:spPr>
          <a:xfrm>
            <a:off x="8924889" y="2149454"/>
            <a:ext cx="2806694" cy="1754326"/>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p>
        </p:txBody>
      </p:sp>
      <p:sp>
        <p:nvSpPr>
          <p:cNvPr id="24" name="矩形 23">
            <a:extLst>
              <a:ext uri="{FF2B5EF4-FFF2-40B4-BE49-F238E27FC236}">
                <a16:creationId xmlns="" xmlns:a16="http://schemas.microsoft.com/office/drawing/2014/main" id="{F0AE0556-BD54-413D-853A-C3802AF1435D}"/>
              </a:ext>
            </a:extLst>
          </p:cNvPr>
          <p:cNvSpPr/>
          <p:nvPr/>
        </p:nvSpPr>
        <p:spPr>
          <a:xfrm>
            <a:off x="9099542" y="4377409"/>
            <a:ext cx="2457389" cy="707886"/>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860</a:t>
            </a:r>
            <a:r>
              <a:rPr lang="zh-CN" altLang="en-US"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万</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Tree>
    <p:extLst>
      <p:ext uri="{BB962C8B-B14F-4D97-AF65-F5344CB8AC3E}">
        <p14:creationId xmlns:p14="http://schemas.microsoft.com/office/powerpoint/2010/main" val="1763711856"/>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请在此添加第三节标题</a:t>
            </a:r>
          </a:p>
        </p:txBody>
      </p:sp>
      <p:sp>
        <p:nvSpPr>
          <p:cNvPr id="9219" name="文本占位符 2"/>
          <p:cNvSpPr>
            <a:spLocks noGrp="1"/>
          </p:cNvSpPr>
          <p:nvPr>
            <p:ph type="body" idx="1"/>
          </p:nvPr>
        </p:nvSpPr>
        <p:spPr/>
        <p:txBody>
          <a:bodyPr/>
          <a:lstStyle/>
          <a:p>
            <a:r>
              <a:rPr lang="zh-CN" altLang="en-US" dirty="0"/>
              <a:t>请输入第三节的小标题</a:t>
            </a:r>
          </a:p>
        </p:txBody>
      </p:sp>
    </p:spTree>
    <p:extLst>
      <p:ext uri="{BB962C8B-B14F-4D97-AF65-F5344CB8AC3E}">
        <p14:creationId xmlns:p14="http://schemas.microsoft.com/office/powerpoint/2010/main" val="1656678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20" name="Shape 2928">
            <a:extLst>
              <a:ext uri="{FF2B5EF4-FFF2-40B4-BE49-F238E27FC236}">
                <a16:creationId xmlns="" xmlns:a16="http://schemas.microsoft.com/office/drawing/2014/main" id="{DBDF2991-E9BC-4387-86EC-5173E78C37B4}"/>
              </a:ext>
            </a:extLst>
          </p:cNvPr>
          <p:cNvSpPr/>
          <p:nvPr/>
        </p:nvSpPr>
        <p:spPr>
          <a:xfrm>
            <a:off x="4800990" y="2410643"/>
            <a:ext cx="1164649" cy="1164649"/>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accent1"/>
          </a:solidFill>
          <a:ln w="12700">
            <a:noFill/>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2" name="Shape 2929">
            <a:extLst>
              <a:ext uri="{FF2B5EF4-FFF2-40B4-BE49-F238E27FC236}">
                <a16:creationId xmlns="" xmlns:a16="http://schemas.microsoft.com/office/drawing/2014/main" id="{8E31A10B-19DB-4DB2-ACC1-7D04A6B997D2}"/>
              </a:ext>
            </a:extLst>
          </p:cNvPr>
          <p:cNvSpPr/>
          <p:nvPr/>
        </p:nvSpPr>
        <p:spPr>
          <a:xfrm>
            <a:off x="6226362" y="2410643"/>
            <a:ext cx="1164649" cy="1164649"/>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chemeClr val="accent1"/>
          </a:solidFill>
          <a:ln w="12700">
            <a:noFill/>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3" name="Shape 2928">
            <a:extLst>
              <a:ext uri="{FF2B5EF4-FFF2-40B4-BE49-F238E27FC236}">
                <a16:creationId xmlns="" xmlns:a16="http://schemas.microsoft.com/office/drawing/2014/main" id="{BD3F93CC-BD7C-41B0-B9C7-E19601A053D9}"/>
              </a:ext>
            </a:extLst>
          </p:cNvPr>
          <p:cNvSpPr/>
          <p:nvPr/>
        </p:nvSpPr>
        <p:spPr>
          <a:xfrm flipV="1">
            <a:off x="4800990" y="3987922"/>
            <a:ext cx="1164649" cy="1164649"/>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accent1"/>
          </a:solidFill>
          <a:ln w="12700">
            <a:noFill/>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4" name="Shape 2929">
            <a:extLst>
              <a:ext uri="{FF2B5EF4-FFF2-40B4-BE49-F238E27FC236}">
                <a16:creationId xmlns="" xmlns:a16="http://schemas.microsoft.com/office/drawing/2014/main" id="{17DD6078-3735-4E45-ACDF-F876445DC17A}"/>
              </a:ext>
            </a:extLst>
          </p:cNvPr>
          <p:cNvSpPr/>
          <p:nvPr/>
        </p:nvSpPr>
        <p:spPr>
          <a:xfrm flipV="1">
            <a:off x="6226362" y="3987922"/>
            <a:ext cx="1164649" cy="1164649"/>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chemeClr val="accent1"/>
          </a:solidFill>
          <a:ln w="12700">
            <a:noFill/>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5" name="椭圆 24">
            <a:extLst>
              <a:ext uri="{FF2B5EF4-FFF2-40B4-BE49-F238E27FC236}">
                <a16:creationId xmlns="" xmlns:a16="http://schemas.microsoft.com/office/drawing/2014/main" id="{B676527E-904D-448A-B60D-40F433A6794B}"/>
              </a:ext>
            </a:extLst>
          </p:cNvPr>
          <p:cNvSpPr/>
          <p:nvPr/>
        </p:nvSpPr>
        <p:spPr>
          <a:xfrm>
            <a:off x="5248944" y="2934551"/>
            <a:ext cx="1694113" cy="1694113"/>
          </a:xfrm>
          <a:prstGeom prst="ellipse">
            <a:avLst/>
          </a:prstGeom>
          <a:ln w="38100">
            <a:solidFill>
              <a:srgbClr val="FFFFFE"/>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FFFFE"/>
                </a:solidFill>
              </a:rPr>
              <a:t>文本</a:t>
            </a:r>
          </a:p>
        </p:txBody>
      </p:sp>
      <p:sp>
        <p:nvSpPr>
          <p:cNvPr id="26" name="文本框 25">
            <a:extLst>
              <a:ext uri="{FF2B5EF4-FFF2-40B4-BE49-F238E27FC236}">
                <a16:creationId xmlns="" xmlns:a16="http://schemas.microsoft.com/office/drawing/2014/main" id="{B229D43F-4435-467F-B9D2-10D10FB59E89}"/>
              </a:ext>
            </a:extLst>
          </p:cNvPr>
          <p:cNvSpPr txBox="1"/>
          <p:nvPr/>
        </p:nvSpPr>
        <p:spPr>
          <a:xfrm>
            <a:off x="765657" y="2285387"/>
            <a:ext cx="3434862"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p>
        </p:txBody>
      </p:sp>
      <p:sp>
        <p:nvSpPr>
          <p:cNvPr id="28" name="文本框 27">
            <a:extLst>
              <a:ext uri="{FF2B5EF4-FFF2-40B4-BE49-F238E27FC236}">
                <a16:creationId xmlns="" xmlns:a16="http://schemas.microsoft.com/office/drawing/2014/main" id="{DC02B486-AFDB-474E-9650-6D0A0AAF950F}"/>
              </a:ext>
            </a:extLst>
          </p:cNvPr>
          <p:cNvSpPr txBox="1"/>
          <p:nvPr/>
        </p:nvSpPr>
        <p:spPr>
          <a:xfrm>
            <a:off x="765657" y="1620780"/>
            <a:ext cx="3434862" cy="499624"/>
          </a:xfrm>
          <a:prstGeom prst="rect">
            <a:avLst/>
          </a:prstGeom>
          <a:solidFill>
            <a:schemeClr val="accent1"/>
          </a:solidFill>
        </p:spPr>
        <p:txBody>
          <a:bodyPr wrap="square" rtlCol="0">
            <a:spAutoFit/>
          </a:bodyPr>
          <a:lstStyle/>
          <a:p>
            <a:pPr algn="ctr">
              <a:lnSpc>
                <a:spcPct val="150000"/>
              </a:lnSpc>
            </a:pPr>
            <a:r>
              <a:rPr lang="zh-CN" altLang="en-US" sz="2000" dirty="0">
                <a:solidFill>
                  <a:srgbClr val="FFFFFE"/>
                </a:solidFill>
                <a:latin typeface="微软雅黑" panose="020B0503020204020204" pitchFamily="34" charset="-122"/>
                <a:ea typeface="微软雅黑" panose="020B0503020204020204" pitchFamily="34" charset="-122"/>
              </a:rPr>
              <a:t>请在此添加小标题</a:t>
            </a:r>
          </a:p>
        </p:txBody>
      </p:sp>
      <p:sp>
        <p:nvSpPr>
          <p:cNvPr id="29" name="文本框 28">
            <a:extLst>
              <a:ext uri="{FF2B5EF4-FFF2-40B4-BE49-F238E27FC236}">
                <a16:creationId xmlns="" xmlns:a16="http://schemas.microsoft.com/office/drawing/2014/main" id="{2B0396EE-743E-4B7D-B367-C2EBC25135EF}"/>
              </a:ext>
            </a:extLst>
          </p:cNvPr>
          <p:cNvSpPr txBox="1"/>
          <p:nvPr/>
        </p:nvSpPr>
        <p:spPr>
          <a:xfrm>
            <a:off x="765657" y="4926987"/>
            <a:ext cx="3434862"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p>
        </p:txBody>
      </p:sp>
      <p:sp>
        <p:nvSpPr>
          <p:cNvPr id="43" name="文本框 42">
            <a:extLst>
              <a:ext uri="{FF2B5EF4-FFF2-40B4-BE49-F238E27FC236}">
                <a16:creationId xmlns="" xmlns:a16="http://schemas.microsoft.com/office/drawing/2014/main" id="{EA9032F7-C8BB-475F-9ADA-25871040C22A}"/>
              </a:ext>
            </a:extLst>
          </p:cNvPr>
          <p:cNvSpPr txBox="1"/>
          <p:nvPr/>
        </p:nvSpPr>
        <p:spPr>
          <a:xfrm>
            <a:off x="765657" y="4262380"/>
            <a:ext cx="3434862" cy="499624"/>
          </a:xfrm>
          <a:prstGeom prst="rect">
            <a:avLst/>
          </a:prstGeom>
          <a:solidFill>
            <a:schemeClr val="accent1"/>
          </a:solidFill>
        </p:spPr>
        <p:txBody>
          <a:bodyPr wrap="square" rtlCol="0">
            <a:spAutoFit/>
          </a:bodyPr>
          <a:lstStyle/>
          <a:p>
            <a:pPr algn="ctr">
              <a:lnSpc>
                <a:spcPct val="150000"/>
              </a:lnSpc>
            </a:pPr>
            <a:r>
              <a:rPr lang="zh-CN" altLang="en-US" sz="2000" dirty="0">
                <a:solidFill>
                  <a:srgbClr val="FFFFFE"/>
                </a:solidFill>
                <a:latin typeface="微软雅黑" panose="020B0503020204020204" pitchFamily="34" charset="-122"/>
                <a:ea typeface="微软雅黑" panose="020B0503020204020204" pitchFamily="34" charset="-122"/>
              </a:rPr>
              <a:t>请在此添加小标题</a:t>
            </a:r>
          </a:p>
        </p:txBody>
      </p:sp>
      <p:sp>
        <p:nvSpPr>
          <p:cNvPr id="44" name="文本框 43">
            <a:extLst>
              <a:ext uri="{FF2B5EF4-FFF2-40B4-BE49-F238E27FC236}">
                <a16:creationId xmlns="" xmlns:a16="http://schemas.microsoft.com/office/drawing/2014/main" id="{F62DC55C-59C2-41CC-8C71-90FD872CC87C}"/>
              </a:ext>
            </a:extLst>
          </p:cNvPr>
          <p:cNvSpPr txBox="1"/>
          <p:nvPr/>
        </p:nvSpPr>
        <p:spPr>
          <a:xfrm>
            <a:off x="7991482" y="2285387"/>
            <a:ext cx="3434862"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p>
        </p:txBody>
      </p:sp>
      <p:sp>
        <p:nvSpPr>
          <p:cNvPr id="45" name="文本框 44">
            <a:extLst>
              <a:ext uri="{FF2B5EF4-FFF2-40B4-BE49-F238E27FC236}">
                <a16:creationId xmlns="" xmlns:a16="http://schemas.microsoft.com/office/drawing/2014/main" id="{FE8F64E8-303F-4D99-AD90-4A024642A0BF}"/>
              </a:ext>
            </a:extLst>
          </p:cNvPr>
          <p:cNvSpPr txBox="1"/>
          <p:nvPr/>
        </p:nvSpPr>
        <p:spPr>
          <a:xfrm>
            <a:off x="7991482" y="1620780"/>
            <a:ext cx="3434862" cy="499624"/>
          </a:xfrm>
          <a:prstGeom prst="rect">
            <a:avLst/>
          </a:prstGeom>
          <a:solidFill>
            <a:schemeClr val="accent1"/>
          </a:solidFill>
        </p:spPr>
        <p:txBody>
          <a:bodyPr wrap="square" rtlCol="0">
            <a:spAutoFit/>
          </a:bodyPr>
          <a:lstStyle/>
          <a:p>
            <a:pPr algn="ctr">
              <a:lnSpc>
                <a:spcPct val="150000"/>
              </a:lnSpc>
            </a:pPr>
            <a:r>
              <a:rPr lang="zh-CN" altLang="en-US" sz="2000" dirty="0">
                <a:solidFill>
                  <a:srgbClr val="FFFFFE"/>
                </a:solidFill>
                <a:latin typeface="微软雅黑" panose="020B0503020204020204" pitchFamily="34" charset="-122"/>
                <a:ea typeface="微软雅黑" panose="020B0503020204020204" pitchFamily="34" charset="-122"/>
              </a:rPr>
              <a:t>请在此添加小标题</a:t>
            </a:r>
          </a:p>
        </p:txBody>
      </p:sp>
      <p:sp>
        <p:nvSpPr>
          <p:cNvPr id="46" name="文本框 45">
            <a:extLst>
              <a:ext uri="{FF2B5EF4-FFF2-40B4-BE49-F238E27FC236}">
                <a16:creationId xmlns="" xmlns:a16="http://schemas.microsoft.com/office/drawing/2014/main" id="{48CF0951-713F-45B0-9F93-A1DEB62334AC}"/>
              </a:ext>
            </a:extLst>
          </p:cNvPr>
          <p:cNvSpPr txBox="1"/>
          <p:nvPr/>
        </p:nvSpPr>
        <p:spPr>
          <a:xfrm>
            <a:off x="7991482" y="4926987"/>
            <a:ext cx="3434862"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p>
        </p:txBody>
      </p:sp>
      <p:sp>
        <p:nvSpPr>
          <p:cNvPr id="47" name="文本框 46">
            <a:extLst>
              <a:ext uri="{FF2B5EF4-FFF2-40B4-BE49-F238E27FC236}">
                <a16:creationId xmlns="" xmlns:a16="http://schemas.microsoft.com/office/drawing/2014/main" id="{BBC626D7-4B0E-493E-8C6F-BA45DC2AAFFC}"/>
              </a:ext>
            </a:extLst>
          </p:cNvPr>
          <p:cNvSpPr txBox="1"/>
          <p:nvPr/>
        </p:nvSpPr>
        <p:spPr>
          <a:xfrm>
            <a:off x="7991482" y="4262380"/>
            <a:ext cx="3434862" cy="499624"/>
          </a:xfrm>
          <a:prstGeom prst="rect">
            <a:avLst/>
          </a:prstGeom>
          <a:solidFill>
            <a:schemeClr val="accent1"/>
          </a:solidFill>
        </p:spPr>
        <p:txBody>
          <a:bodyPr wrap="square" rtlCol="0">
            <a:spAutoFit/>
          </a:bodyPr>
          <a:lstStyle/>
          <a:p>
            <a:pPr algn="ctr">
              <a:lnSpc>
                <a:spcPct val="150000"/>
              </a:lnSpc>
            </a:pPr>
            <a:r>
              <a:rPr lang="zh-CN" altLang="en-US" sz="2000" dirty="0">
                <a:solidFill>
                  <a:srgbClr val="FFFFFE"/>
                </a:solidFill>
                <a:latin typeface="微软雅黑" panose="020B0503020204020204" pitchFamily="34" charset="-122"/>
                <a:ea typeface="微软雅黑" panose="020B0503020204020204" pitchFamily="34" charset="-122"/>
              </a:rPr>
              <a:t>请在此添加小标题</a:t>
            </a:r>
          </a:p>
        </p:txBody>
      </p:sp>
    </p:spTree>
    <p:extLst>
      <p:ext uri="{BB962C8B-B14F-4D97-AF65-F5344CB8AC3E}">
        <p14:creationId xmlns:p14="http://schemas.microsoft.com/office/powerpoint/2010/main" val="1549265086"/>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20" name="Freeform 127">
            <a:extLst>
              <a:ext uri="{FF2B5EF4-FFF2-40B4-BE49-F238E27FC236}">
                <a16:creationId xmlns="" xmlns:a16="http://schemas.microsoft.com/office/drawing/2014/main" id="{8F6FAEE5-418E-4197-BAB7-4657774024AE}"/>
              </a:ext>
            </a:extLst>
          </p:cNvPr>
          <p:cNvSpPr>
            <a:spLocks noEditPoints="1"/>
          </p:cNvSpPr>
          <p:nvPr/>
        </p:nvSpPr>
        <p:spPr bwMode="auto">
          <a:xfrm>
            <a:off x="1227416" y="2548978"/>
            <a:ext cx="1689955" cy="2478058"/>
          </a:xfrm>
          <a:custGeom>
            <a:avLst/>
            <a:gdLst>
              <a:gd name="T0" fmla="*/ 24 w 176"/>
              <a:gd name="T1" fmla="*/ 217 h 258"/>
              <a:gd name="T2" fmla="*/ 153 w 176"/>
              <a:gd name="T3" fmla="*/ 22 h 258"/>
              <a:gd name="T4" fmla="*/ 71 w 176"/>
              <a:gd name="T5" fmla="*/ 232 h 258"/>
              <a:gd name="T6" fmla="*/ 67 w 176"/>
              <a:gd name="T7" fmla="*/ 240 h 258"/>
              <a:gd name="T8" fmla="*/ 107 w 176"/>
              <a:gd name="T9" fmla="*/ 243 h 258"/>
              <a:gd name="T10" fmla="*/ 110 w 176"/>
              <a:gd name="T11" fmla="*/ 235 h 258"/>
              <a:gd name="T12" fmla="*/ 71 w 176"/>
              <a:gd name="T13" fmla="*/ 232 h 258"/>
              <a:gd name="T14" fmla="*/ 101 w 176"/>
              <a:gd name="T15" fmla="*/ 71 h 258"/>
              <a:gd name="T16" fmla="*/ 134 w 176"/>
              <a:gd name="T17" fmla="*/ 96 h 258"/>
              <a:gd name="T18" fmla="*/ 137 w 176"/>
              <a:gd name="T19" fmla="*/ 143 h 258"/>
              <a:gd name="T20" fmla="*/ 130 w 176"/>
              <a:gd name="T21" fmla="*/ 132 h 258"/>
              <a:gd name="T22" fmla="*/ 103 w 176"/>
              <a:gd name="T23" fmla="*/ 82 h 258"/>
              <a:gd name="T24" fmla="*/ 101 w 176"/>
              <a:gd name="T25" fmla="*/ 71 h 258"/>
              <a:gd name="T26" fmla="*/ 93 w 176"/>
              <a:gd name="T27" fmla="*/ 113 h 258"/>
              <a:gd name="T28" fmla="*/ 87 w 176"/>
              <a:gd name="T29" fmla="*/ 131 h 258"/>
              <a:gd name="T30" fmla="*/ 93 w 176"/>
              <a:gd name="T31" fmla="*/ 113 h 258"/>
              <a:gd name="T32" fmla="*/ 99 w 176"/>
              <a:gd name="T33" fmla="*/ 180 h 258"/>
              <a:gd name="T34" fmla="*/ 74 w 176"/>
              <a:gd name="T35" fmla="*/ 180 h 258"/>
              <a:gd name="T36" fmla="*/ 34 w 176"/>
              <a:gd name="T37" fmla="*/ 99 h 258"/>
              <a:gd name="T38" fmla="*/ 45 w 176"/>
              <a:gd name="T39" fmla="*/ 81 h 258"/>
              <a:gd name="T40" fmla="*/ 50 w 176"/>
              <a:gd name="T41" fmla="*/ 79 h 258"/>
              <a:gd name="T42" fmla="*/ 60 w 176"/>
              <a:gd name="T43" fmla="*/ 74 h 258"/>
              <a:gd name="T44" fmla="*/ 71 w 176"/>
              <a:gd name="T45" fmla="*/ 109 h 258"/>
              <a:gd name="T46" fmla="*/ 57 w 176"/>
              <a:gd name="T47" fmla="*/ 117 h 258"/>
              <a:gd name="T48" fmla="*/ 80 w 176"/>
              <a:gd name="T49" fmla="*/ 148 h 258"/>
              <a:gd name="T50" fmla="*/ 86 w 176"/>
              <a:gd name="T51" fmla="*/ 146 h 258"/>
              <a:gd name="T52" fmla="*/ 91 w 176"/>
              <a:gd name="T53" fmla="*/ 143 h 258"/>
              <a:gd name="T54" fmla="*/ 105 w 176"/>
              <a:gd name="T55" fmla="*/ 177 h 258"/>
              <a:gd name="T56" fmla="*/ 95 w 176"/>
              <a:gd name="T57" fmla="*/ 90 h 258"/>
              <a:gd name="T58" fmla="*/ 118 w 176"/>
              <a:gd name="T59" fmla="*/ 109 h 258"/>
              <a:gd name="T60" fmla="*/ 117 w 176"/>
              <a:gd name="T61" fmla="*/ 137 h 258"/>
              <a:gd name="T62" fmla="*/ 110 w 176"/>
              <a:gd name="T63" fmla="*/ 129 h 258"/>
              <a:gd name="T64" fmla="*/ 96 w 176"/>
              <a:gd name="T65" fmla="*/ 101 h 258"/>
              <a:gd name="T66" fmla="*/ 95 w 176"/>
              <a:gd name="T67" fmla="*/ 90 h 258"/>
              <a:gd name="T68" fmla="*/ 165 w 176"/>
              <a:gd name="T69" fmla="*/ 0 h 258"/>
              <a:gd name="T70" fmla="*/ 176 w 176"/>
              <a:gd name="T71" fmla="*/ 247 h 258"/>
              <a:gd name="T72" fmla="*/ 10 w 176"/>
              <a:gd name="T73" fmla="*/ 258 h 258"/>
              <a:gd name="T74" fmla="*/ 0 w 176"/>
              <a:gd name="T75" fmla="*/ 1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258">
                <a:moveTo>
                  <a:pt x="24" y="22"/>
                </a:moveTo>
                <a:cubicBezTo>
                  <a:pt x="24" y="217"/>
                  <a:pt x="24" y="217"/>
                  <a:pt x="24" y="217"/>
                </a:cubicBezTo>
                <a:cubicBezTo>
                  <a:pt x="153" y="217"/>
                  <a:pt x="153" y="217"/>
                  <a:pt x="153" y="217"/>
                </a:cubicBezTo>
                <a:cubicBezTo>
                  <a:pt x="153" y="22"/>
                  <a:pt x="153" y="22"/>
                  <a:pt x="153" y="22"/>
                </a:cubicBezTo>
                <a:cubicBezTo>
                  <a:pt x="24" y="22"/>
                  <a:pt x="24" y="22"/>
                  <a:pt x="24" y="22"/>
                </a:cubicBezTo>
                <a:close/>
                <a:moveTo>
                  <a:pt x="71" y="232"/>
                </a:moveTo>
                <a:cubicBezTo>
                  <a:pt x="69" y="232"/>
                  <a:pt x="67" y="233"/>
                  <a:pt x="67" y="235"/>
                </a:cubicBezTo>
                <a:cubicBezTo>
                  <a:pt x="67" y="240"/>
                  <a:pt x="67" y="240"/>
                  <a:pt x="67" y="240"/>
                </a:cubicBezTo>
                <a:cubicBezTo>
                  <a:pt x="67" y="242"/>
                  <a:pt x="69" y="243"/>
                  <a:pt x="71" y="243"/>
                </a:cubicBezTo>
                <a:cubicBezTo>
                  <a:pt x="107" y="243"/>
                  <a:pt x="107" y="243"/>
                  <a:pt x="107" y="243"/>
                </a:cubicBezTo>
                <a:cubicBezTo>
                  <a:pt x="109" y="243"/>
                  <a:pt x="110" y="242"/>
                  <a:pt x="110" y="240"/>
                </a:cubicBezTo>
                <a:cubicBezTo>
                  <a:pt x="110" y="235"/>
                  <a:pt x="110" y="235"/>
                  <a:pt x="110" y="235"/>
                </a:cubicBezTo>
                <a:cubicBezTo>
                  <a:pt x="110" y="233"/>
                  <a:pt x="109" y="232"/>
                  <a:pt x="107" y="232"/>
                </a:cubicBezTo>
                <a:cubicBezTo>
                  <a:pt x="71" y="232"/>
                  <a:pt x="71" y="232"/>
                  <a:pt x="71" y="232"/>
                </a:cubicBezTo>
                <a:close/>
                <a:moveTo>
                  <a:pt x="101" y="71"/>
                </a:moveTo>
                <a:cubicBezTo>
                  <a:pt x="101" y="71"/>
                  <a:pt x="101" y="71"/>
                  <a:pt x="101" y="71"/>
                </a:cubicBezTo>
                <a:cubicBezTo>
                  <a:pt x="103" y="71"/>
                  <a:pt x="105" y="72"/>
                  <a:pt x="107" y="72"/>
                </a:cubicBezTo>
                <a:cubicBezTo>
                  <a:pt x="118" y="77"/>
                  <a:pt x="128" y="85"/>
                  <a:pt x="134" y="96"/>
                </a:cubicBezTo>
                <a:cubicBezTo>
                  <a:pt x="140" y="106"/>
                  <a:pt x="143" y="120"/>
                  <a:pt x="139" y="134"/>
                </a:cubicBezTo>
                <a:cubicBezTo>
                  <a:pt x="139" y="137"/>
                  <a:pt x="138" y="140"/>
                  <a:pt x="137" y="143"/>
                </a:cubicBezTo>
                <a:cubicBezTo>
                  <a:pt x="128" y="140"/>
                  <a:pt x="128" y="140"/>
                  <a:pt x="128" y="140"/>
                </a:cubicBezTo>
                <a:cubicBezTo>
                  <a:pt x="129" y="137"/>
                  <a:pt x="129" y="135"/>
                  <a:pt x="130" y="132"/>
                </a:cubicBezTo>
                <a:cubicBezTo>
                  <a:pt x="132" y="120"/>
                  <a:pt x="130" y="109"/>
                  <a:pt x="125" y="100"/>
                </a:cubicBezTo>
                <a:cubicBezTo>
                  <a:pt x="120" y="92"/>
                  <a:pt x="113" y="85"/>
                  <a:pt x="103" y="82"/>
                </a:cubicBezTo>
                <a:cubicBezTo>
                  <a:pt x="101" y="81"/>
                  <a:pt x="100" y="80"/>
                  <a:pt x="98" y="80"/>
                </a:cubicBezTo>
                <a:cubicBezTo>
                  <a:pt x="101" y="71"/>
                  <a:pt x="101" y="71"/>
                  <a:pt x="101" y="71"/>
                </a:cubicBezTo>
                <a:close/>
                <a:moveTo>
                  <a:pt x="93" y="113"/>
                </a:moveTo>
                <a:cubicBezTo>
                  <a:pt x="93" y="113"/>
                  <a:pt x="93" y="113"/>
                  <a:pt x="93" y="113"/>
                </a:cubicBezTo>
                <a:cubicBezTo>
                  <a:pt x="97" y="115"/>
                  <a:pt x="100" y="120"/>
                  <a:pt x="99" y="125"/>
                </a:cubicBezTo>
                <a:cubicBezTo>
                  <a:pt x="97" y="130"/>
                  <a:pt x="92" y="132"/>
                  <a:pt x="87" y="131"/>
                </a:cubicBezTo>
                <a:cubicBezTo>
                  <a:pt x="82" y="129"/>
                  <a:pt x="80" y="124"/>
                  <a:pt x="81" y="119"/>
                </a:cubicBezTo>
                <a:cubicBezTo>
                  <a:pt x="83" y="115"/>
                  <a:pt x="88" y="112"/>
                  <a:pt x="93" y="113"/>
                </a:cubicBezTo>
                <a:close/>
                <a:moveTo>
                  <a:pt x="105" y="177"/>
                </a:moveTo>
                <a:cubicBezTo>
                  <a:pt x="99" y="180"/>
                  <a:pt x="99" y="180"/>
                  <a:pt x="99" y="180"/>
                </a:cubicBezTo>
                <a:cubicBezTo>
                  <a:pt x="95" y="181"/>
                  <a:pt x="95" y="181"/>
                  <a:pt x="95" y="181"/>
                </a:cubicBezTo>
                <a:cubicBezTo>
                  <a:pt x="87" y="186"/>
                  <a:pt x="80" y="185"/>
                  <a:pt x="74" y="180"/>
                </a:cubicBezTo>
                <a:cubicBezTo>
                  <a:pt x="53" y="157"/>
                  <a:pt x="40" y="131"/>
                  <a:pt x="34" y="99"/>
                </a:cubicBezTo>
                <a:cubicBezTo>
                  <a:pt x="34" y="99"/>
                  <a:pt x="34" y="99"/>
                  <a:pt x="34" y="99"/>
                </a:cubicBezTo>
                <a:cubicBezTo>
                  <a:pt x="34" y="99"/>
                  <a:pt x="34" y="99"/>
                  <a:pt x="34" y="99"/>
                </a:cubicBezTo>
                <a:cubicBezTo>
                  <a:pt x="33" y="92"/>
                  <a:pt x="37" y="86"/>
                  <a:pt x="45" y="81"/>
                </a:cubicBezTo>
                <a:cubicBezTo>
                  <a:pt x="48" y="80"/>
                  <a:pt x="48" y="80"/>
                  <a:pt x="48" y="80"/>
                </a:cubicBezTo>
                <a:cubicBezTo>
                  <a:pt x="50" y="79"/>
                  <a:pt x="50" y="79"/>
                  <a:pt x="50" y="79"/>
                </a:cubicBezTo>
                <a:cubicBezTo>
                  <a:pt x="55" y="76"/>
                  <a:pt x="55" y="76"/>
                  <a:pt x="55" y="76"/>
                </a:cubicBezTo>
                <a:cubicBezTo>
                  <a:pt x="60" y="74"/>
                  <a:pt x="60" y="74"/>
                  <a:pt x="60" y="74"/>
                </a:cubicBezTo>
                <a:cubicBezTo>
                  <a:pt x="66" y="79"/>
                  <a:pt x="75" y="103"/>
                  <a:pt x="74" y="108"/>
                </a:cubicBezTo>
                <a:cubicBezTo>
                  <a:pt x="71" y="109"/>
                  <a:pt x="71" y="109"/>
                  <a:pt x="71" y="109"/>
                </a:cubicBezTo>
                <a:cubicBezTo>
                  <a:pt x="63" y="114"/>
                  <a:pt x="63" y="114"/>
                  <a:pt x="63" y="114"/>
                </a:cubicBezTo>
                <a:cubicBezTo>
                  <a:pt x="57" y="117"/>
                  <a:pt x="57" y="117"/>
                  <a:pt x="57" y="117"/>
                </a:cubicBezTo>
                <a:cubicBezTo>
                  <a:pt x="63" y="133"/>
                  <a:pt x="64" y="138"/>
                  <a:pt x="74" y="152"/>
                </a:cubicBezTo>
                <a:cubicBezTo>
                  <a:pt x="80" y="148"/>
                  <a:pt x="80" y="148"/>
                  <a:pt x="80" y="148"/>
                </a:cubicBezTo>
                <a:cubicBezTo>
                  <a:pt x="81" y="148"/>
                  <a:pt x="81" y="148"/>
                  <a:pt x="81" y="148"/>
                </a:cubicBezTo>
                <a:cubicBezTo>
                  <a:pt x="86" y="146"/>
                  <a:pt x="86" y="146"/>
                  <a:pt x="86" y="146"/>
                </a:cubicBezTo>
                <a:cubicBezTo>
                  <a:pt x="88" y="144"/>
                  <a:pt x="88" y="144"/>
                  <a:pt x="88" y="144"/>
                </a:cubicBezTo>
                <a:cubicBezTo>
                  <a:pt x="91" y="143"/>
                  <a:pt x="91" y="143"/>
                  <a:pt x="91" y="143"/>
                </a:cubicBezTo>
                <a:cubicBezTo>
                  <a:pt x="94" y="143"/>
                  <a:pt x="107" y="160"/>
                  <a:pt x="110" y="174"/>
                </a:cubicBezTo>
                <a:cubicBezTo>
                  <a:pt x="105" y="177"/>
                  <a:pt x="105" y="177"/>
                  <a:pt x="105" y="177"/>
                </a:cubicBezTo>
                <a:close/>
                <a:moveTo>
                  <a:pt x="95" y="90"/>
                </a:moveTo>
                <a:cubicBezTo>
                  <a:pt x="95" y="90"/>
                  <a:pt x="95" y="90"/>
                  <a:pt x="95" y="90"/>
                </a:cubicBezTo>
                <a:cubicBezTo>
                  <a:pt x="96" y="91"/>
                  <a:pt x="98" y="91"/>
                  <a:pt x="100" y="92"/>
                </a:cubicBezTo>
                <a:cubicBezTo>
                  <a:pt x="109" y="96"/>
                  <a:pt x="115" y="102"/>
                  <a:pt x="118" y="109"/>
                </a:cubicBezTo>
                <a:cubicBezTo>
                  <a:pt x="121" y="116"/>
                  <a:pt x="121" y="124"/>
                  <a:pt x="119" y="132"/>
                </a:cubicBezTo>
                <a:cubicBezTo>
                  <a:pt x="119" y="133"/>
                  <a:pt x="118" y="135"/>
                  <a:pt x="117" y="137"/>
                </a:cubicBezTo>
                <a:cubicBezTo>
                  <a:pt x="108" y="134"/>
                  <a:pt x="108" y="134"/>
                  <a:pt x="108" y="134"/>
                </a:cubicBezTo>
                <a:cubicBezTo>
                  <a:pt x="109" y="132"/>
                  <a:pt x="109" y="131"/>
                  <a:pt x="110" y="129"/>
                </a:cubicBezTo>
                <a:cubicBezTo>
                  <a:pt x="111" y="123"/>
                  <a:pt x="111" y="118"/>
                  <a:pt x="109" y="113"/>
                </a:cubicBezTo>
                <a:cubicBezTo>
                  <a:pt x="107" y="108"/>
                  <a:pt x="103" y="104"/>
                  <a:pt x="96" y="101"/>
                </a:cubicBezTo>
                <a:cubicBezTo>
                  <a:pt x="95" y="100"/>
                  <a:pt x="93" y="100"/>
                  <a:pt x="92" y="99"/>
                </a:cubicBezTo>
                <a:cubicBezTo>
                  <a:pt x="95" y="90"/>
                  <a:pt x="95" y="90"/>
                  <a:pt x="95" y="90"/>
                </a:cubicBezTo>
                <a:close/>
                <a:moveTo>
                  <a:pt x="10" y="0"/>
                </a:moveTo>
                <a:cubicBezTo>
                  <a:pt x="165" y="0"/>
                  <a:pt x="165" y="0"/>
                  <a:pt x="165" y="0"/>
                </a:cubicBezTo>
                <a:cubicBezTo>
                  <a:pt x="171" y="0"/>
                  <a:pt x="176" y="5"/>
                  <a:pt x="176" y="10"/>
                </a:cubicBezTo>
                <a:cubicBezTo>
                  <a:pt x="176" y="247"/>
                  <a:pt x="176" y="247"/>
                  <a:pt x="176" y="247"/>
                </a:cubicBezTo>
                <a:cubicBezTo>
                  <a:pt x="176" y="253"/>
                  <a:pt x="171" y="258"/>
                  <a:pt x="165" y="258"/>
                </a:cubicBezTo>
                <a:cubicBezTo>
                  <a:pt x="10" y="258"/>
                  <a:pt x="10" y="258"/>
                  <a:pt x="10" y="258"/>
                </a:cubicBezTo>
                <a:cubicBezTo>
                  <a:pt x="5" y="258"/>
                  <a:pt x="0" y="253"/>
                  <a:pt x="0" y="247"/>
                </a:cubicBezTo>
                <a:cubicBezTo>
                  <a:pt x="0" y="10"/>
                  <a:pt x="0" y="10"/>
                  <a:pt x="0" y="10"/>
                </a:cubicBezTo>
                <a:cubicBezTo>
                  <a:pt x="0" y="5"/>
                  <a:pt x="5" y="0"/>
                  <a:pt x="10" y="0"/>
                </a:cubicBezTo>
                <a:close/>
              </a:path>
            </a:pathLst>
          </a:custGeom>
          <a:solidFill>
            <a:schemeClr val="accent1"/>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
        <p:nvSpPr>
          <p:cNvPr id="21" name="Freeform 145">
            <a:extLst>
              <a:ext uri="{FF2B5EF4-FFF2-40B4-BE49-F238E27FC236}">
                <a16:creationId xmlns="" xmlns:a16="http://schemas.microsoft.com/office/drawing/2014/main" id="{9D594E7A-1EA7-4892-BAF9-7C851879ACB1}"/>
              </a:ext>
            </a:extLst>
          </p:cNvPr>
          <p:cNvSpPr>
            <a:spLocks noEditPoints="1"/>
          </p:cNvSpPr>
          <p:nvPr/>
        </p:nvSpPr>
        <p:spPr bwMode="auto">
          <a:xfrm flipH="1">
            <a:off x="3567930" y="2609019"/>
            <a:ext cx="338828" cy="338828"/>
          </a:xfrm>
          <a:custGeom>
            <a:avLst/>
            <a:gdLst>
              <a:gd name="T0" fmla="*/ 237 w 324"/>
              <a:gd name="T1" fmla="*/ 324 h 324"/>
              <a:gd name="T2" fmla="*/ 85 w 324"/>
              <a:gd name="T3" fmla="*/ 173 h 324"/>
              <a:gd name="T4" fmla="*/ 0 w 324"/>
              <a:gd name="T5" fmla="*/ 258 h 324"/>
              <a:gd name="T6" fmla="*/ 0 w 324"/>
              <a:gd name="T7" fmla="*/ 0 h 324"/>
              <a:gd name="T8" fmla="*/ 258 w 324"/>
              <a:gd name="T9" fmla="*/ 0 h 324"/>
              <a:gd name="T10" fmla="*/ 173 w 324"/>
              <a:gd name="T11" fmla="*/ 85 h 324"/>
              <a:gd name="T12" fmla="*/ 324 w 324"/>
              <a:gd name="T13" fmla="*/ 236 h 324"/>
              <a:gd name="T14" fmla="*/ 237 w 324"/>
              <a:gd name="T15" fmla="*/ 324 h 324"/>
              <a:gd name="T16" fmla="*/ 85 w 324"/>
              <a:gd name="T17" fmla="*/ 147 h 324"/>
              <a:gd name="T18" fmla="*/ 237 w 324"/>
              <a:gd name="T19" fmla="*/ 298 h 324"/>
              <a:gd name="T20" fmla="*/ 298 w 324"/>
              <a:gd name="T21" fmla="*/ 236 h 324"/>
              <a:gd name="T22" fmla="*/ 147 w 324"/>
              <a:gd name="T23" fmla="*/ 85 h 324"/>
              <a:gd name="T24" fmla="*/ 213 w 324"/>
              <a:gd name="T25" fmla="*/ 19 h 324"/>
              <a:gd name="T26" fmla="*/ 19 w 324"/>
              <a:gd name="T27" fmla="*/ 19 h 324"/>
              <a:gd name="T28" fmla="*/ 19 w 324"/>
              <a:gd name="T29" fmla="*/ 213 h 324"/>
              <a:gd name="T30" fmla="*/ 85 w 324"/>
              <a:gd name="T31" fmla="*/ 14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4" h="324">
                <a:moveTo>
                  <a:pt x="237" y="324"/>
                </a:moveTo>
                <a:lnTo>
                  <a:pt x="85" y="173"/>
                </a:lnTo>
                <a:lnTo>
                  <a:pt x="0" y="258"/>
                </a:lnTo>
                <a:lnTo>
                  <a:pt x="0" y="0"/>
                </a:lnTo>
                <a:lnTo>
                  <a:pt x="258" y="0"/>
                </a:lnTo>
                <a:lnTo>
                  <a:pt x="173" y="85"/>
                </a:lnTo>
                <a:lnTo>
                  <a:pt x="324" y="236"/>
                </a:lnTo>
                <a:lnTo>
                  <a:pt x="237" y="324"/>
                </a:lnTo>
                <a:close/>
                <a:moveTo>
                  <a:pt x="85" y="147"/>
                </a:moveTo>
                <a:lnTo>
                  <a:pt x="237" y="298"/>
                </a:lnTo>
                <a:lnTo>
                  <a:pt x="298" y="236"/>
                </a:lnTo>
                <a:lnTo>
                  <a:pt x="147" y="85"/>
                </a:lnTo>
                <a:lnTo>
                  <a:pt x="213" y="19"/>
                </a:lnTo>
                <a:lnTo>
                  <a:pt x="19" y="19"/>
                </a:lnTo>
                <a:lnTo>
                  <a:pt x="19" y="213"/>
                </a:lnTo>
                <a:lnTo>
                  <a:pt x="85" y="147"/>
                </a:lnTo>
                <a:close/>
              </a:path>
            </a:pathLst>
          </a:custGeom>
          <a:solidFill>
            <a:schemeClr val="accent1"/>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
        <p:nvSpPr>
          <p:cNvPr id="22" name="Freeform 151">
            <a:extLst>
              <a:ext uri="{FF2B5EF4-FFF2-40B4-BE49-F238E27FC236}">
                <a16:creationId xmlns="" xmlns:a16="http://schemas.microsoft.com/office/drawing/2014/main" id="{C1996616-A6EE-4055-9DCC-85FC1323FFD0}"/>
              </a:ext>
            </a:extLst>
          </p:cNvPr>
          <p:cNvSpPr>
            <a:spLocks noEditPoints="1"/>
          </p:cNvSpPr>
          <p:nvPr/>
        </p:nvSpPr>
        <p:spPr bwMode="auto">
          <a:xfrm flipH="1">
            <a:off x="3592450" y="4626076"/>
            <a:ext cx="340920" cy="340919"/>
          </a:xfrm>
          <a:custGeom>
            <a:avLst/>
            <a:gdLst>
              <a:gd name="T0" fmla="*/ 260 w 326"/>
              <a:gd name="T1" fmla="*/ 326 h 326"/>
              <a:gd name="T2" fmla="*/ 0 w 326"/>
              <a:gd name="T3" fmla="*/ 326 h 326"/>
              <a:gd name="T4" fmla="*/ 0 w 326"/>
              <a:gd name="T5" fmla="*/ 66 h 326"/>
              <a:gd name="T6" fmla="*/ 85 w 326"/>
              <a:gd name="T7" fmla="*/ 151 h 326"/>
              <a:gd name="T8" fmla="*/ 236 w 326"/>
              <a:gd name="T9" fmla="*/ 0 h 326"/>
              <a:gd name="T10" fmla="*/ 326 w 326"/>
              <a:gd name="T11" fmla="*/ 90 h 326"/>
              <a:gd name="T12" fmla="*/ 174 w 326"/>
              <a:gd name="T13" fmla="*/ 241 h 326"/>
              <a:gd name="T14" fmla="*/ 260 w 326"/>
              <a:gd name="T15" fmla="*/ 326 h 326"/>
              <a:gd name="T16" fmla="*/ 18 w 326"/>
              <a:gd name="T17" fmla="*/ 308 h 326"/>
              <a:gd name="T18" fmla="*/ 212 w 326"/>
              <a:gd name="T19" fmla="*/ 308 h 326"/>
              <a:gd name="T20" fmla="*/ 146 w 326"/>
              <a:gd name="T21" fmla="*/ 241 h 326"/>
              <a:gd name="T22" fmla="*/ 297 w 326"/>
              <a:gd name="T23" fmla="*/ 90 h 326"/>
              <a:gd name="T24" fmla="*/ 236 w 326"/>
              <a:gd name="T25" fmla="*/ 29 h 326"/>
              <a:gd name="T26" fmla="*/ 85 w 326"/>
              <a:gd name="T27" fmla="*/ 180 h 326"/>
              <a:gd name="T28" fmla="*/ 18 w 326"/>
              <a:gd name="T29" fmla="*/ 114 h 326"/>
              <a:gd name="T30" fmla="*/ 18 w 326"/>
              <a:gd name="T31" fmla="*/ 3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6" h="326">
                <a:moveTo>
                  <a:pt x="260" y="326"/>
                </a:moveTo>
                <a:lnTo>
                  <a:pt x="0" y="326"/>
                </a:lnTo>
                <a:lnTo>
                  <a:pt x="0" y="66"/>
                </a:lnTo>
                <a:lnTo>
                  <a:pt x="85" y="151"/>
                </a:lnTo>
                <a:lnTo>
                  <a:pt x="236" y="0"/>
                </a:lnTo>
                <a:lnTo>
                  <a:pt x="326" y="90"/>
                </a:lnTo>
                <a:lnTo>
                  <a:pt x="174" y="241"/>
                </a:lnTo>
                <a:lnTo>
                  <a:pt x="260" y="326"/>
                </a:lnTo>
                <a:close/>
                <a:moveTo>
                  <a:pt x="18" y="308"/>
                </a:moveTo>
                <a:lnTo>
                  <a:pt x="212" y="308"/>
                </a:lnTo>
                <a:lnTo>
                  <a:pt x="146" y="241"/>
                </a:lnTo>
                <a:lnTo>
                  <a:pt x="297" y="90"/>
                </a:lnTo>
                <a:lnTo>
                  <a:pt x="236" y="29"/>
                </a:lnTo>
                <a:lnTo>
                  <a:pt x="85" y="180"/>
                </a:lnTo>
                <a:lnTo>
                  <a:pt x="18" y="114"/>
                </a:lnTo>
                <a:lnTo>
                  <a:pt x="18" y="308"/>
                </a:lnTo>
                <a:close/>
              </a:path>
            </a:pathLst>
          </a:custGeom>
          <a:solidFill>
            <a:schemeClr val="accent1"/>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
        <p:nvSpPr>
          <p:cNvPr id="23" name="Freeform 152">
            <a:extLst>
              <a:ext uri="{FF2B5EF4-FFF2-40B4-BE49-F238E27FC236}">
                <a16:creationId xmlns="" xmlns:a16="http://schemas.microsoft.com/office/drawing/2014/main" id="{CBD880CD-886F-455C-A7A4-7F411E7F900F}"/>
              </a:ext>
            </a:extLst>
          </p:cNvPr>
          <p:cNvSpPr>
            <a:spLocks noEditPoints="1"/>
          </p:cNvSpPr>
          <p:nvPr/>
        </p:nvSpPr>
        <p:spPr bwMode="auto">
          <a:xfrm flipH="1">
            <a:off x="3566883" y="3600815"/>
            <a:ext cx="340920" cy="366018"/>
          </a:xfrm>
          <a:custGeom>
            <a:avLst/>
            <a:gdLst>
              <a:gd name="T0" fmla="*/ 175 w 326"/>
              <a:gd name="T1" fmla="*/ 350 h 350"/>
              <a:gd name="T2" fmla="*/ 0 w 326"/>
              <a:gd name="T3" fmla="*/ 175 h 350"/>
              <a:gd name="T4" fmla="*/ 175 w 326"/>
              <a:gd name="T5" fmla="*/ 0 h 350"/>
              <a:gd name="T6" fmla="*/ 175 w 326"/>
              <a:gd name="T7" fmla="*/ 108 h 350"/>
              <a:gd name="T8" fmla="*/ 326 w 326"/>
              <a:gd name="T9" fmla="*/ 108 h 350"/>
              <a:gd name="T10" fmla="*/ 326 w 326"/>
              <a:gd name="T11" fmla="*/ 241 h 350"/>
              <a:gd name="T12" fmla="*/ 175 w 326"/>
              <a:gd name="T13" fmla="*/ 241 h 350"/>
              <a:gd name="T14" fmla="*/ 175 w 326"/>
              <a:gd name="T15" fmla="*/ 350 h 350"/>
              <a:gd name="T16" fmla="*/ 28 w 326"/>
              <a:gd name="T17" fmla="*/ 175 h 350"/>
              <a:gd name="T18" fmla="*/ 156 w 326"/>
              <a:gd name="T19" fmla="*/ 302 h 350"/>
              <a:gd name="T20" fmla="*/ 156 w 326"/>
              <a:gd name="T21" fmla="*/ 222 h 350"/>
              <a:gd name="T22" fmla="*/ 307 w 326"/>
              <a:gd name="T23" fmla="*/ 222 h 350"/>
              <a:gd name="T24" fmla="*/ 307 w 326"/>
              <a:gd name="T25" fmla="*/ 127 h 350"/>
              <a:gd name="T26" fmla="*/ 156 w 326"/>
              <a:gd name="T27" fmla="*/ 127 h 350"/>
              <a:gd name="T28" fmla="*/ 156 w 326"/>
              <a:gd name="T29" fmla="*/ 47 h 350"/>
              <a:gd name="T30" fmla="*/ 28 w 326"/>
              <a:gd name="T31" fmla="*/ 175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6" h="350">
                <a:moveTo>
                  <a:pt x="175" y="350"/>
                </a:moveTo>
                <a:lnTo>
                  <a:pt x="0" y="175"/>
                </a:lnTo>
                <a:lnTo>
                  <a:pt x="175" y="0"/>
                </a:lnTo>
                <a:lnTo>
                  <a:pt x="175" y="108"/>
                </a:lnTo>
                <a:lnTo>
                  <a:pt x="326" y="108"/>
                </a:lnTo>
                <a:lnTo>
                  <a:pt x="326" y="241"/>
                </a:lnTo>
                <a:lnTo>
                  <a:pt x="175" y="241"/>
                </a:lnTo>
                <a:lnTo>
                  <a:pt x="175" y="350"/>
                </a:lnTo>
                <a:close/>
                <a:moveTo>
                  <a:pt x="28" y="175"/>
                </a:moveTo>
                <a:lnTo>
                  <a:pt x="156" y="302"/>
                </a:lnTo>
                <a:lnTo>
                  <a:pt x="156" y="222"/>
                </a:lnTo>
                <a:lnTo>
                  <a:pt x="307" y="222"/>
                </a:lnTo>
                <a:lnTo>
                  <a:pt x="307" y="127"/>
                </a:lnTo>
                <a:lnTo>
                  <a:pt x="156" y="127"/>
                </a:lnTo>
                <a:lnTo>
                  <a:pt x="156" y="47"/>
                </a:lnTo>
                <a:lnTo>
                  <a:pt x="28" y="175"/>
                </a:lnTo>
                <a:close/>
              </a:path>
            </a:pathLst>
          </a:custGeom>
          <a:solidFill>
            <a:schemeClr val="accent1"/>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
        <p:nvSpPr>
          <p:cNvPr id="24" name="文本框 23">
            <a:extLst>
              <a:ext uri="{FF2B5EF4-FFF2-40B4-BE49-F238E27FC236}">
                <a16:creationId xmlns="" xmlns:a16="http://schemas.microsoft.com/office/drawing/2014/main" id="{07269D58-2662-4BB4-878C-53134A0AEED6}"/>
              </a:ext>
            </a:extLst>
          </p:cNvPr>
          <p:cNvSpPr txBox="1"/>
          <p:nvPr/>
        </p:nvSpPr>
        <p:spPr>
          <a:xfrm>
            <a:off x="4557317" y="1512802"/>
            <a:ext cx="6676740"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请在此添加文本请在此添加文本请在此添加文本请在此添加文本请在此添加文本请在此添加文本请在此添加文本请在此添加文本请在此添加文本请在此添加文本请在此添加文本请在此添加文本</a:t>
            </a:r>
          </a:p>
        </p:txBody>
      </p:sp>
      <p:sp>
        <p:nvSpPr>
          <p:cNvPr id="25" name="文本框 24">
            <a:extLst>
              <a:ext uri="{FF2B5EF4-FFF2-40B4-BE49-F238E27FC236}">
                <a16:creationId xmlns="" xmlns:a16="http://schemas.microsoft.com/office/drawing/2014/main" id="{408598BB-6611-4CA6-95F7-5E505C434869}"/>
              </a:ext>
            </a:extLst>
          </p:cNvPr>
          <p:cNvSpPr txBox="1"/>
          <p:nvPr/>
        </p:nvSpPr>
        <p:spPr>
          <a:xfrm>
            <a:off x="4557317" y="3138301"/>
            <a:ext cx="6676740"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请在此添加文本请在此添加文本请在此添加文本请在此添加文本请在此添加文本请在此添加文本请在此添加文本请在此添加文本请在此添加文本请在此添加文本请在此添加文本请在此添加文本</a:t>
            </a:r>
          </a:p>
        </p:txBody>
      </p:sp>
      <p:sp>
        <p:nvSpPr>
          <p:cNvPr id="26" name="文本框 25">
            <a:extLst>
              <a:ext uri="{FF2B5EF4-FFF2-40B4-BE49-F238E27FC236}">
                <a16:creationId xmlns="" xmlns:a16="http://schemas.microsoft.com/office/drawing/2014/main" id="{B42AAF49-36C0-4168-A982-236586E8C690}"/>
              </a:ext>
            </a:extLst>
          </p:cNvPr>
          <p:cNvSpPr txBox="1"/>
          <p:nvPr/>
        </p:nvSpPr>
        <p:spPr>
          <a:xfrm>
            <a:off x="4557317" y="4763799"/>
            <a:ext cx="6676740"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请在此添加文本请在此添加文本请在此添加文本请在此添加文本请在此添加文本请在此添加文本请在此添加文本请在此添加文本请在此添加文本请在此添加文本请在此添加文本请在此添加文本</a:t>
            </a:r>
          </a:p>
        </p:txBody>
      </p:sp>
    </p:spTree>
    <p:extLst>
      <p:ext uri="{BB962C8B-B14F-4D97-AF65-F5344CB8AC3E}">
        <p14:creationId xmlns:p14="http://schemas.microsoft.com/office/powerpoint/2010/main" val="3030513623"/>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27" name="Shape 2614">
            <a:extLst>
              <a:ext uri="{FF2B5EF4-FFF2-40B4-BE49-F238E27FC236}">
                <a16:creationId xmlns="" xmlns:a16="http://schemas.microsoft.com/office/drawing/2014/main" id="{967203D7-40B3-4D09-B3E6-BF753EF8E4F7}"/>
              </a:ext>
            </a:extLst>
          </p:cNvPr>
          <p:cNvSpPr/>
          <p:nvPr/>
        </p:nvSpPr>
        <p:spPr>
          <a:xfrm>
            <a:off x="1312558" y="2730493"/>
            <a:ext cx="2376079" cy="2376079"/>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accent1"/>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8" name="KSO_Shape">
            <a:extLst>
              <a:ext uri="{FF2B5EF4-FFF2-40B4-BE49-F238E27FC236}">
                <a16:creationId xmlns="" xmlns:a16="http://schemas.microsoft.com/office/drawing/2014/main" id="{4DFB9DCF-A619-4B2F-9D97-B912A2FFF1A5}"/>
              </a:ext>
            </a:extLst>
          </p:cNvPr>
          <p:cNvSpPr/>
          <p:nvPr/>
        </p:nvSpPr>
        <p:spPr>
          <a:xfrm>
            <a:off x="5158896" y="1914070"/>
            <a:ext cx="459695" cy="723929"/>
          </a:xfrm>
          <a:custGeom>
            <a:avLst/>
            <a:gdLst/>
            <a:ahLst/>
            <a:cxnLst/>
            <a:rect l="l" t="t" r="r" b="b"/>
            <a:pathLst>
              <a:path w="621055" h="978642">
                <a:moveTo>
                  <a:pt x="13003" y="762005"/>
                </a:moveTo>
                <a:lnTo>
                  <a:pt x="181111" y="859062"/>
                </a:lnTo>
                <a:lnTo>
                  <a:pt x="0" y="978642"/>
                </a:lnTo>
                <a:close/>
                <a:moveTo>
                  <a:pt x="502622" y="186898"/>
                </a:moveTo>
                <a:lnTo>
                  <a:pt x="175090" y="754200"/>
                </a:lnTo>
                <a:lnTo>
                  <a:pt x="196101" y="766331"/>
                </a:lnTo>
                <a:lnTo>
                  <a:pt x="523633" y="199029"/>
                </a:lnTo>
                <a:close/>
                <a:moveTo>
                  <a:pt x="457985" y="161127"/>
                </a:moveTo>
                <a:lnTo>
                  <a:pt x="130453" y="728429"/>
                </a:lnTo>
                <a:lnTo>
                  <a:pt x="151464" y="740560"/>
                </a:lnTo>
                <a:lnTo>
                  <a:pt x="478996" y="173258"/>
                </a:lnTo>
                <a:close/>
                <a:moveTo>
                  <a:pt x="413348" y="135356"/>
                </a:moveTo>
                <a:lnTo>
                  <a:pt x="85816" y="702658"/>
                </a:lnTo>
                <a:lnTo>
                  <a:pt x="106827" y="714789"/>
                </a:lnTo>
                <a:lnTo>
                  <a:pt x="434359" y="147487"/>
                </a:lnTo>
                <a:close/>
                <a:moveTo>
                  <a:pt x="417712" y="61029"/>
                </a:moveTo>
                <a:lnTo>
                  <a:pt x="585820" y="158086"/>
                </a:lnTo>
                <a:lnTo>
                  <a:pt x="191736" y="840659"/>
                </a:lnTo>
                <a:lnTo>
                  <a:pt x="23628" y="743602"/>
                </a:lnTo>
                <a:close/>
                <a:moveTo>
                  <a:pt x="452947" y="0"/>
                </a:moveTo>
                <a:lnTo>
                  <a:pt x="621055" y="97057"/>
                </a:lnTo>
                <a:lnTo>
                  <a:pt x="596793" y="139079"/>
                </a:lnTo>
                <a:lnTo>
                  <a:pt x="428686" y="420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9" name="文本框 28">
            <a:extLst>
              <a:ext uri="{FF2B5EF4-FFF2-40B4-BE49-F238E27FC236}">
                <a16:creationId xmlns="" xmlns:a16="http://schemas.microsoft.com/office/drawing/2014/main" id="{8F44691F-8809-4582-85A4-70247DED1363}"/>
              </a:ext>
            </a:extLst>
          </p:cNvPr>
          <p:cNvSpPr txBox="1"/>
          <p:nvPr/>
        </p:nvSpPr>
        <p:spPr>
          <a:xfrm>
            <a:off x="5879849" y="1914070"/>
            <a:ext cx="5342663" cy="874407"/>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p>
        </p:txBody>
      </p:sp>
      <p:sp>
        <p:nvSpPr>
          <p:cNvPr id="30" name="KSO_Shape">
            <a:extLst>
              <a:ext uri="{FF2B5EF4-FFF2-40B4-BE49-F238E27FC236}">
                <a16:creationId xmlns="" xmlns:a16="http://schemas.microsoft.com/office/drawing/2014/main" id="{7C37B85C-BCA1-447A-89E8-BC3C8E530785}"/>
              </a:ext>
            </a:extLst>
          </p:cNvPr>
          <p:cNvSpPr/>
          <p:nvPr/>
        </p:nvSpPr>
        <p:spPr>
          <a:xfrm>
            <a:off x="5158896" y="3677556"/>
            <a:ext cx="459695" cy="723929"/>
          </a:xfrm>
          <a:custGeom>
            <a:avLst/>
            <a:gdLst/>
            <a:ahLst/>
            <a:cxnLst/>
            <a:rect l="l" t="t" r="r" b="b"/>
            <a:pathLst>
              <a:path w="621055" h="978642">
                <a:moveTo>
                  <a:pt x="13003" y="762005"/>
                </a:moveTo>
                <a:lnTo>
                  <a:pt x="181111" y="859062"/>
                </a:lnTo>
                <a:lnTo>
                  <a:pt x="0" y="978642"/>
                </a:lnTo>
                <a:close/>
                <a:moveTo>
                  <a:pt x="502622" y="186898"/>
                </a:moveTo>
                <a:lnTo>
                  <a:pt x="175090" y="754200"/>
                </a:lnTo>
                <a:lnTo>
                  <a:pt x="196101" y="766331"/>
                </a:lnTo>
                <a:lnTo>
                  <a:pt x="523633" y="199029"/>
                </a:lnTo>
                <a:close/>
                <a:moveTo>
                  <a:pt x="457985" y="161127"/>
                </a:moveTo>
                <a:lnTo>
                  <a:pt x="130453" y="728429"/>
                </a:lnTo>
                <a:lnTo>
                  <a:pt x="151464" y="740560"/>
                </a:lnTo>
                <a:lnTo>
                  <a:pt x="478996" y="173258"/>
                </a:lnTo>
                <a:close/>
                <a:moveTo>
                  <a:pt x="413348" y="135356"/>
                </a:moveTo>
                <a:lnTo>
                  <a:pt x="85816" y="702658"/>
                </a:lnTo>
                <a:lnTo>
                  <a:pt x="106827" y="714789"/>
                </a:lnTo>
                <a:lnTo>
                  <a:pt x="434359" y="147487"/>
                </a:lnTo>
                <a:close/>
                <a:moveTo>
                  <a:pt x="417712" y="61029"/>
                </a:moveTo>
                <a:lnTo>
                  <a:pt x="585820" y="158086"/>
                </a:lnTo>
                <a:lnTo>
                  <a:pt x="191736" y="840659"/>
                </a:lnTo>
                <a:lnTo>
                  <a:pt x="23628" y="743602"/>
                </a:lnTo>
                <a:close/>
                <a:moveTo>
                  <a:pt x="452947" y="0"/>
                </a:moveTo>
                <a:lnTo>
                  <a:pt x="621055" y="97057"/>
                </a:lnTo>
                <a:lnTo>
                  <a:pt x="596793" y="139079"/>
                </a:lnTo>
                <a:lnTo>
                  <a:pt x="428686" y="420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1" name="文本框 30">
            <a:extLst>
              <a:ext uri="{FF2B5EF4-FFF2-40B4-BE49-F238E27FC236}">
                <a16:creationId xmlns="" xmlns:a16="http://schemas.microsoft.com/office/drawing/2014/main" id="{A673C49E-2A5F-4704-B3AB-BAC85120ED08}"/>
              </a:ext>
            </a:extLst>
          </p:cNvPr>
          <p:cNvSpPr txBox="1"/>
          <p:nvPr/>
        </p:nvSpPr>
        <p:spPr>
          <a:xfrm>
            <a:off x="5879849" y="3677556"/>
            <a:ext cx="5342663" cy="874407"/>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p>
        </p:txBody>
      </p:sp>
      <p:sp>
        <p:nvSpPr>
          <p:cNvPr id="32" name="KSO_Shape">
            <a:extLst>
              <a:ext uri="{FF2B5EF4-FFF2-40B4-BE49-F238E27FC236}">
                <a16:creationId xmlns="" xmlns:a16="http://schemas.microsoft.com/office/drawing/2014/main" id="{A5E27753-CF72-4C18-BDD5-CF8EC651A870}"/>
              </a:ext>
            </a:extLst>
          </p:cNvPr>
          <p:cNvSpPr/>
          <p:nvPr/>
        </p:nvSpPr>
        <p:spPr>
          <a:xfrm>
            <a:off x="5158896" y="5441041"/>
            <a:ext cx="459695" cy="723929"/>
          </a:xfrm>
          <a:custGeom>
            <a:avLst/>
            <a:gdLst/>
            <a:ahLst/>
            <a:cxnLst/>
            <a:rect l="l" t="t" r="r" b="b"/>
            <a:pathLst>
              <a:path w="621055" h="978642">
                <a:moveTo>
                  <a:pt x="13003" y="762005"/>
                </a:moveTo>
                <a:lnTo>
                  <a:pt x="181111" y="859062"/>
                </a:lnTo>
                <a:lnTo>
                  <a:pt x="0" y="978642"/>
                </a:lnTo>
                <a:close/>
                <a:moveTo>
                  <a:pt x="502622" y="186898"/>
                </a:moveTo>
                <a:lnTo>
                  <a:pt x="175090" y="754200"/>
                </a:lnTo>
                <a:lnTo>
                  <a:pt x="196101" y="766331"/>
                </a:lnTo>
                <a:lnTo>
                  <a:pt x="523633" y="199029"/>
                </a:lnTo>
                <a:close/>
                <a:moveTo>
                  <a:pt x="457985" y="161127"/>
                </a:moveTo>
                <a:lnTo>
                  <a:pt x="130453" y="728429"/>
                </a:lnTo>
                <a:lnTo>
                  <a:pt x="151464" y="740560"/>
                </a:lnTo>
                <a:lnTo>
                  <a:pt x="478996" y="173258"/>
                </a:lnTo>
                <a:close/>
                <a:moveTo>
                  <a:pt x="413348" y="135356"/>
                </a:moveTo>
                <a:lnTo>
                  <a:pt x="85816" y="702658"/>
                </a:lnTo>
                <a:lnTo>
                  <a:pt x="106827" y="714789"/>
                </a:lnTo>
                <a:lnTo>
                  <a:pt x="434359" y="147487"/>
                </a:lnTo>
                <a:close/>
                <a:moveTo>
                  <a:pt x="417712" y="61029"/>
                </a:moveTo>
                <a:lnTo>
                  <a:pt x="585820" y="158086"/>
                </a:lnTo>
                <a:lnTo>
                  <a:pt x="191736" y="840659"/>
                </a:lnTo>
                <a:lnTo>
                  <a:pt x="23628" y="743602"/>
                </a:lnTo>
                <a:close/>
                <a:moveTo>
                  <a:pt x="452947" y="0"/>
                </a:moveTo>
                <a:lnTo>
                  <a:pt x="621055" y="97057"/>
                </a:lnTo>
                <a:lnTo>
                  <a:pt x="596793" y="139079"/>
                </a:lnTo>
                <a:lnTo>
                  <a:pt x="428686" y="420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3" name="文本框 32">
            <a:extLst>
              <a:ext uri="{FF2B5EF4-FFF2-40B4-BE49-F238E27FC236}">
                <a16:creationId xmlns="" xmlns:a16="http://schemas.microsoft.com/office/drawing/2014/main" id="{BC7492B0-F292-4059-BA04-E92F6FD909C2}"/>
              </a:ext>
            </a:extLst>
          </p:cNvPr>
          <p:cNvSpPr txBox="1"/>
          <p:nvPr/>
        </p:nvSpPr>
        <p:spPr>
          <a:xfrm>
            <a:off x="5879849" y="5441041"/>
            <a:ext cx="5342663" cy="874407"/>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p>
        </p:txBody>
      </p:sp>
      <p:sp>
        <p:nvSpPr>
          <p:cNvPr id="34" name="文本框 33">
            <a:extLst>
              <a:ext uri="{FF2B5EF4-FFF2-40B4-BE49-F238E27FC236}">
                <a16:creationId xmlns="" xmlns:a16="http://schemas.microsoft.com/office/drawing/2014/main" id="{0CEDABF1-4E58-4CCD-98D3-B6B4035CD589}"/>
              </a:ext>
            </a:extLst>
          </p:cNvPr>
          <p:cNvSpPr txBox="1"/>
          <p:nvPr/>
        </p:nvSpPr>
        <p:spPr>
          <a:xfrm>
            <a:off x="783166" y="5662190"/>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p>
        </p:txBody>
      </p:sp>
    </p:spTree>
    <p:extLst>
      <p:ext uri="{BB962C8B-B14F-4D97-AF65-F5344CB8AC3E}">
        <p14:creationId xmlns:p14="http://schemas.microsoft.com/office/powerpoint/2010/main" val="1559013042"/>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51" name="正五边形 12">
            <a:extLst>
              <a:ext uri="{FF2B5EF4-FFF2-40B4-BE49-F238E27FC236}">
                <a16:creationId xmlns="" xmlns:a16="http://schemas.microsoft.com/office/drawing/2014/main" id="{E21A0FAF-816F-47EE-B6B6-7ACBCD7B0739}"/>
              </a:ext>
            </a:extLst>
          </p:cNvPr>
          <p:cNvSpPr/>
          <p:nvPr/>
        </p:nvSpPr>
        <p:spPr>
          <a:xfrm>
            <a:off x="787413" y="2168465"/>
            <a:ext cx="2166245" cy="2063091"/>
          </a:xfrm>
          <a:prstGeom prst="pentagon">
            <a:avLst/>
          </a:prstGeom>
          <a:solidFill>
            <a:schemeClr val="accent1">
              <a:lumMod val="40000"/>
              <a:lumOff val="60000"/>
            </a:schemeClr>
          </a:solidFill>
          <a:ln>
            <a:solidFill>
              <a:schemeClr val="bg1"/>
            </a:solidFill>
          </a:ln>
          <a:effectLst>
            <a:outerShdw blurRad="50800" dist="38100" sx="105000" sy="105000" algn="l"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正五边形 1">
            <a:extLst>
              <a:ext uri="{FF2B5EF4-FFF2-40B4-BE49-F238E27FC236}">
                <a16:creationId xmlns="" xmlns:a16="http://schemas.microsoft.com/office/drawing/2014/main" id="{DC799A3D-2950-4E08-B367-21992C144F0E}"/>
              </a:ext>
            </a:extLst>
          </p:cNvPr>
          <p:cNvSpPr/>
          <p:nvPr/>
        </p:nvSpPr>
        <p:spPr>
          <a:xfrm>
            <a:off x="946588" y="2334575"/>
            <a:ext cx="1847894" cy="1759899"/>
          </a:xfrm>
          <a:prstGeom prst="pentagon">
            <a:avLst/>
          </a:prstGeom>
          <a:solidFill>
            <a:schemeClr val="accent1"/>
          </a:solidFill>
          <a:ln>
            <a:noFill/>
          </a:ln>
          <a:effectLst>
            <a:outerShdw blurRad="50800" dist="38100" sx="105000" sy="105000" algn="l"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 xmlns:a16="http://schemas.microsoft.com/office/drawing/2014/main" id="{13212C0B-C7D9-440C-8427-EA8145C51CB8}"/>
              </a:ext>
            </a:extLst>
          </p:cNvPr>
          <p:cNvSpPr/>
          <p:nvPr/>
        </p:nvSpPr>
        <p:spPr>
          <a:xfrm>
            <a:off x="1254946" y="2726052"/>
            <a:ext cx="1231179" cy="1231179"/>
          </a:xfrm>
          <a:prstGeom prst="ellipse">
            <a:avLst/>
          </a:prstGeom>
          <a:solidFill>
            <a:srgbClr val="FFFFFE"/>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rPr>
              <a:t>文本</a:t>
            </a:r>
          </a:p>
        </p:txBody>
      </p:sp>
      <p:sp>
        <p:nvSpPr>
          <p:cNvPr id="54" name="文本框 53">
            <a:extLst>
              <a:ext uri="{FF2B5EF4-FFF2-40B4-BE49-F238E27FC236}">
                <a16:creationId xmlns="" xmlns:a16="http://schemas.microsoft.com/office/drawing/2014/main" id="{A0355DD7-996A-49F3-B0F4-0D4054545C57}"/>
              </a:ext>
            </a:extLst>
          </p:cNvPr>
          <p:cNvSpPr txBox="1"/>
          <p:nvPr/>
        </p:nvSpPr>
        <p:spPr>
          <a:xfrm>
            <a:off x="871491" y="4463622"/>
            <a:ext cx="1998087" cy="1705403"/>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55" name="正五边形 12">
            <a:extLst>
              <a:ext uri="{FF2B5EF4-FFF2-40B4-BE49-F238E27FC236}">
                <a16:creationId xmlns="" xmlns:a16="http://schemas.microsoft.com/office/drawing/2014/main" id="{8F778362-C69C-45FD-8D65-6D61C499266F}"/>
              </a:ext>
            </a:extLst>
          </p:cNvPr>
          <p:cNvSpPr/>
          <p:nvPr/>
        </p:nvSpPr>
        <p:spPr>
          <a:xfrm>
            <a:off x="2953657" y="2168465"/>
            <a:ext cx="2166245" cy="2063091"/>
          </a:xfrm>
          <a:prstGeom prst="pentagon">
            <a:avLst/>
          </a:prstGeom>
          <a:solidFill>
            <a:schemeClr val="accent1">
              <a:lumMod val="40000"/>
              <a:lumOff val="60000"/>
            </a:schemeClr>
          </a:solidFill>
          <a:ln>
            <a:solidFill>
              <a:schemeClr val="bg1"/>
            </a:solidFill>
          </a:ln>
          <a:effectLst>
            <a:outerShdw blurRad="50800" dist="38100" sx="105000" sy="105000" algn="l"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正五边形 1">
            <a:extLst>
              <a:ext uri="{FF2B5EF4-FFF2-40B4-BE49-F238E27FC236}">
                <a16:creationId xmlns="" xmlns:a16="http://schemas.microsoft.com/office/drawing/2014/main" id="{27C61E12-E220-4922-A00E-F2378AE2AB75}"/>
              </a:ext>
            </a:extLst>
          </p:cNvPr>
          <p:cNvSpPr/>
          <p:nvPr/>
        </p:nvSpPr>
        <p:spPr>
          <a:xfrm>
            <a:off x="3112832" y="2334575"/>
            <a:ext cx="1847894" cy="1759899"/>
          </a:xfrm>
          <a:prstGeom prst="pentagon">
            <a:avLst/>
          </a:prstGeom>
          <a:solidFill>
            <a:schemeClr val="accent1"/>
          </a:solidFill>
          <a:ln>
            <a:noFill/>
          </a:ln>
          <a:effectLst>
            <a:outerShdw blurRad="50800" dist="38100" sx="105000" sy="105000" algn="l"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 xmlns:a16="http://schemas.microsoft.com/office/drawing/2014/main" id="{135A2036-608C-42D4-BA50-17F434AD2513}"/>
              </a:ext>
            </a:extLst>
          </p:cNvPr>
          <p:cNvSpPr/>
          <p:nvPr/>
        </p:nvSpPr>
        <p:spPr>
          <a:xfrm>
            <a:off x="3421190" y="2726052"/>
            <a:ext cx="1231179" cy="1231179"/>
          </a:xfrm>
          <a:prstGeom prst="ellipse">
            <a:avLst/>
          </a:prstGeom>
          <a:solidFill>
            <a:srgbClr val="FFFFFE"/>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rPr>
              <a:t>文本</a:t>
            </a:r>
          </a:p>
        </p:txBody>
      </p:sp>
      <p:sp>
        <p:nvSpPr>
          <p:cNvPr id="58" name="文本框 57">
            <a:extLst>
              <a:ext uri="{FF2B5EF4-FFF2-40B4-BE49-F238E27FC236}">
                <a16:creationId xmlns="" xmlns:a16="http://schemas.microsoft.com/office/drawing/2014/main" id="{892A7E18-08F2-47E4-A162-6506D2992C77}"/>
              </a:ext>
            </a:extLst>
          </p:cNvPr>
          <p:cNvSpPr txBox="1"/>
          <p:nvPr/>
        </p:nvSpPr>
        <p:spPr>
          <a:xfrm>
            <a:off x="3037735" y="4463622"/>
            <a:ext cx="1998087" cy="1705403"/>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59" name="正五边形 12">
            <a:extLst>
              <a:ext uri="{FF2B5EF4-FFF2-40B4-BE49-F238E27FC236}">
                <a16:creationId xmlns="" xmlns:a16="http://schemas.microsoft.com/office/drawing/2014/main" id="{88D48494-5CB9-4076-8236-828A1E971905}"/>
              </a:ext>
            </a:extLst>
          </p:cNvPr>
          <p:cNvSpPr/>
          <p:nvPr/>
        </p:nvSpPr>
        <p:spPr>
          <a:xfrm>
            <a:off x="7072098" y="2168465"/>
            <a:ext cx="2166245" cy="2063091"/>
          </a:xfrm>
          <a:prstGeom prst="pentagon">
            <a:avLst/>
          </a:prstGeom>
          <a:solidFill>
            <a:schemeClr val="accent1">
              <a:lumMod val="40000"/>
              <a:lumOff val="60000"/>
            </a:schemeClr>
          </a:solidFill>
          <a:ln>
            <a:solidFill>
              <a:schemeClr val="bg1"/>
            </a:solidFill>
          </a:ln>
          <a:effectLst>
            <a:outerShdw blurRad="50800" dist="38100" sx="105000" sy="105000" algn="l"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正五边形 1">
            <a:extLst>
              <a:ext uri="{FF2B5EF4-FFF2-40B4-BE49-F238E27FC236}">
                <a16:creationId xmlns="" xmlns:a16="http://schemas.microsoft.com/office/drawing/2014/main" id="{F928C1AA-BB43-479E-B4E6-DB362F0BB11F}"/>
              </a:ext>
            </a:extLst>
          </p:cNvPr>
          <p:cNvSpPr/>
          <p:nvPr/>
        </p:nvSpPr>
        <p:spPr>
          <a:xfrm>
            <a:off x="7231273" y="2334575"/>
            <a:ext cx="1847894" cy="1759899"/>
          </a:xfrm>
          <a:prstGeom prst="pentagon">
            <a:avLst/>
          </a:prstGeom>
          <a:solidFill>
            <a:schemeClr val="accent1"/>
          </a:solidFill>
          <a:ln>
            <a:noFill/>
          </a:ln>
          <a:effectLst>
            <a:outerShdw blurRad="50800" dist="38100" sx="105000" sy="105000" algn="l"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 xmlns:a16="http://schemas.microsoft.com/office/drawing/2014/main" id="{3F73FCD6-BBDA-47BD-898C-AEABF7AC0AF6}"/>
              </a:ext>
            </a:extLst>
          </p:cNvPr>
          <p:cNvSpPr/>
          <p:nvPr/>
        </p:nvSpPr>
        <p:spPr>
          <a:xfrm>
            <a:off x="7539631" y="2726052"/>
            <a:ext cx="1231179" cy="1231179"/>
          </a:xfrm>
          <a:prstGeom prst="ellipse">
            <a:avLst/>
          </a:prstGeom>
          <a:solidFill>
            <a:srgbClr val="FFFFFE"/>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rPr>
              <a:t>文本</a:t>
            </a:r>
          </a:p>
        </p:txBody>
      </p:sp>
      <p:sp>
        <p:nvSpPr>
          <p:cNvPr id="62" name="文本框 61">
            <a:extLst>
              <a:ext uri="{FF2B5EF4-FFF2-40B4-BE49-F238E27FC236}">
                <a16:creationId xmlns="" xmlns:a16="http://schemas.microsoft.com/office/drawing/2014/main" id="{173A77AD-E11E-4ECC-BF0A-83FB2D39955C}"/>
              </a:ext>
            </a:extLst>
          </p:cNvPr>
          <p:cNvSpPr txBox="1"/>
          <p:nvPr/>
        </p:nvSpPr>
        <p:spPr>
          <a:xfrm>
            <a:off x="7156176" y="4463622"/>
            <a:ext cx="1998087" cy="1705403"/>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63" name="正五边形 12">
            <a:extLst>
              <a:ext uri="{FF2B5EF4-FFF2-40B4-BE49-F238E27FC236}">
                <a16:creationId xmlns="" xmlns:a16="http://schemas.microsoft.com/office/drawing/2014/main" id="{CA504B8B-FE23-4E39-9725-1028A9E9AAAB}"/>
              </a:ext>
            </a:extLst>
          </p:cNvPr>
          <p:cNvSpPr/>
          <p:nvPr/>
        </p:nvSpPr>
        <p:spPr>
          <a:xfrm>
            <a:off x="9238342" y="2168465"/>
            <a:ext cx="2166245" cy="2063091"/>
          </a:xfrm>
          <a:prstGeom prst="pentagon">
            <a:avLst/>
          </a:prstGeom>
          <a:solidFill>
            <a:schemeClr val="accent1">
              <a:lumMod val="40000"/>
              <a:lumOff val="60000"/>
            </a:schemeClr>
          </a:solidFill>
          <a:ln>
            <a:solidFill>
              <a:schemeClr val="bg1"/>
            </a:solidFill>
          </a:ln>
          <a:effectLst>
            <a:outerShdw blurRad="50800" dist="38100" sx="105000" sy="105000" algn="l"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正五边形 1">
            <a:extLst>
              <a:ext uri="{FF2B5EF4-FFF2-40B4-BE49-F238E27FC236}">
                <a16:creationId xmlns="" xmlns:a16="http://schemas.microsoft.com/office/drawing/2014/main" id="{C69200BC-074E-4371-94D0-088CA7BB3310}"/>
              </a:ext>
            </a:extLst>
          </p:cNvPr>
          <p:cNvSpPr/>
          <p:nvPr/>
        </p:nvSpPr>
        <p:spPr>
          <a:xfrm>
            <a:off x="9397517" y="2334575"/>
            <a:ext cx="1847894" cy="1759899"/>
          </a:xfrm>
          <a:prstGeom prst="pentagon">
            <a:avLst/>
          </a:prstGeom>
          <a:solidFill>
            <a:schemeClr val="accent1"/>
          </a:solidFill>
          <a:ln>
            <a:noFill/>
          </a:ln>
          <a:effectLst>
            <a:outerShdw blurRad="50800" dist="38100" sx="105000" sy="105000" algn="l"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a:extLst>
              <a:ext uri="{FF2B5EF4-FFF2-40B4-BE49-F238E27FC236}">
                <a16:creationId xmlns="" xmlns:a16="http://schemas.microsoft.com/office/drawing/2014/main" id="{2A86239F-DEE4-4B4F-AEA5-FBB23124D147}"/>
              </a:ext>
            </a:extLst>
          </p:cNvPr>
          <p:cNvSpPr/>
          <p:nvPr/>
        </p:nvSpPr>
        <p:spPr>
          <a:xfrm>
            <a:off x="9705875" y="2726052"/>
            <a:ext cx="1231179" cy="1231179"/>
          </a:xfrm>
          <a:prstGeom prst="ellipse">
            <a:avLst/>
          </a:prstGeom>
          <a:solidFill>
            <a:srgbClr val="FFFFFE"/>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rPr>
              <a:t>文本</a:t>
            </a:r>
          </a:p>
        </p:txBody>
      </p:sp>
      <p:sp>
        <p:nvSpPr>
          <p:cNvPr id="66" name="文本框 65">
            <a:extLst>
              <a:ext uri="{FF2B5EF4-FFF2-40B4-BE49-F238E27FC236}">
                <a16:creationId xmlns="" xmlns:a16="http://schemas.microsoft.com/office/drawing/2014/main" id="{F2981BED-0B4B-408D-BF87-8433C59E5F95}"/>
              </a:ext>
            </a:extLst>
          </p:cNvPr>
          <p:cNvSpPr txBox="1"/>
          <p:nvPr/>
        </p:nvSpPr>
        <p:spPr>
          <a:xfrm>
            <a:off x="9322420" y="4463622"/>
            <a:ext cx="1998087" cy="1705403"/>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67" name="矩形 66">
            <a:extLst>
              <a:ext uri="{FF2B5EF4-FFF2-40B4-BE49-F238E27FC236}">
                <a16:creationId xmlns="" xmlns:a16="http://schemas.microsoft.com/office/drawing/2014/main" id="{3C7589C4-7760-4921-81EC-375E01730519}"/>
              </a:ext>
            </a:extLst>
          </p:cNvPr>
          <p:cNvSpPr/>
          <p:nvPr/>
        </p:nvSpPr>
        <p:spPr>
          <a:xfrm>
            <a:off x="1857829" y="1606565"/>
            <a:ext cx="2220686" cy="707886"/>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200</a:t>
            </a:r>
            <a:r>
              <a:rPr lang="zh-CN" altLang="en-US"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万</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68" name="矩形 67">
            <a:extLst>
              <a:ext uri="{FF2B5EF4-FFF2-40B4-BE49-F238E27FC236}">
                <a16:creationId xmlns="" xmlns:a16="http://schemas.microsoft.com/office/drawing/2014/main" id="{F480FC6D-2E29-4AEF-8A58-B95EBE2E05CB}"/>
              </a:ext>
            </a:extLst>
          </p:cNvPr>
          <p:cNvSpPr/>
          <p:nvPr/>
        </p:nvSpPr>
        <p:spPr>
          <a:xfrm>
            <a:off x="8128001" y="1606565"/>
            <a:ext cx="2220686" cy="707886"/>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460</a:t>
            </a:r>
            <a:r>
              <a:rPr lang="zh-CN" altLang="en-US"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万</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Tree>
    <p:extLst>
      <p:ext uri="{BB962C8B-B14F-4D97-AF65-F5344CB8AC3E}">
        <p14:creationId xmlns:p14="http://schemas.microsoft.com/office/powerpoint/2010/main" val="4082988325"/>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请在此添加第四节标题</a:t>
            </a:r>
          </a:p>
        </p:txBody>
      </p:sp>
      <p:sp>
        <p:nvSpPr>
          <p:cNvPr id="9219" name="文本占位符 2"/>
          <p:cNvSpPr>
            <a:spLocks noGrp="1"/>
          </p:cNvSpPr>
          <p:nvPr>
            <p:ph type="body" idx="1"/>
          </p:nvPr>
        </p:nvSpPr>
        <p:spPr/>
        <p:txBody>
          <a:bodyPr/>
          <a:lstStyle/>
          <a:p>
            <a:r>
              <a:rPr lang="zh-CN" altLang="en-US" dirty="0"/>
              <a:t>请输入第四节的小标题</a:t>
            </a:r>
          </a:p>
        </p:txBody>
      </p:sp>
    </p:spTree>
    <p:extLst>
      <p:ext uri="{BB962C8B-B14F-4D97-AF65-F5344CB8AC3E}">
        <p14:creationId xmlns:p14="http://schemas.microsoft.com/office/powerpoint/2010/main" val="870400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17" name="稻壳儿小白白(http://dwz.cn/Wu2UP)">
            <a:extLst>
              <a:ext uri="{FF2B5EF4-FFF2-40B4-BE49-F238E27FC236}">
                <a16:creationId xmlns="" xmlns:a16="http://schemas.microsoft.com/office/drawing/2014/main" id="{7E5878A2-E20D-441C-9F14-20812129074F}"/>
              </a:ext>
            </a:extLst>
          </p:cNvPr>
          <p:cNvSpPr>
            <a:spLocks/>
          </p:cNvSpPr>
          <p:nvPr/>
        </p:nvSpPr>
        <p:spPr bwMode="auto">
          <a:xfrm rot="19632888">
            <a:off x="3971708" y="2868576"/>
            <a:ext cx="3209162" cy="1413679"/>
          </a:xfrm>
          <a:custGeom>
            <a:avLst/>
            <a:gdLst/>
            <a:ahLst/>
            <a:cxnLst>
              <a:cxn ang="0">
                <a:pos x="1548" y="674"/>
              </a:cxn>
              <a:cxn ang="0">
                <a:pos x="1577" y="645"/>
              </a:cxn>
              <a:cxn ang="0">
                <a:pos x="1735" y="724"/>
              </a:cxn>
              <a:cxn ang="0">
                <a:pos x="1437" y="784"/>
              </a:cxn>
              <a:cxn ang="0">
                <a:pos x="1474" y="748"/>
              </a:cxn>
              <a:cxn ang="0">
                <a:pos x="1328" y="742"/>
              </a:cxn>
              <a:cxn ang="0">
                <a:pos x="930" y="692"/>
              </a:cxn>
              <a:cxn ang="0">
                <a:pos x="571" y="498"/>
              </a:cxn>
              <a:cxn ang="0">
                <a:pos x="702" y="361"/>
              </a:cxn>
              <a:cxn ang="0">
                <a:pos x="948" y="236"/>
              </a:cxn>
              <a:cxn ang="0">
                <a:pos x="0" y="0"/>
              </a:cxn>
              <a:cxn ang="0">
                <a:pos x="993" y="243"/>
              </a:cxn>
              <a:cxn ang="0">
                <a:pos x="777" y="359"/>
              </a:cxn>
              <a:cxn ang="0">
                <a:pos x="678" y="520"/>
              </a:cxn>
              <a:cxn ang="0">
                <a:pos x="1328" y="670"/>
              </a:cxn>
              <a:cxn ang="0">
                <a:pos x="1548" y="674"/>
              </a:cxn>
            </a:cxnLst>
            <a:rect l="0" t="0" r="r" b="b"/>
            <a:pathLst>
              <a:path w="1735" h="784">
                <a:moveTo>
                  <a:pt x="1548" y="674"/>
                </a:moveTo>
                <a:cubicBezTo>
                  <a:pt x="1577" y="645"/>
                  <a:pt x="1577" y="645"/>
                  <a:pt x="1577" y="645"/>
                </a:cubicBezTo>
                <a:cubicBezTo>
                  <a:pt x="1735" y="724"/>
                  <a:pt x="1735" y="724"/>
                  <a:pt x="1735" y="724"/>
                </a:cubicBezTo>
                <a:cubicBezTo>
                  <a:pt x="1437" y="784"/>
                  <a:pt x="1437" y="784"/>
                  <a:pt x="1437" y="784"/>
                </a:cubicBezTo>
                <a:cubicBezTo>
                  <a:pt x="1474" y="748"/>
                  <a:pt x="1474" y="748"/>
                  <a:pt x="1474" y="748"/>
                </a:cubicBezTo>
                <a:cubicBezTo>
                  <a:pt x="1425" y="747"/>
                  <a:pt x="1376" y="745"/>
                  <a:pt x="1328" y="742"/>
                </a:cubicBezTo>
                <a:cubicBezTo>
                  <a:pt x="1190" y="733"/>
                  <a:pt x="1058" y="716"/>
                  <a:pt x="930" y="692"/>
                </a:cubicBezTo>
                <a:cubicBezTo>
                  <a:pt x="698" y="635"/>
                  <a:pt x="578" y="571"/>
                  <a:pt x="571" y="498"/>
                </a:cubicBezTo>
                <a:cubicBezTo>
                  <a:pt x="562" y="453"/>
                  <a:pt x="606" y="407"/>
                  <a:pt x="702" y="361"/>
                </a:cubicBezTo>
                <a:cubicBezTo>
                  <a:pt x="824" y="313"/>
                  <a:pt x="906" y="271"/>
                  <a:pt x="948" y="236"/>
                </a:cubicBezTo>
                <a:cubicBezTo>
                  <a:pt x="1053" y="130"/>
                  <a:pt x="737" y="51"/>
                  <a:pt x="0" y="0"/>
                </a:cubicBezTo>
                <a:cubicBezTo>
                  <a:pt x="754" y="31"/>
                  <a:pt x="1085" y="112"/>
                  <a:pt x="993" y="243"/>
                </a:cubicBezTo>
                <a:cubicBezTo>
                  <a:pt x="968" y="274"/>
                  <a:pt x="896" y="312"/>
                  <a:pt x="777" y="359"/>
                </a:cubicBezTo>
                <a:cubicBezTo>
                  <a:pt x="664" y="409"/>
                  <a:pt x="631" y="463"/>
                  <a:pt x="678" y="520"/>
                </a:cubicBezTo>
                <a:cubicBezTo>
                  <a:pt x="761" y="606"/>
                  <a:pt x="977" y="656"/>
                  <a:pt x="1328" y="670"/>
                </a:cubicBezTo>
                <a:cubicBezTo>
                  <a:pt x="1396" y="673"/>
                  <a:pt x="1470" y="674"/>
                  <a:pt x="1548" y="674"/>
                </a:cubicBezTo>
                <a:close/>
              </a:path>
            </a:pathLst>
          </a:custGeom>
          <a:solidFill>
            <a:schemeClr val="tx1"/>
          </a:solidFill>
          <a:ln w="9525">
            <a:noFill/>
            <a:round/>
            <a:headEnd/>
            <a:tailEnd/>
          </a:ln>
        </p:spPr>
        <p:txBody>
          <a:bodyPr lIns="121682" tIns="60841" rIns="121682" bIns="60841"/>
          <a:lstStyle/>
          <a:p>
            <a:pPr defTabSz="1373713" eaLnBrk="1" fontAlgn="auto" hangingPunct="1">
              <a:spcBef>
                <a:spcPts val="0"/>
              </a:spcBef>
              <a:spcAft>
                <a:spcPts val="0"/>
              </a:spcAft>
              <a:defRPr/>
            </a:pPr>
            <a:endParaRPr lang="en-US" sz="3544" kern="0">
              <a:solidFill>
                <a:srgbClr val="262626"/>
              </a:solidFill>
              <a:cs typeface="+mn-ea"/>
              <a:sym typeface="Arial" panose="020B0604020202020204" pitchFamily="34" charset="0"/>
            </a:endParaRPr>
          </a:p>
        </p:txBody>
      </p:sp>
      <p:sp>
        <p:nvSpPr>
          <p:cNvPr id="18" name="KSO_Shape">
            <a:extLst>
              <a:ext uri="{FF2B5EF4-FFF2-40B4-BE49-F238E27FC236}">
                <a16:creationId xmlns="" xmlns:a16="http://schemas.microsoft.com/office/drawing/2014/main" id="{98B57FBD-D1AA-4517-A9C0-F7E8BAC361ED}"/>
              </a:ext>
            </a:extLst>
          </p:cNvPr>
          <p:cNvSpPr>
            <a:spLocks/>
          </p:cNvSpPr>
          <p:nvPr/>
        </p:nvSpPr>
        <p:spPr bwMode="auto">
          <a:xfrm>
            <a:off x="890153" y="2112305"/>
            <a:ext cx="3245749" cy="3311994"/>
          </a:xfrm>
          <a:custGeom>
            <a:avLst/>
            <a:gdLst>
              <a:gd name="T0" fmla="*/ 2147483646 w 6207"/>
              <a:gd name="T1" fmla="*/ 2147483646 h 6340"/>
              <a:gd name="T2" fmla="*/ 2147483646 w 6207"/>
              <a:gd name="T3" fmla="*/ 2147483646 h 6340"/>
              <a:gd name="T4" fmla="*/ 2147483646 w 6207"/>
              <a:gd name="T5" fmla="*/ 2147483646 h 6340"/>
              <a:gd name="T6" fmla="*/ 2147483646 w 6207"/>
              <a:gd name="T7" fmla="*/ 2147483646 h 6340"/>
              <a:gd name="T8" fmla="*/ 2147483646 w 6207"/>
              <a:gd name="T9" fmla="*/ 2147483646 h 6340"/>
              <a:gd name="T10" fmla="*/ 2147483646 w 6207"/>
              <a:gd name="T11" fmla="*/ 2147483646 h 6340"/>
              <a:gd name="T12" fmla="*/ 2147483646 w 6207"/>
              <a:gd name="T13" fmla="*/ 2147483646 h 6340"/>
              <a:gd name="T14" fmla="*/ 2147483646 w 6207"/>
              <a:gd name="T15" fmla="*/ 2147483646 h 6340"/>
              <a:gd name="T16" fmla="*/ 2147483646 w 6207"/>
              <a:gd name="T17" fmla="*/ 2147483646 h 6340"/>
              <a:gd name="T18" fmla="*/ 2147483646 w 6207"/>
              <a:gd name="T19" fmla="*/ 2147483646 h 6340"/>
              <a:gd name="T20" fmla="*/ 2147483646 w 6207"/>
              <a:gd name="T21" fmla="*/ 2147483646 h 6340"/>
              <a:gd name="T22" fmla="*/ 2147483646 w 6207"/>
              <a:gd name="T23" fmla="*/ 2147483646 h 6340"/>
              <a:gd name="T24" fmla="*/ 2147483646 w 6207"/>
              <a:gd name="T25" fmla="*/ 2147483646 h 6340"/>
              <a:gd name="T26" fmla="*/ 2147483646 w 6207"/>
              <a:gd name="T27" fmla="*/ 2147483646 h 6340"/>
              <a:gd name="T28" fmla="*/ 2147483646 w 6207"/>
              <a:gd name="T29" fmla="*/ 2147483646 h 6340"/>
              <a:gd name="T30" fmla="*/ 2147483646 w 6207"/>
              <a:gd name="T31" fmla="*/ 2147483646 h 6340"/>
              <a:gd name="T32" fmla="*/ 2147483646 w 6207"/>
              <a:gd name="T33" fmla="*/ 2147483646 h 6340"/>
              <a:gd name="T34" fmla="*/ 2147483646 w 6207"/>
              <a:gd name="T35" fmla="*/ 2147483646 h 6340"/>
              <a:gd name="T36" fmla="*/ 2147483646 w 6207"/>
              <a:gd name="T37" fmla="*/ 2147483646 h 6340"/>
              <a:gd name="T38" fmla="*/ 2147483646 w 6207"/>
              <a:gd name="T39" fmla="*/ 2147483646 h 6340"/>
              <a:gd name="T40" fmla="*/ 2147483646 w 6207"/>
              <a:gd name="T41" fmla="*/ 2147483646 h 6340"/>
              <a:gd name="T42" fmla="*/ 2147483646 w 6207"/>
              <a:gd name="T43" fmla="*/ 2147483646 h 6340"/>
              <a:gd name="T44" fmla="*/ 2147483646 w 6207"/>
              <a:gd name="T45" fmla="*/ 2147483646 h 6340"/>
              <a:gd name="T46" fmla="*/ 2147483646 w 6207"/>
              <a:gd name="T47" fmla="*/ 2147483646 h 6340"/>
              <a:gd name="T48" fmla="*/ 2147483646 w 6207"/>
              <a:gd name="T49" fmla="*/ 2147483646 h 6340"/>
              <a:gd name="T50" fmla="*/ 2147483646 w 6207"/>
              <a:gd name="T51" fmla="*/ 2147483646 h 6340"/>
              <a:gd name="T52" fmla="*/ 2147483646 w 6207"/>
              <a:gd name="T53" fmla="*/ 2147483646 h 6340"/>
              <a:gd name="T54" fmla="*/ 2147483646 w 6207"/>
              <a:gd name="T55" fmla="*/ 2147483646 h 6340"/>
              <a:gd name="T56" fmla="*/ 2147483646 w 6207"/>
              <a:gd name="T57" fmla="*/ 2147483646 h 6340"/>
              <a:gd name="T58" fmla="*/ 2147483646 w 6207"/>
              <a:gd name="T59" fmla="*/ 2147483646 h 6340"/>
              <a:gd name="T60" fmla="*/ 2147483646 w 6207"/>
              <a:gd name="T61" fmla="*/ 2147483646 h 6340"/>
              <a:gd name="T62" fmla="*/ 2147483646 w 6207"/>
              <a:gd name="T63" fmla="*/ 2147483646 h 6340"/>
              <a:gd name="T64" fmla="*/ 2147483646 w 6207"/>
              <a:gd name="T65" fmla="*/ 2147483646 h 6340"/>
              <a:gd name="T66" fmla="*/ 2147483646 w 6207"/>
              <a:gd name="T67" fmla="*/ 2147483646 h 6340"/>
              <a:gd name="T68" fmla="*/ 2147483646 w 6207"/>
              <a:gd name="T69" fmla="*/ 2147483646 h 6340"/>
              <a:gd name="T70" fmla="*/ 2147483646 w 6207"/>
              <a:gd name="T71" fmla="*/ 2147483646 h 6340"/>
              <a:gd name="T72" fmla="*/ 2147483646 w 6207"/>
              <a:gd name="T73" fmla="*/ 2147483646 h 6340"/>
              <a:gd name="T74" fmla="*/ 2147483646 w 6207"/>
              <a:gd name="T75" fmla="*/ 2147483646 h 6340"/>
              <a:gd name="T76" fmla="*/ 2147483646 w 6207"/>
              <a:gd name="T77" fmla="*/ 2147483646 h 6340"/>
              <a:gd name="T78" fmla="*/ 2147483646 w 6207"/>
              <a:gd name="T79" fmla="*/ 2147483646 h 6340"/>
              <a:gd name="T80" fmla="*/ 2147483646 w 6207"/>
              <a:gd name="T81" fmla="*/ 2147483646 h 6340"/>
              <a:gd name="T82" fmla="*/ 2147483646 w 6207"/>
              <a:gd name="T83" fmla="*/ 2147483646 h 6340"/>
              <a:gd name="T84" fmla="*/ 2147483646 w 6207"/>
              <a:gd name="T85" fmla="*/ 2147483646 h 6340"/>
              <a:gd name="T86" fmla="*/ 2147483646 w 6207"/>
              <a:gd name="T87" fmla="*/ 2147483646 h 6340"/>
              <a:gd name="T88" fmla="*/ 2147483646 w 6207"/>
              <a:gd name="T89" fmla="*/ 2147483646 h 6340"/>
              <a:gd name="T90" fmla="*/ 2147483646 w 6207"/>
              <a:gd name="T91" fmla="*/ 2147483646 h 6340"/>
              <a:gd name="T92" fmla="*/ 2147483646 w 6207"/>
              <a:gd name="T93" fmla="*/ 2147483646 h 6340"/>
              <a:gd name="T94" fmla="*/ 2147483646 w 6207"/>
              <a:gd name="T95" fmla="*/ 2147483646 h 6340"/>
              <a:gd name="T96" fmla="*/ 2147483646 w 6207"/>
              <a:gd name="T97" fmla="*/ 2147483646 h 6340"/>
              <a:gd name="T98" fmla="*/ 2147483646 w 6207"/>
              <a:gd name="T99" fmla="*/ 2147483646 h 6340"/>
              <a:gd name="T100" fmla="*/ 2147483646 w 6207"/>
              <a:gd name="T101" fmla="*/ 2147483646 h 6340"/>
              <a:gd name="T102" fmla="*/ 2147483646 w 6207"/>
              <a:gd name="T103" fmla="*/ 2147483646 h 6340"/>
              <a:gd name="T104" fmla="*/ 2147483646 w 6207"/>
              <a:gd name="T105" fmla="*/ 2147483646 h 6340"/>
              <a:gd name="T106" fmla="*/ 2147483646 w 6207"/>
              <a:gd name="T107" fmla="*/ 2147483646 h 6340"/>
              <a:gd name="T108" fmla="*/ 2147483646 w 6207"/>
              <a:gd name="T109" fmla="*/ 2147483646 h 6340"/>
              <a:gd name="T110" fmla="*/ 1495289149 w 6207"/>
              <a:gd name="T111" fmla="*/ 2147483646 h 6340"/>
              <a:gd name="T112" fmla="*/ 2147483646 w 6207"/>
              <a:gd name="T113" fmla="*/ 2147483646 h 6340"/>
              <a:gd name="T114" fmla="*/ 516552913 w 6207"/>
              <a:gd name="T115" fmla="*/ 2147483646 h 6340"/>
              <a:gd name="T116" fmla="*/ 0 w 6207"/>
              <a:gd name="T117" fmla="*/ 2147483646 h 6340"/>
              <a:gd name="T118" fmla="*/ 2147483646 w 6207"/>
              <a:gd name="T119" fmla="*/ 2147483646 h 6340"/>
              <a:gd name="T120" fmla="*/ 2147483646 w 6207"/>
              <a:gd name="T121" fmla="*/ 2147483646 h 634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207" h="6340">
                <a:moveTo>
                  <a:pt x="310" y="4776"/>
                </a:moveTo>
                <a:lnTo>
                  <a:pt x="2659" y="6090"/>
                </a:lnTo>
                <a:lnTo>
                  <a:pt x="6207" y="4609"/>
                </a:lnTo>
                <a:lnTo>
                  <a:pt x="6207" y="4838"/>
                </a:lnTo>
                <a:lnTo>
                  <a:pt x="2644" y="6340"/>
                </a:lnTo>
                <a:lnTo>
                  <a:pt x="318" y="5028"/>
                </a:lnTo>
                <a:lnTo>
                  <a:pt x="310" y="4776"/>
                </a:lnTo>
                <a:close/>
                <a:moveTo>
                  <a:pt x="1347" y="4673"/>
                </a:moveTo>
                <a:lnTo>
                  <a:pt x="1347" y="4673"/>
                </a:lnTo>
                <a:lnTo>
                  <a:pt x="1659" y="4835"/>
                </a:lnTo>
                <a:lnTo>
                  <a:pt x="2102" y="4673"/>
                </a:lnTo>
                <a:lnTo>
                  <a:pt x="1794" y="4518"/>
                </a:lnTo>
                <a:lnTo>
                  <a:pt x="1347" y="4673"/>
                </a:lnTo>
                <a:close/>
                <a:moveTo>
                  <a:pt x="4469" y="4349"/>
                </a:moveTo>
                <a:lnTo>
                  <a:pt x="4469" y="4349"/>
                </a:lnTo>
                <a:lnTo>
                  <a:pt x="4815" y="4212"/>
                </a:lnTo>
                <a:lnTo>
                  <a:pt x="5124" y="4353"/>
                </a:lnTo>
                <a:lnTo>
                  <a:pt x="4782" y="4493"/>
                </a:lnTo>
                <a:lnTo>
                  <a:pt x="4469" y="4349"/>
                </a:lnTo>
                <a:close/>
                <a:moveTo>
                  <a:pt x="3979" y="4543"/>
                </a:moveTo>
                <a:lnTo>
                  <a:pt x="3979" y="4543"/>
                </a:lnTo>
                <a:lnTo>
                  <a:pt x="4296" y="4693"/>
                </a:lnTo>
                <a:lnTo>
                  <a:pt x="4657" y="4544"/>
                </a:lnTo>
                <a:lnTo>
                  <a:pt x="4345" y="4398"/>
                </a:lnTo>
                <a:lnTo>
                  <a:pt x="3979" y="4543"/>
                </a:lnTo>
                <a:close/>
                <a:moveTo>
                  <a:pt x="3466" y="4745"/>
                </a:moveTo>
                <a:lnTo>
                  <a:pt x="3466" y="4745"/>
                </a:lnTo>
                <a:lnTo>
                  <a:pt x="3788" y="4902"/>
                </a:lnTo>
                <a:lnTo>
                  <a:pt x="4172" y="4744"/>
                </a:lnTo>
                <a:lnTo>
                  <a:pt x="3854" y="4592"/>
                </a:lnTo>
                <a:lnTo>
                  <a:pt x="3466" y="4745"/>
                </a:lnTo>
                <a:close/>
                <a:moveTo>
                  <a:pt x="2922" y="4960"/>
                </a:moveTo>
                <a:lnTo>
                  <a:pt x="2922" y="4960"/>
                </a:lnTo>
                <a:lnTo>
                  <a:pt x="3248" y="5124"/>
                </a:lnTo>
                <a:lnTo>
                  <a:pt x="3657" y="4956"/>
                </a:lnTo>
                <a:lnTo>
                  <a:pt x="3334" y="4797"/>
                </a:lnTo>
                <a:lnTo>
                  <a:pt x="2922" y="4960"/>
                </a:lnTo>
                <a:close/>
                <a:moveTo>
                  <a:pt x="2345" y="5189"/>
                </a:moveTo>
                <a:lnTo>
                  <a:pt x="2345" y="5189"/>
                </a:lnTo>
                <a:lnTo>
                  <a:pt x="2676" y="5359"/>
                </a:lnTo>
                <a:lnTo>
                  <a:pt x="3109" y="5182"/>
                </a:lnTo>
                <a:lnTo>
                  <a:pt x="2781" y="5016"/>
                </a:lnTo>
                <a:lnTo>
                  <a:pt x="2345" y="5189"/>
                </a:lnTo>
                <a:close/>
                <a:moveTo>
                  <a:pt x="3984" y="4125"/>
                </a:moveTo>
                <a:lnTo>
                  <a:pt x="3984" y="4125"/>
                </a:lnTo>
                <a:lnTo>
                  <a:pt x="4287" y="4264"/>
                </a:lnTo>
                <a:lnTo>
                  <a:pt x="4635" y="4131"/>
                </a:lnTo>
                <a:lnTo>
                  <a:pt x="4335" y="3994"/>
                </a:lnTo>
                <a:lnTo>
                  <a:pt x="3984" y="4125"/>
                </a:lnTo>
                <a:close/>
                <a:moveTo>
                  <a:pt x="3486" y="4310"/>
                </a:moveTo>
                <a:lnTo>
                  <a:pt x="3486" y="4310"/>
                </a:lnTo>
                <a:lnTo>
                  <a:pt x="3857" y="4172"/>
                </a:lnTo>
                <a:lnTo>
                  <a:pt x="4162" y="4313"/>
                </a:lnTo>
                <a:lnTo>
                  <a:pt x="3795" y="4455"/>
                </a:lnTo>
                <a:lnTo>
                  <a:pt x="3486" y="4310"/>
                </a:lnTo>
                <a:close/>
                <a:moveTo>
                  <a:pt x="2967" y="4501"/>
                </a:moveTo>
                <a:lnTo>
                  <a:pt x="2967" y="4501"/>
                </a:lnTo>
                <a:lnTo>
                  <a:pt x="3279" y="4653"/>
                </a:lnTo>
                <a:lnTo>
                  <a:pt x="3668" y="4504"/>
                </a:lnTo>
                <a:lnTo>
                  <a:pt x="3359" y="4356"/>
                </a:lnTo>
                <a:lnTo>
                  <a:pt x="2967" y="4501"/>
                </a:lnTo>
                <a:close/>
                <a:moveTo>
                  <a:pt x="2416" y="4707"/>
                </a:moveTo>
                <a:lnTo>
                  <a:pt x="2416" y="4707"/>
                </a:lnTo>
                <a:lnTo>
                  <a:pt x="2732" y="4865"/>
                </a:lnTo>
                <a:lnTo>
                  <a:pt x="3146" y="4706"/>
                </a:lnTo>
                <a:lnTo>
                  <a:pt x="2832" y="4551"/>
                </a:lnTo>
                <a:lnTo>
                  <a:pt x="2416" y="4707"/>
                </a:lnTo>
                <a:close/>
                <a:moveTo>
                  <a:pt x="1832" y="4923"/>
                </a:moveTo>
                <a:lnTo>
                  <a:pt x="1832" y="4923"/>
                </a:lnTo>
                <a:lnTo>
                  <a:pt x="2152" y="5089"/>
                </a:lnTo>
                <a:lnTo>
                  <a:pt x="2591" y="4919"/>
                </a:lnTo>
                <a:lnTo>
                  <a:pt x="2273" y="4759"/>
                </a:lnTo>
                <a:lnTo>
                  <a:pt x="1832" y="4923"/>
                </a:lnTo>
                <a:close/>
                <a:moveTo>
                  <a:pt x="3524" y="3913"/>
                </a:moveTo>
                <a:lnTo>
                  <a:pt x="3524" y="3913"/>
                </a:lnTo>
                <a:lnTo>
                  <a:pt x="3881" y="3788"/>
                </a:lnTo>
                <a:lnTo>
                  <a:pt x="4173" y="3921"/>
                </a:lnTo>
                <a:lnTo>
                  <a:pt x="3820" y="4048"/>
                </a:lnTo>
                <a:lnTo>
                  <a:pt x="3524" y="3913"/>
                </a:lnTo>
                <a:close/>
                <a:moveTo>
                  <a:pt x="3022" y="4088"/>
                </a:moveTo>
                <a:lnTo>
                  <a:pt x="3022" y="4088"/>
                </a:lnTo>
                <a:lnTo>
                  <a:pt x="3320" y="4231"/>
                </a:lnTo>
                <a:lnTo>
                  <a:pt x="3693" y="4095"/>
                </a:lnTo>
                <a:lnTo>
                  <a:pt x="3397" y="3957"/>
                </a:lnTo>
                <a:lnTo>
                  <a:pt x="3022" y="4088"/>
                </a:lnTo>
                <a:close/>
                <a:moveTo>
                  <a:pt x="2496" y="4271"/>
                </a:moveTo>
                <a:lnTo>
                  <a:pt x="2496" y="4271"/>
                </a:lnTo>
                <a:lnTo>
                  <a:pt x="2893" y="4133"/>
                </a:lnTo>
                <a:lnTo>
                  <a:pt x="3193" y="4277"/>
                </a:lnTo>
                <a:lnTo>
                  <a:pt x="2799" y="4420"/>
                </a:lnTo>
                <a:lnTo>
                  <a:pt x="2496" y="4271"/>
                </a:lnTo>
                <a:close/>
                <a:moveTo>
                  <a:pt x="1938" y="4466"/>
                </a:moveTo>
                <a:lnTo>
                  <a:pt x="1938" y="4466"/>
                </a:lnTo>
                <a:lnTo>
                  <a:pt x="2246" y="4621"/>
                </a:lnTo>
                <a:lnTo>
                  <a:pt x="2664" y="4469"/>
                </a:lnTo>
                <a:lnTo>
                  <a:pt x="2359" y="4319"/>
                </a:lnTo>
                <a:lnTo>
                  <a:pt x="1938" y="4466"/>
                </a:lnTo>
                <a:close/>
                <a:moveTo>
                  <a:pt x="395" y="1069"/>
                </a:moveTo>
                <a:lnTo>
                  <a:pt x="401" y="4623"/>
                </a:lnTo>
                <a:lnTo>
                  <a:pt x="2660" y="5860"/>
                </a:lnTo>
                <a:lnTo>
                  <a:pt x="6169" y="4441"/>
                </a:lnTo>
                <a:lnTo>
                  <a:pt x="3856" y="3412"/>
                </a:lnTo>
                <a:lnTo>
                  <a:pt x="3856" y="100"/>
                </a:lnTo>
                <a:lnTo>
                  <a:pt x="395" y="1069"/>
                </a:lnTo>
                <a:close/>
                <a:moveTo>
                  <a:pt x="223" y="1010"/>
                </a:moveTo>
                <a:lnTo>
                  <a:pt x="55" y="927"/>
                </a:lnTo>
                <a:lnTo>
                  <a:pt x="3560" y="0"/>
                </a:lnTo>
                <a:lnTo>
                  <a:pt x="3709" y="62"/>
                </a:lnTo>
                <a:lnTo>
                  <a:pt x="223" y="1010"/>
                </a:lnTo>
                <a:close/>
                <a:moveTo>
                  <a:pt x="0" y="999"/>
                </a:moveTo>
                <a:lnTo>
                  <a:pt x="19" y="4533"/>
                </a:lnTo>
                <a:lnTo>
                  <a:pt x="227" y="4609"/>
                </a:lnTo>
                <a:lnTo>
                  <a:pt x="207" y="1091"/>
                </a:lnTo>
                <a:lnTo>
                  <a:pt x="0" y="999"/>
                </a:lnTo>
                <a:close/>
                <a:moveTo>
                  <a:pt x="766" y="1270"/>
                </a:moveTo>
                <a:lnTo>
                  <a:pt x="754" y="4141"/>
                </a:lnTo>
                <a:lnTo>
                  <a:pt x="3585" y="3188"/>
                </a:lnTo>
                <a:lnTo>
                  <a:pt x="3585" y="480"/>
                </a:lnTo>
                <a:lnTo>
                  <a:pt x="766" y="1270"/>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dirty="0"/>
          </a:p>
        </p:txBody>
      </p:sp>
      <p:sp>
        <p:nvSpPr>
          <p:cNvPr id="19" name="文本框 18">
            <a:extLst>
              <a:ext uri="{FF2B5EF4-FFF2-40B4-BE49-F238E27FC236}">
                <a16:creationId xmlns="" xmlns:a16="http://schemas.microsoft.com/office/drawing/2014/main" id="{A12EC340-4D8F-4FB4-820B-6F32E6716E20}"/>
              </a:ext>
            </a:extLst>
          </p:cNvPr>
          <p:cNvSpPr txBox="1"/>
          <p:nvPr/>
        </p:nvSpPr>
        <p:spPr>
          <a:xfrm>
            <a:off x="8230871" y="1702761"/>
            <a:ext cx="2537825" cy="553998"/>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p>
        </p:txBody>
      </p:sp>
      <p:sp>
        <p:nvSpPr>
          <p:cNvPr id="20" name="文本框 19">
            <a:extLst>
              <a:ext uri="{FF2B5EF4-FFF2-40B4-BE49-F238E27FC236}">
                <a16:creationId xmlns="" xmlns:a16="http://schemas.microsoft.com/office/drawing/2014/main" id="{42DA0C47-1F0B-42D8-8C6D-6D5F464119E3}"/>
              </a:ext>
            </a:extLst>
          </p:cNvPr>
          <p:cNvSpPr txBox="1"/>
          <p:nvPr/>
        </p:nvSpPr>
        <p:spPr>
          <a:xfrm>
            <a:off x="7798228" y="2699366"/>
            <a:ext cx="3403110"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a:t>
            </a:r>
          </a:p>
        </p:txBody>
      </p:sp>
      <p:sp>
        <p:nvSpPr>
          <p:cNvPr id="23" name="文本框 22">
            <a:extLst>
              <a:ext uri="{FF2B5EF4-FFF2-40B4-BE49-F238E27FC236}">
                <a16:creationId xmlns="" xmlns:a16="http://schemas.microsoft.com/office/drawing/2014/main" id="{496D9A1E-6288-4CDE-BC48-7046C569A127}"/>
              </a:ext>
            </a:extLst>
          </p:cNvPr>
          <p:cNvSpPr txBox="1"/>
          <p:nvPr/>
        </p:nvSpPr>
        <p:spPr>
          <a:xfrm>
            <a:off x="7798228" y="4480801"/>
            <a:ext cx="3403110"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a:t>
            </a:r>
          </a:p>
        </p:txBody>
      </p:sp>
      <p:sp>
        <p:nvSpPr>
          <p:cNvPr id="25" name="文本框 24">
            <a:extLst>
              <a:ext uri="{FF2B5EF4-FFF2-40B4-BE49-F238E27FC236}">
                <a16:creationId xmlns="" xmlns:a16="http://schemas.microsoft.com/office/drawing/2014/main" id="{FEC6BAF8-0EBE-4114-9471-1593A089D763}"/>
              </a:ext>
            </a:extLst>
          </p:cNvPr>
          <p:cNvSpPr txBox="1"/>
          <p:nvPr/>
        </p:nvSpPr>
        <p:spPr>
          <a:xfrm rot="20317325">
            <a:off x="1260864" y="3091781"/>
            <a:ext cx="1492911" cy="553998"/>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文本</a:t>
            </a:r>
          </a:p>
        </p:txBody>
      </p:sp>
    </p:spTree>
    <p:extLst>
      <p:ext uri="{BB962C8B-B14F-4D97-AF65-F5344CB8AC3E}">
        <p14:creationId xmlns:p14="http://schemas.microsoft.com/office/powerpoint/2010/main" val="1396966880"/>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147"/>
          <p:cNvSpPr txBox="1">
            <a:spLocks noChangeArrowheads="1"/>
          </p:cNvSpPr>
          <p:nvPr/>
        </p:nvSpPr>
        <p:spPr bwMode="auto">
          <a:xfrm>
            <a:off x="778412" y="464573"/>
            <a:ext cx="3470268"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anose="020B0604020202020204" pitchFamily="34" charset="0"/>
              <a:buNone/>
              <a:defRPr/>
            </a:pPr>
            <a:r>
              <a:rPr lang="zh-CN" altLang="en-US" sz="6600" b="1" dirty="0">
                <a:latin typeface="+mj-ea"/>
                <a:ea typeface="+mj-ea"/>
              </a:rPr>
              <a:t>目录</a:t>
            </a:r>
            <a:endParaRPr lang="en-US" altLang="zh-CN" sz="6600" b="1" dirty="0">
              <a:latin typeface="+mj-ea"/>
              <a:ea typeface="+mj-ea"/>
            </a:endParaRPr>
          </a:p>
        </p:txBody>
      </p:sp>
      <p:sp>
        <p:nvSpPr>
          <p:cNvPr id="22" name="矩形 21">
            <a:extLst>
              <a:ext uri="{FF2B5EF4-FFF2-40B4-BE49-F238E27FC236}">
                <a16:creationId xmlns="" xmlns:a16="http://schemas.microsoft.com/office/drawing/2014/main" id="{8B088C9A-CAC9-480B-A759-EF85BF068E9A}"/>
              </a:ext>
            </a:extLst>
          </p:cNvPr>
          <p:cNvSpPr/>
          <p:nvPr/>
        </p:nvSpPr>
        <p:spPr>
          <a:xfrm>
            <a:off x="778412" y="2700998"/>
            <a:ext cx="886265" cy="717452"/>
          </a:xfrm>
          <a:prstGeom prst="rect">
            <a:avLst/>
          </a:prstGeom>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 xmlns:a16="http://schemas.microsoft.com/office/drawing/2014/main" id="{3B2A7444-2E24-4555-A5E5-B03E0D224769}"/>
              </a:ext>
            </a:extLst>
          </p:cNvPr>
          <p:cNvSpPr/>
          <p:nvPr/>
        </p:nvSpPr>
        <p:spPr>
          <a:xfrm>
            <a:off x="963637" y="2801817"/>
            <a:ext cx="515815" cy="515815"/>
          </a:xfrm>
          <a:prstGeom prst="ellipse">
            <a:avLst/>
          </a:prstGeom>
          <a:ln w="57150">
            <a:solidFill>
              <a:srgbClr val="FFFFFE"/>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FFFFFE"/>
                </a:solidFill>
              </a:rPr>
              <a:t>A</a:t>
            </a:r>
            <a:endParaRPr lang="zh-CN" altLang="en-US" sz="2800" dirty="0">
              <a:solidFill>
                <a:srgbClr val="FFFFFE"/>
              </a:solidFill>
            </a:endParaRPr>
          </a:p>
        </p:txBody>
      </p:sp>
      <p:sp>
        <p:nvSpPr>
          <p:cNvPr id="24" name="矩形 23">
            <a:extLst>
              <a:ext uri="{FF2B5EF4-FFF2-40B4-BE49-F238E27FC236}">
                <a16:creationId xmlns="" xmlns:a16="http://schemas.microsoft.com/office/drawing/2014/main" id="{ED1FF978-531F-422D-B4BD-3DBD9FBB8110}"/>
              </a:ext>
            </a:extLst>
          </p:cNvPr>
          <p:cNvSpPr/>
          <p:nvPr/>
        </p:nvSpPr>
        <p:spPr>
          <a:xfrm>
            <a:off x="1664677" y="2700998"/>
            <a:ext cx="4178105" cy="71745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accent1"/>
                </a:solidFill>
              </a:rPr>
              <a:t>请在此添加文本</a:t>
            </a:r>
          </a:p>
        </p:txBody>
      </p:sp>
      <p:sp>
        <p:nvSpPr>
          <p:cNvPr id="25" name="矩形 24">
            <a:extLst>
              <a:ext uri="{FF2B5EF4-FFF2-40B4-BE49-F238E27FC236}">
                <a16:creationId xmlns="" xmlns:a16="http://schemas.microsoft.com/office/drawing/2014/main" id="{E6FF8328-C2C2-4E7D-B912-21370DA981A9}"/>
              </a:ext>
            </a:extLst>
          </p:cNvPr>
          <p:cNvSpPr/>
          <p:nvPr/>
        </p:nvSpPr>
        <p:spPr>
          <a:xfrm>
            <a:off x="6349219" y="2700998"/>
            <a:ext cx="886265" cy="717452"/>
          </a:xfrm>
          <a:prstGeom prst="rect">
            <a:avLst/>
          </a:prstGeom>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a:extLst>
              <a:ext uri="{FF2B5EF4-FFF2-40B4-BE49-F238E27FC236}">
                <a16:creationId xmlns="" xmlns:a16="http://schemas.microsoft.com/office/drawing/2014/main" id="{882989B9-B468-4EC2-8A74-39995CEC94D4}"/>
              </a:ext>
            </a:extLst>
          </p:cNvPr>
          <p:cNvSpPr/>
          <p:nvPr/>
        </p:nvSpPr>
        <p:spPr>
          <a:xfrm>
            <a:off x="6534444" y="2801817"/>
            <a:ext cx="515815" cy="515815"/>
          </a:xfrm>
          <a:prstGeom prst="ellipse">
            <a:avLst/>
          </a:prstGeom>
          <a:ln w="57150">
            <a:solidFill>
              <a:srgbClr val="FFFFFE"/>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FFFFFE"/>
                </a:solidFill>
              </a:rPr>
              <a:t>B</a:t>
            </a:r>
            <a:endParaRPr lang="zh-CN" altLang="en-US" sz="2800" dirty="0">
              <a:solidFill>
                <a:srgbClr val="FFFFFE"/>
              </a:solidFill>
            </a:endParaRPr>
          </a:p>
        </p:txBody>
      </p:sp>
      <p:sp>
        <p:nvSpPr>
          <p:cNvPr id="27" name="矩形 26">
            <a:extLst>
              <a:ext uri="{FF2B5EF4-FFF2-40B4-BE49-F238E27FC236}">
                <a16:creationId xmlns="" xmlns:a16="http://schemas.microsoft.com/office/drawing/2014/main" id="{77E08689-718D-4BB1-A3E2-02CBB085E827}"/>
              </a:ext>
            </a:extLst>
          </p:cNvPr>
          <p:cNvSpPr/>
          <p:nvPr/>
        </p:nvSpPr>
        <p:spPr>
          <a:xfrm>
            <a:off x="7235484" y="2700998"/>
            <a:ext cx="4178105" cy="71745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accent1"/>
                </a:solidFill>
              </a:rPr>
              <a:t>请在此添加文本</a:t>
            </a:r>
          </a:p>
        </p:txBody>
      </p:sp>
      <p:sp>
        <p:nvSpPr>
          <p:cNvPr id="28" name="矩形 27">
            <a:extLst>
              <a:ext uri="{FF2B5EF4-FFF2-40B4-BE49-F238E27FC236}">
                <a16:creationId xmlns="" xmlns:a16="http://schemas.microsoft.com/office/drawing/2014/main" id="{230F2D8E-1129-41E9-A5A4-C7D9CFCEC9C1}"/>
              </a:ext>
            </a:extLst>
          </p:cNvPr>
          <p:cNvSpPr/>
          <p:nvPr/>
        </p:nvSpPr>
        <p:spPr>
          <a:xfrm>
            <a:off x="778412" y="4445393"/>
            <a:ext cx="886265" cy="717452"/>
          </a:xfrm>
          <a:prstGeom prst="rect">
            <a:avLst/>
          </a:prstGeom>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5A69C39D-819B-4C61-B23B-E7E92A1CEA45}"/>
              </a:ext>
            </a:extLst>
          </p:cNvPr>
          <p:cNvSpPr/>
          <p:nvPr/>
        </p:nvSpPr>
        <p:spPr>
          <a:xfrm>
            <a:off x="963637" y="4546212"/>
            <a:ext cx="515815" cy="515815"/>
          </a:xfrm>
          <a:prstGeom prst="ellipse">
            <a:avLst/>
          </a:prstGeom>
          <a:ln w="57150">
            <a:solidFill>
              <a:srgbClr val="FFFFFE"/>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FFFFFE"/>
                </a:solidFill>
              </a:rPr>
              <a:t>C</a:t>
            </a:r>
            <a:endParaRPr lang="zh-CN" altLang="en-US" sz="2800" dirty="0">
              <a:solidFill>
                <a:srgbClr val="FFFFFE"/>
              </a:solidFill>
            </a:endParaRPr>
          </a:p>
        </p:txBody>
      </p:sp>
      <p:sp>
        <p:nvSpPr>
          <p:cNvPr id="30" name="矩形 29">
            <a:extLst>
              <a:ext uri="{FF2B5EF4-FFF2-40B4-BE49-F238E27FC236}">
                <a16:creationId xmlns="" xmlns:a16="http://schemas.microsoft.com/office/drawing/2014/main" id="{C89A8757-DB0D-4671-832D-E108C9DB8E8A}"/>
              </a:ext>
            </a:extLst>
          </p:cNvPr>
          <p:cNvSpPr/>
          <p:nvPr/>
        </p:nvSpPr>
        <p:spPr>
          <a:xfrm>
            <a:off x="1664677" y="4445393"/>
            <a:ext cx="4178105" cy="71745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accent1"/>
                </a:solidFill>
              </a:rPr>
              <a:t>请在此添加文本</a:t>
            </a:r>
          </a:p>
        </p:txBody>
      </p:sp>
      <p:sp>
        <p:nvSpPr>
          <p:cNvPr id="31" name="矩形 30">
            <a:extLst>
              <a:ext uri="{FF2B5EF4-FFF2-40B4-BE49-F238E27FC236}">
                <a16:creationId xmlns="" xmlns:a16="http://schemas.microsoft.com/office/drawing/2014/main" id="{8322D2B9-967C-498E-B9DB-9228CFEE1F28}"/>
              </a:ext>
            </a:extLst>
          </p:cNvPr>
          <p:cNvSpPr/>
          <p:nvPr/>
        </p:nvSpPr>
        <p:spPr>
          <a:xfrm>
            <a:off x="6349219" y="4445393"/>
            <a:ext cx="886265" cy="717452"/>
          </a:xfrm>
          <a:prstGeom prst="rect">
            <a:avLst/>
          </a:prstGeom>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 xmlns:a16="http://schemas.microsoft.com/office/drawing/2014/main" id="{732C6FF9-253B-436C-B43E-15AB13CBEBF1}"/>
              </a:ext>
            </a:extLst>
          </p:cNvPr>
          <p:cNvSpPr/>
          <p:nvPr/>
        </p:nvSpPr>
        <p:spPr>
          <a:xfrm>
            <a:off x="6534444" y="4546212"/>
            <a:ext cx="515815" cy="515815"/>
          </a:xfrm>
          <a:prstGeom prst="ellipse">
            <a:avLst/>
          </a:prstGeom>
          <a:ln w="57150">
            <a:solidFill>
              <a:srgbClr val="FFFFFE"/>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FFFFFE"/>
                </a:solidFill>
              </a:rPr>
              <a:t>D</a:t>
            </a:r>
            <a:endParaRPr lang="zh-CN" altLang="en-US" sz="2800" dirty="0">
              <a:solidFill>
                <a:srgbClr val="FFFFFE"/>
              </a:solidFill>
            </a:endParaRPr>
          </a:p>
        </p:txBody>
      </p:sp>
      <p:sp>
        <p:nvSpPr>
          <p:cNvPr id="33" name="矩形 32">
            <a:extLst>
              <a:ext uri="{FF2B5EF4-FFF2-40B4-BE49-F238E27FC236}">
                <a16:creationId xmlns="" xmlns:a16="http://schemas.microsoft.com/office/drawing/2014/main" id="{00E15150-97D8-40B6-B2B7-4699CCEC782C}"/>
              </a:ext>
            </a:extLst>
          </p:cNvPr>
          <p:cNvSpPr/>
          <p:nvPr/>
        </p:nvSpPr>
        <p:spPr>
          <a:xfrm>
            <a:off x="7235484" y="4445393"/>
            <a:ext cx="4178105" cy="71745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accent1"/>
                </a:solidFill>
              </a:rPr>
              <a:t>请在此添加文本</a:t>
            </a:r>
          </a:p>
        </p:txBody>
      </p:sp>
    </p:spTree>
    <p:extLst>
      <p:ext uri="{BB962C8B-B14F-4D97-AF65-F5344CB8AC3E}">
        <p14:creationId xmlns:p14="http://schemas.microsoft.com/office/powerpoint/2010/main" val="92498854"/>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66" name="对角圆角矩形 12">
            <a:extLst>
              <a:ext uri="{FF2B5EF4-FFF2-40B4-BE49-F238E27FC236}">
                <a16:creationId xmlns="" xmlns:a16="http://schemas.microsoft.com/office/drawing/2014/main" id="{AF0C45D6-4024-48DD-93FF-11187B312FE4}"/>
              </a:ext>
            </a:extLst>
          </p:cNvPr>
          <p:cNvSpPr/>
          <p:nvPr/>
        </p:nvSpPr>
        <p:spPr>
          <a:xfrm>
            <a:off x="1447022" y="3851388"/>
            <a:ext cx="2088382" cy="2048350"/>
          </a:xfrm>
          <a:prstGeom prst="round2DiagRect">
            <a:avLst>
              <a:gd name="adj1" fmla="val 50000"/>
              <a:gd name="adj2"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67" name="对角圆角矩形 13">
            <a:extLst>
              <a:ext uri="{FF2B5EF4-FFF2-40B4-BE49-F238E27FC236}">
                <a16:creationId xmlns="" xmlns:a16="http://schemas.microsoft.com/office/drawing/2014/main" id="{9F85DA0A-A38E-4525-88C4-A78729BBB027}"/>
              </a:ext>
            </a:extLst>
          </p:cNvPr>
          <p:cNvSpPr/>
          <p:nvPr/>
        </p:nvSpPr>
        <p:spPr>
          <a:xfrm>
            <a:off x="1233096" y="4158977"/>
            <a:ext cx="1963816" cy="1990758"/>
          </a:xfrm>
          <a:prstGeom prst="round2DiagRect">
            <a:avLst>
              <a:gd name="adj1" fmla="val 50000"/>
              <a:gd name="adj2" fmla="val 0"/>
            </a:avLst>
          </a:prstGeom>
          <a:solidFill>
            <a:schemeClr val="accent1"/>
          </a:solidFill>
          <a:ln>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800" dirty="0">
                <a:solidFill>
                  <a:srgbClr val="FFFFFE"/>
                </a:solidFill>
                <a:cs typeface="+mn-ea"/>
              </a:rPr>
              <a:t>文本</a:t>
            </a:r>
          </a:p>
        </p:txBody>
      </p:sp>
      <p:sp>
        <p:nvSpPr>
          <p:cNvPr id="68" name="对角圆角矩形 12">
            <a:extLst>
              <a:ext uri="{FF2B5EF4-FFF2-40B4-BE49-F238E27FC236}">
                <a16:creationId xmlns="" xmlns:a16="http://schemas.microsoft.com/office/drawing/2014/main" id="{9E2673A2-F3A8-4E9D-8E2D-729B210E7996}"/>
              </a:ext>
            </a:extLst>
          </p:cNvPr>
          <p:cNvSpPr/>
          <p:nvPr/>
        </p:nvSpPr>
        <p:spPr>
          <a:xfrm>
            <a:off x="3410838" y="1860630"/>
            <a:ext cx="2088382" cy="2048350"/>
          </a:xfrm>
          <a:prstGeom prst="round2DiagRect">
            <a:avLst>
              <a:gd name="adj1" fmla="val 50000"/>
              <a:gd name="adj2"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69" name="对角圆角矩形 13">
            <a:extLst>
              <a:ext uri="{FF2B5EF4-FFF2-40B4-BE49-F238E27FC236}">
                <a16:creationId xmlns="" xmlns:a16="http://schemas.microsoft.com/office/drawing/2014/main" id="{9D1C149D-F5FC-4B34-B83E-B154566698BF}"/>
              </a:ext>
            </a:extLst>
          </p:cNvPr>
          <p:cNvSpPr/>
          <p:nvPr/>
        </p:nvSpPr>
        <p:spPr>
          <a:xfrm>
            <a:off x="3196912" y="2168219"/>
            <a:ext cx="1963816" cy="1990758"/>
          </a:xfrm>
          <a:prstGeom prst="round2DiagRect">
            <a:avLst>
              <a:gd name="adj1" fmla="val 50000"/>
              <a:gd name="adj2" fmla="val 0"/>
            </a:avLst>
          </a:prstGeom>
          <a:solidFill>
            <a:schemeClr val="accent1"/>
          </a:solidFill>
          <a:ln>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800" dirty="0">
                <a:solidFill>
                  <a:srgbClr val="FFFFFE"/>
                </a:solidFill>
                <a:cs typeface="+mn-ea"/>
              </a:rPr>
              <a:t>文本</a:t>
            </a:r>
          </a:p>
        </p:txBody>
      </p:sp>
      <p:sp>
        <p:nvSpPr>
          <p:cNvPr id="70" name="椭圆 69">
            <a:extLst>
              <a:ext uri="{FF2B5EF4-FFF2-40B4-BE49-F238E27FC236}">
                <a16:creationId xmlns="" xmlns:a16="http://schemas.microsoft.com/office/drawing/2014/main" id="{E6C5BABF-2EED-43AB-B36C-A163EE1E07A4}"/>
              </a:ext>
            </a:extLst>
          </p:cNvPr>
          <p:cNvSpPr/>
          <p:nvPr/>
        </p:nvSpPr>
        <p:spPr>
          <a:xfrm>
            <a:off x="2827339" y="3727420"/>
            <a:ext cx="739146" cy="739146"/>
          </a:xfrm>
          <a:prstGeom prst="ellipse">
            <a:avLst/>
          </a:prstGeom>
          <a:solidFill>
            <a:srgbClr val="FFFFFE"/>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1"/>
                </a:solidFill>
                <a:latin typeface="微软雅黑" panose="020B0503020204020204" pitchFamily="34" charset="-122"/>
                <a:ea typeface="微软雅黑" panose="020B0503020204020204" pitchFamily="34" charset="-122"/>
              </a:rPr>
              <a:t>1</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71" name="对角圆角矩形 12">
            <a:extLst>
              <a:ext uri="{FF2B5EF4-FFF2-40B4-BE49-F238E27FC236}">
                <a16:creationId xmlns="" xmlns:a16="http://schemas.microsoft.com/office/drawing/2014/main" id="{0D96F432-E116-4D53-892E-2C521F7DDCB0}"/>
              </a:ext>
            </a:extLst>
          </p:cNvPr>
          <p:cNvSpPr/>
          <p:nvPr/>
        </p:nvSpPr>
        <p:spPr>
          <a:xfrm>
            <a:off x="6906707" y="3851388"/>
            <a:ext cx="2088382" cy="2048350"/>
          </a:xfrm>
          <a:prstGeom prst="round2DiagRect">
            <a:avLst>
              <a:gd name="adj1" fmla="val 50000"/>
              <a:gd name="adj2"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72" name="对角圆角矩形 13">
            <a:extLst>
              <a:ext uri="{FF2B5EF4-FFF2-40B4-BE49-F238E27FC236}">
                <a16:creationId xmlns="" xmlns:a16="http://schemas.microsoft.com/office/drawing/2014/main" id="{C8E70F1B-D6CB-4ED0-8D09-7C2177053FB1}"/>
              </a:ext>
            </a:extLst>
          </p:cNvPr>
          <p:cNvSpPr/>
          <p:nvPr/>
        </p:nvSpPr>
        <p:spPr>
          <a:xfrm>
            <a:off x="6692781" y="4158977"/>
            <a:ext cx="1963816" cy="1990758"/>
          </a:xfrm>
          <a:prstGeom prst="round2DiagRect">
            <a:avLst>
              <a:gd name="adj1" fmla="val 50000"/>
              <a:gd name="adj2" fmla="val 0"/>
            </a:avLst>
          </a:prstGeom>
          <a:solidFill>
            <a:schemeClr val="accent1"/>
          </a:solidFill>
          <a:ln>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800" dirty="0">
                <a:solidFill>
                  <a:srgbClr val="FFFFFE"/>
                </a:solidFill>
                <a:cs typeface="+mn-ea"/>
              </a:rPr>
              <a:t>文本</a:t>
            </a:r>
          </a:p>
        </p:txBody>
      </p:sp>
      <p:sp>
        <p:nvSpPr>
          <p:cNvPr id="73" name="对角圆角矩形 12">
            <a:extLst>
              <a:ext uri="{FF2B5EF4-FFF2-40B4-BE49-F238E27FC236}">
                <a16:creationId xmlns="" xmlns:a16="http://schemas.microsoft.com/office/drawing/2014/main" id="{D040B740-1B6D-4607-8159-546B35D8DF8B}"/>
              </a:ext>
            </a:extLst>
          </p:cNvPr>
          <p:cNvSpPr/>
          <p:nvPr/>
        </p:nvSpPr>
        <p:spPr>
          <a:xfrm>
            <a:off x="8870523" y="1860630"/>
            <a:ext cx="2088382" cy="2048350"/>
          </a:xfrm>
          <a:prstGeom prst="round2DiagRect">
            <a:avLst>
              <a:gd name="adj1" fmla="val 50000"/>
              <a:gd name="adj2" fmla="val 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bg1"/>
              </a:solidFill>
            </a:endParaRPr>
          </a:p>
        </p:txBody>
      </p:sp>
      <p:sp>
        <p:nvSpPr>
          <p:cNvPr id="74" name="对角圆角矩形 13">
            <a:extLst>
              <a:ext uri="{FF2B5EF4-FFF2-40B4-BE49-F238E27FC236}">
                <a16:creationId xmlns="" xmlns:a16="http://schemas.microsoft.com/office/drawing/2014/main" id="{43B8B05B-0F5D-4CC5-9AE4-C7766A5915DF}"/>
              </a:ext>
            </a:extLst>
          </p:cNvPr>
          <p:cNvSpPr/>
          <p:nvPr/>
        </p:nvSpPr>
        <p:spPr>
          <a:xfrm>
            <a:off x="8656597" y="2168219"/>
            <a:ext cx="1963816" cy="1990758"/>
          </a:xfrm>
          <a:prstGeom prst="round2DiagRect">
            <a:avLst>
              <a:gd name="adj1" fmla="val 50000"/>
              <a:gd name="adj2" fmla="val 0"/>
            </a:avLst>
          </a:prstGeom>
          <a:solidFill>
            <a:schemeClr val="accent1"/>
          </a:solidFill>
          <a:ln>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800" dirty="0">
                <a:solidFill>
                  <a:srgbClr val="FFFFFE"/>
                </a:solidFill>
                <a:cs typeface="+mn-ea"/>
              </a:rPr>
              <a:t>文本</a:t>
            </a:r>
          </a:p>
        </p:txBody>
      </p:sp>
      <p:sp>
        <p:nvSpPr>
          <p:cNvPr id="75" name="椭圆 74">
            <a:extLst>
              <a:ext uri="{FF2B5EF4-FFF2-40B4-BE49-F238E27FC236}">
                <a16:creationId xmlns="" xmlns:a16="http://schemas.microsoft.com/office/drawing/2014/main" id="{FE9D39BB-935E-4717-A266-AFBA4013AA95}"/>
              </a:ext>
            </a:extLst>
          </p:cNvPr>
          <p:cNvSpPr/>
          <p:nvPr/>
        </p:nvSpPr>
        <p:spPr>
          <a:xfrm>
            <a:off x="8287024" y="3727420"/>
            <a:ext cx="739146" cy="739146"/>
          </a:xfrm>
          <a:prstGeom prst="ellipse">
            <a:avLst/>
          </a:prstGeom>
          <a:solidFill>
            <a:srgbClr val="FFFFFE"/>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1"/>
                </a:solidFill>
                <a:latin typeface="微软雅黑" panose="020B0503020204020204" pitchFamily="34" charset="-122"/>
                <a:ea typeface="微软雅黑" panose="020B0503020204020204" pitchFamily="34" charset="-122"/>
              </a:rPr>
              <a:t>2</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28412905"/>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23" name="矩形: 圆角 22">
            <a:extLst>
              <a:ext uri="{FF2B5EF4-FFF2-40B4-BE49-F238E27FC236}">
                <a16:creationId xmlns="" xmlns:a16="http://schemas.microsoft.com/office/drawing/2014/main" id="{491E2A52-2763-4E9A-BA2A-504748BFFE97}"/>
              </a:ext>
            </a:extLst>
          </p:cNvPr>
          <p:cNvSpPr/>
          <p:nvPr/>
        </p:nvSpPr>
        <p:spPr>
          <a:xfrm>
            <a:off x="1551855" y="3624371"/>
            <a:ext cx="2512146" cy="471522"/>
          </a:xfrm>
          <a:prstGeom prst="roundRect">
            <a:avLst>
              <a:gd name="adj" fmla="val 50000"/>
            </a:avLst>
          </a:prstGeom>
          <a:solidFill>
            <a:schemeClr val="accent1">
              <a:alpha val="80000"/>
            </a:schemeClr>
          </a:solid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4" name="矩形: 圆角 23">
            <a:extLst>
              <a:ext uri="{FF2B5EF4-FFF2-40B4-BE49-F238E27FC236}">
                <a16:creationId xmlns="" xmlns:a16="http://schemas.microsoft.com/office/drawing/2014/main" id="{6B3D59C5-F43F-4C26-85F6-5590D573D817}"/>
              </a:ext>
            </a:extLst>
          </p:cNvPr>
          <p:cNvSpPr/>
          <p:nvPr/>
        </p:nvSpPr>
        <p:spPr>
          <a:xfrm>
            <a:off x="3293570" y="3624371"/>
            <a:ext cx="2512146" cy="471522"/>
          </a:xfrm>
          <a:prstGeom prst="roundRect">
            <a:avLst>
              <a:gd name="adj" fmla="val 50000"/>
            </a:avLst>
          </a:prstGeom>
          <a:solidFill>
            <a:schemeClr val="accent1">
              <a:lumMod val="75000"/>
              <a:alpha val="80000"/>
            </a:schemeClr>
          </a:solid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5" name="矩形: 圆角 24">
            <a:extLst>
              <a:ext uri="{FF2B5EF4-FFF2-40B4-BE49-F238E27FC236}">
                <a16:creationId xmlns="" xmlns:a16="http://schemas.microsoft.com/office/drawing/2014/main" id="{CAB306D2-C881-4F54-8D8B-1552A49B3F8D}"/>
              </a:ext>
            </a:extLst>
          </p:cNvPr>
          <p:cNvSpPr/>
          <p:nvPr/>
        </p:nvSpPr>
        <p:spPr>
          <a:xfrm>
            <a:off x="5035285" y="3624371"/>
            <a:ext cx="2512146" cy="471522"/>
          </a:xfrm>
          <a:prstGeom prst="roundRect">
            <a:avLst>
              <a:gd name="adj" fmla="val 50000"/>
            </a:avLst>
          </a:prstGeom>
          <a:solidFill>
            <a:schemeClr val="accent1">
              <a:alpha val="80000"/>
            </a:schemeClr>
          </a:solid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6" name="矩形: 圆角 25">
            <a:extLst>
              <a:ext uri="{FF2B5EF4-FFF2-40B4-BE49-F238E27FC236}">
                <a16:creationId xmlns="" xmlns:a16="http://schemas.microsoft.com/office/drawing/2014/main" id="{7A69904B-D8E4-4F6A-A4E0-EF1F450C32E0}"/>
              </a:ext>
            </a:extLst>
          </p:cNvPr>
          <p:cNvSpPr/>
          <p:nvPr/>
        </p:nvSpPr>
        <p:spPr>
          <a:xfrm>
            <a:off x="6777000" y="3624371"/>
            <a:ext cx="2512146" cy="471522"/>
          </a:xfrm>
          <a:prstGeom prst="roundRect">
            <a:avLst>
              <a:gd name="adj" fmla="val 50000"/>
            </a:avLst>
          </a:prstGeom>
          <a:solidFill>
            <a:schemeClr val="accent1">
              <a:lumMod val="75000"/>
              <a:alpha val="80000"/>
            </a:schemeClr>
          </a:solid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7" name="矩形: 圆角 26">
            <a:extLst>
              <a:ext uri="{FF2B5EF4-FFF2-40B4-BE49-F238E27FC236}">
                <a16:creationId xmlns="" xmlns:a16="http://schemas.microsoft.com/office/drawing/2014/main" id="{E21D2A65-9B28-40A5-BAA0-E842101B6F32}"/>
              </a:ext>
            </a:extLst>
          </p:cNvPr>
          <p:cNvSpPr/>
          <p:nvPr/>
        </p:nvSpPr>
        <p:spPr>
          <a:xfrm>
            <a:off x="8518715" y="3624371"/>
            <a:ext cx="2512146" cy="471522"/>
          </a:xfrm>
          <a:prstGeom prst="roundRect">
            <a:avLst>
              <a:gd name="adj" fmla="val 50000"/>
            </a:avLst>
          </a:prstGeom>
          <a:solidFill>
            <a:schemeClr val="accent1">
              <a:alpha val="80000"/>
            </a:schemeClr>
          </a:solid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8" name="Shape 2898">
            <a:extLst>
              <a:ext uri="{FF2B5EF4-FFF2-40B4-BE49-F238E27FC236}">
                <a16:creationId xmlns="" xmlns:a16="http://schemas.microsoft.com/office/drawing/2014/main" id="{D2EB60B6-58E7-491B-A769-77A51858FC58}"/>
              </a:ext>
            </a:extLst>
          </p:cNvPr>
          <p:cNvSpPr/>
          <p:nvPr/>
        </p:nvSpPr>
        <p:spPr>
          <a:xfrm>
            <a:off x="3556661" y="3790300"/>
            <a:ext cx="279328" cy="139664"/>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FFFFFE"/>
          </a:solidFill>
          <a:ln w="12700">
            <a:solidFill>
              <a:srgbClr val="FFFFFE"/>
            </a:solidFill>
            <a:miter lim="400000"/>
          </a:ln>
          <a:effectLst>
            <a:outerShdw blurRad="50800" dist="38100" algn="l" rotWithShape="0">
              <a:prstClr val="black">
                <a:alpha val="40000"/>
              </a:prstClr>
            </a:outerShdw>
          </a:effectLst>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9" name="Shape 2898">
            <a:extLst>
              <a:ext uri="{FF2B5EF4-FFF2-40B4-BE49-F238E27FC236}">
                <a16:creationId xmlns="" xmlns:a16="http://schemas.microsoft.com/office/drawing/2014/main" id="{716CD0AC-77AA-495C-AABC-318D2F6DDE39}"/>
              </a:ext>
            </a:extLst>
          </p:cNvPr>
          <p:cNvSpPr/>
          <p:nvPr/>
        </p:nvSpPr>
        <p:spPr>
          <a:xfrm>
            <a:off x="5298376" y="3790300"/>
            <a:ext cx="279328" cy="139664"/>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FFFFFE"/>
          </a:solidFill>
          <a:ln w="12700">
            <a:solidFill>
              <a:srgbClr val="FFFFFE"/>
            </a:solidFill>
            <a:miter lim="400000"/>
          </a:ln>
          <a:effectLst>
            <a:outerShdw blurRad="50800" dist="38100" algn="l" rotWithShape="0">
              <a:prstClr val="black">
                <a:alpha val="40000"/>
              </a:prstClr>
            </a:outerShdw>
          </a:effectLst>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0" name="Shape 2898">
            <a:extLst>
              <a:ext uri="{FF2B5EF4-FFF2-40B4-BE49-F238E27FC236}">
                <a16:creationId xmlns="" xmlns:a16="http://schemas.microsoft.com/office/drawing/2014/main" id="{64E9609E-048E-4124-A370-FA2E1CBE7BB1}"/>
              </a:ext>
            </a:extLst>
          </p:cNvPr>
          <p:cNvSpPr/>
          <p:nvPr/>
        </p:nvSpPr>
        <p:spPr>
          <a:xfrm>
            <a:off x="7040091" y="3790300"/>
            <a:ext cx="279328" cy="139664"/>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FFFFFE"/>
          </a:solidFill>
          <a:ln w="12700">
            <a:solidFill>
              <a:srgbClr val="FFFFFE"/>
            </a:solidFill>
            <a:miter lim="400000"/>
          </a:ln>
          <a:effectLst>
            <a:outerShdw blurRad="50800" dist="38100" algn="l" rotWithShape="0">
              <a:prstClr val="black">
                <a:alpha val="40000"/>
              </a:prstClr>
            </a:outerShdw>
          </a:effectLst>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1" name="Shape 2898">
            <a:extLst>
              <a:ext uri="{FF2B5EF4-FFF2-40B4-BE49-F238E27FC236}">
                <a16:creationId xmlns="" xmlns:a16="http://schemas.microsoft.com/office/drawing/2014/main" id="{DAEDEC96-9310-48CA-B728-6DD6A3D2F46A}"/>
              </a:ext>
            </a:extLst>
          </p:cNvPr>
          <p:cNvSpPr/>
          <p:nvPr/>
        </p:nvSpPr>
        <p:spPr>
          <a:xfrm>
            <a:off x="8781806" y="3790300"/>
            <a:ext cx="279328" cy="139664"/>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FFFFFE"/>
          </a:solidFill>
          <a:ln w="12700">
            <a:solidFill>
              <a:srgbClr val="FFFFFE"/>
            </a:solidFill>
            <a:miter lim="400000"/>
          </a:ln>
          <a:effectLst>
            <a:outerShdw blurRad="50800" dist="38100" algn="l" rotWithShape="0">
              <a:prstClr val="black">
                <a:alpha val="40000"/>
              </a:prstClr>
            </a:outerShdw>
          </a:effectLst>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2" name="文本框 41">
            <a:extLst>
              <a:ext uri="{FF2B5EF4-FFF2-40B4-BE49-F238E27FC236}">
                <a16:creationId xmlns="" xmlns:a16="http://schemas.microsoft.com/office/drawing/2014/main" id="{8C89A7F4-7752-4CD8-815F-111C8C4ED485}"/>
              </a:ext>
            </a:extLst>
          </p:cNvPr>
          <p:cNvSpPr txBox="1"/>
          <p:nvPr/>
        </p:nvSpPr>
        <p:spPr>
          <a:xfrm>
            <a:off x="3276667" y="4261822"/>
            <a:ext cx="839316" cy="499624"/>
          </a:xfrm>
          <a:prstGeom prst="rect">
            <a:avLst/>
          </a:prstGeom>
          <a:noFill/>
        </p:spPr>
        <p:txBody>
          <a:bodyPr wrap="square" rtlCol="0">
            <a:spAutoFit/>
          </a:bodyPr>
          <a:lstStyle/>
          <a:p>
            <a:pPr algn="dist">
              <a:lnSpc>
                <a:spcPct val="150000"/>
              </a:lnSpc>
            </a:pPr>
            <a:r>
              <a:rPr lang="en-US" altLang="zh-CN" sz="2000" b="1" dirty="0">
                <a:latin typeface="微软雅黑" panose="020B0503020204020204" pitchFamily="34" charset="-122"/>
                <a:ea typeface="微软雅黑" panose="020B0503020204020204" pitchFamily="34" charset="-122"/>
              </a:rPr>
              <a:t>2015</a:t>
            </a:r>
            <a:endParaRPr lang="zh-CN" altLang="en-US" sz="2000" b="1" dirty="0">
              <a:latin typeface="微软雅黑" panose="020B0503020204020204" pitchFamily="34" charset="-122"/>
              <a:ea typeface="微软雅黑" panose="020B0503020204020204" pitchFamily="34" charset="-122"/>
            </a:endParaRPr>
          </a:p>
        </p:txBody>
      </p:sp>
      <p:sp>
        <p:nvSpPr>
          <p:cNvPr id="43" name="文本框 42">
            <a:extLst>
              <a:ext uri="{FF2B5EF4-FFF2-40B4-BE49-F238E27FC236}">
                <a16:creationId xmlns="" xmlns:a16="http://schemas.microsoft.com/office/drawing/2014/main" id="{55428E12-6480-40DE-B0DF-9C0046D937D2}"/>
              </a:ext>
            </a:extLst>
          </p:cNvPr>
          <p:cNvSpPr txBox="1"/>
          <p:nvPr/>
        </p:nvSpPr>
        <p:spPr>
          <a:xfrm>
            <a:off x="5018382" y="2998241"/>
            <a:ext cx="839316" cy="499624"/>
          </a:xfrm>
          <a:prstGeom prst="rect">
            <a:avLst/>
          </a:prstGeom>
          <a:noFill/>
        </p:spPr>
        <p:txBody>
          <a:bodyPr wrap="square" rtlCol="0">
            <a:spAutoFit/>
          </a:bodyPr>
          <a:lstStyle/>
          <a:p>
            <a:pPr algn="dist">
              <a:lnSpc>
                <a:spcPct val="150000"/>
              </a:lnSpc>
            </a:pPr>
            <a:r>
              <a:rPr lang="en-US" altLang="zh-CN" sz="2000" b="1" dirty="0">
                <a:latin typeface="微软雅黑" panose="020B0503020204020204" pitchFamily="34" charset="-122"/>
                <a:ea typeface="微软雅黑" panose="020B0503020204020204" pitchFamily="34" charset="-122"/>
              </a:rPr>
              <a:t>2016</a:t>
            </a:r>
            <a:endParaRPr lang="zh-CN" altLang="en-US" sz="2000" b="1" dirty="0">
              <a:latin typeface="微软雅黑" panose="020B0503020204020204" pitchFamily="34" charset="-122"/>
              <a:ea typeface="微软雅黑" panose="020B0503020204020204" pitchFamily="34" charset="-122"/>
            </a:endParaRPr>
          </a:p>
        </p:txBody>
      </p:sp>
      <p:sp>
        <p:nvSpPr>
          <p:cNvPr id="44" name="文本框 43">
            <a:extLst>
              <a:ext uri="{FF2B5EF4-FFF2-40B4-BE49-F238E27FC236}">
                <a16:creationId xmlns="" xmlns:a16="http://schemas.microsoft.com/office/drawing/2014/main" id="{CB54F900-2027-4ECB-A914-16C90D932D4D}"/>
              </a:ext>
            </a:extLst>
          </p:cNvPr>
          <p:cNvSpPr txBox="1"/>
          <p:nvPr/>
        </p:nvSpPr>
        <p:spPr>
          <a:xfrm>
            <a:off x="6770926" y="4261822"/>
            <a:ext cx="839316" cy="499624"/>
          </a:xfrm>
          <a:prstGeom prst="rect">
            <a:avLst/>
          </a:prstGeom>
          <a:noFill/>
        </p:spPr>
        <p:txBody>
          <a:bodyPr wrap="square" rtlCol="0">
            <a:spAutoFit/>
          </a:bodyPr>
          <a:lstStyle/>
          <a:p>
            <a:pPr algn="dist">
              <a:lnSpc>
                <a:spcPct val="150000"/>
              </a:lnSpc>
            </a:pPr>
            <a:r>
              <a:rPr lang="en-US" altLang="zh-CN" sz="2000" b="1" dirty="0">
                <a:latin typeface="微软雅黑" panose="020B0503020204020204" pitchFamily="34" charset="-122"/>
                <a:ea typeface="微软雅黑" panose="020B0503020204020204" pitchFamily="34" charset="-122"/>
              </a:rPr>
              <a:t>2017</a:t>
            </a:r>
            <a:endParaRPr lang="zh-CN" altLang="en-US" sz="2000" b="1" dirty="0">
              <a:latin typeface="微软雅黑" panose="020B0503020204020204" pitchFamily="34" charset="-122"/>
              <a:ea typeface="微软雅黑" panose="020B0503020204020204" pitchFamily="34" charset="-122"/>
            </a:endParaRPr>
          </a:p>
        </p:txBody>
      </p:sp>
      <p:sp>
        <p:nvSpPr>
          <p:cNvPr id="45" name="文本框 44">
            <a:extLst>
              <a:ext uri="{FF2B5EF4-FFF2-40B4-BE49-F238E27FC236}">
                <a16:creationId xmlns="" xmlns:a16="http://schemas.microsoft.com/office/drawing/2014/main" id="{9A3E7F51-B6E0-4F20-AD88-B73D6ED3D8C9}"/>
              </a:ext>
            </a:extLst>
          </p:cNvPr>
          <p:cNvSpPr txBox="1"/>
          <p:nvPr/>
        </p:nvSpPr>
        <p:spPr>
          <a:xfrm>
            <a:off x="8512641" y="2998241"/>
            <a:ext cx="839316" cy="499624"/>
          </a:xfrm>
          <a:prstGeom prst="rect">
            <a:avLst/>
          </a:prstGeom>
          <a:noFill/>
        </p:spPr>
        <p:txBody>
          <a:bodyPr wrap="square" rtlCol="0">
            <a:spAutoFit/>
          </a:bodyPr>
          <a:lstStyle/>
          <a:p>
            <a:pPr algn="dist">
              <a:lnSpc>
                <a:spcPct val="150000"/>
              </a:lnSpc>
            </a:pPr>
            <a:r>
              <a:rPr lang="en-US" altLang="zh-CN" sz="2000" b="1" dirty="0">
                <a:latin typeface="微软雅黑" panose="020B0503020204020204" pitchFamily="34" charset="-122"/>
                <a:ea typeface="微软雅黑" panose="020B0503020204020204" pitchFamily="34" charset="-122"/>
              </a:rPr>
              <a:t>2018</a:t>
            </a:r>
            <a:endParaRPr lang="zh-CN" altLang="en-US" sz="2000" b="1" dirty="0">
              <a:latin typeface="微软雅黑" panose="020B0503020204020204" pitchFamily="34" charset="-122"/>
              <a:ea typeface="微软雅黑" panose="020B0503020204020204" pitchFamily="34" charset="-122"/>
            </a:endParaRPr>
          </a:p>
        </p:txBody>
      </p:sp>
      <p:sp>
        <p:nvSpPr>
          <p:cNvPr id="46" name="文本框 45">
            <a:extLst>
              <a:ext uri="{FF2B5EF4-FFF2-40B4-BE49-F238E27FC236}">
                <a16:creationId xmlns="" xmlns:a16="http://schemas.microsoft.com/office/drawing/2014/main" id="{B9407605-7880-4ED3-9D81-4BA99BD342DE}"/>
              </a:ext>
            </a:extLst>
          </p:cNvPr>
          <p:cNvSpPr txBox="1"/>
          <p:nvPr/>
        </p:nvSpPr>
        <p:spPr>
          <a:xfrm>
            <a:off x="2752371" y="4906589"/>
            <a:ext cx="1887908"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47" name="文本框 46">
            <a:extLst>
              <a:ext uri="{FF2B5EF4-FFF2-40B4-BE49-F238E27FC236}">
                <a16:creationId xmlns="" xmlns:a16="http://schemas.microsoft.com/office/drawing/2014/main" id="{4FEE57E2-38E1-49DA-91FE-158801434B89}"/>
              </a:ext>
            </a:extLst>
          </p:cNvPr>
          <p:cNvSpPr txBox="1"/>
          <p:nvPr/>
        </p:nvSpPr>
        <p:spPr>
          <a:xfrm>
            <a:off x="6246630" y="4906589"/>
            <a:ext cx="1887908"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48" name="文本框 47">
            <a:extLst>
              <a:ext uri="{FF2B5EF4-FFF2-40B4-BE49-F238E27FC236}">
                <a16:creationId xmlns="" xmlns:a16="http://schemas.microsoft.com/office/drawing/2014/main" id="{B9333C5D-3CC5-4749-A2EC-B994B7ECD43A}"/>
              </a:ext>
            </a:extLst>
          </p:cNvPr>
          <p:cNvSpPr txBox="1"/>
          <p:nvPr/>
        </p:nvSpPr>
        <p:spPr>
          <a:xfrm>
            <a:off x="4489064" y="1659413"/>
            <a:ext cx="1887908"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49" name="文本框 48">
            <a:extLst>
              <a:ext uri="{FF2B5EF4-FFF2-40B4-BE49-F238E27FC236}">
                <a16:creationId xmlns="" xmlns:a16="http://schemas.microsoft.com/office/drawing/2014/main" id="{CAD9C0B8-AF50-4133-AC05-BCF3904F9EF8}"/>
              </a:ext>
            </a:extLst>
          </p:cNvPr>
          <p:cNvSpPr txBox="1"/>
          <p:nvPr/>
        </p:nvSpPr>
        <p:spPr>
          <a:xfrm>
            <a:off x="7983323" y="1659413"/>
            <a:ext cx="1887908"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50" name="椭圆 49">
            <a:extLst>
              <a:ext uri="{FF2B5EF4-FFF2-40B4-BE49-F238E27FC236}">
                <a16:creationId xmlns="" xmlns:a16="http://schemas.microsoft.com/office/drawing/2014/main" id="{9B7C5268-9B85-46D4-A6C2-8D7BE7B35B59}"/>
              </a:ext>
            </a:extLst>
          </p:cNvPr>
          <p:cNvSpPr/>
          <p:nvPr/>
        </p:nvSpPr>
        <p:spPr>
          <a:xfrm>
            <a:off x="543112" y="3248891"/>
            <a:ext cx="2017486" cy="1262743"/>
          </a:xfrm>
          <a:prstGeom prst="ellipse">
            <a:avLst/>
          </a:prstGeom>
          <a:ln w="57150">
            <a:solidFill>
              <a:srgbClr val="FFFFFE"/>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rgbClr val="FFFFFE"/>
                </a:solidFill>
              </a:rPr>
              <a:t>文本</a:t>
            </a:r>
          </a:p>
        </p:txBody>
      </p:sp>
    </p:spTree>
    <p:extLst>
      <p:ext uri="{BB962C8B-B14F-4D97-AF65-F5344CB8AC3E}">
        <p14:creationId xmlns:p14="http://schemas.microsoft.com/office/powerpoint/2010/main" val="375259907"/>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19" name="椭圆 18">
            <a:extLst>
              <a:ext uri="{FF2B5EF4-FFF2-40B4-BE49-F238E27FC236}">
                <a16:creationId xmlns="" xmlns:a16="http://schemas.microsoft.com/office/drawing/2014/main" id="{D16E07EC-FAF8-4DEE-B31A-62E2AA22F20B}"/>
              </a:ext>
            </a:extLst>
          </p:cNvPr>
          <p:cNvSpPr/>
          <p:nvPr/>
        </p:nvSpPr>
        <p:spPr>
          <a:xfrm>
            <a:off x="1636031" y="2278743"/>
            <a:ext cx="1683658" cy="1683658"/>
          </a:xfrm>
          <a:prstGeom prst="ellipse">
            <a:avLst/>
          </a:prstGeom>
          <a:solidFill>
            <a:schemeClr val="accent1">
              <a:lumMod val="20000"/>
              <a:lumOff val="8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0" name="Freeform 127">
            <a:extLst>
              <a:ext uri="{FF2B5EF4-FFF2-40B4-BE49-F238E27FC236}">
                <a16:creationId xmlns="" xmlns:a16="http://schemas.microsoft.com/office/drawing/2014/main" id="{DDA7B01A-D836-4673-A6EC-AC276117B5EA}"/>
              </a:ext>
            </a:extLst>
          </p:cNvPr>
          <p:cNvSpPr>
            <a:spLocks noEditPoints="1"/>
          </p:cNvSpPr>
          <p:nvPr/>
        </p:nvSpPr>
        <p:spPr bwMode="auto">
          <a:xfrm>
            <a:off x="2050038" y="2675889"/>
            <a:ext cx="855645" cy="889368"/>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chemeClr val="accent1"/>
          </a:solidFill>
          <a:ln>
            <a:noFill/>
          </a:ln>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solidFill>
            </a:endParaRPr>
          </a:p>
        </p:txBody>
      </p:sp>
      <p:sp>
        <p:nvSpPr>
          <p:cNvPr id="23" name="文本框 22">
            <a:extLst>
              <a:ext uri="{FF2B5EF4-FFF2-40B4-BE49-F238E27FC236}">
                <a16:creationId xmlns="" xmlns:a16="http://schemas.microsoft.com/office/drawing/2014/main" id="{7E75B3D7-A165-44F1-9C61-653B527300A2}"/>
              </a:ext>
            </a:extLst>
          </p:cNvPr>
          <p:cNvSpPr txBox="1"/>
          <p:nvPr/>
        </p:nvSpPr>
        <p:spPr>
          <a:xfrm>
            <a:off x="1478816" y="4228625"/>
            <a:ext cx="1998087" cy="1705403"/>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29" name="椭圆 28">
            <a:extLst>
              <a:ext uri="{FF2B5EF4-FFF2-40B4-BE49-F238E27FC236}">
                <a16:creationId xmlns="" xmlns:a16="http://schemas.microsoft.com/office/drawing/2014/main" id="{E9351452-0E53-4F76-9FF8-FB7801DEDEB7}"/>
              </a:ext>
            </a:extLst>
          </p:cNvPr>
          <p:cNvSpPr/>
          <p:nvPr/>
        </p:nvSpPr>
        <p:spPr>
          <a:xfrm>
            <a:off x="4048125" y="2278743"/>
            <a:ext cx="1683658" cy="1683658"/>
          </a:xfrm>
          <a:prstGeom prst="ellipse">
            <a:avLst/>
          </a:prstGeom>
          <a:solidFill>
            <a:schemeClr val="accent1">
              <a:lumMod val="20000"/>
              <a:lumOff val="8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0" name="文本框 29">
            <a:extLst>
              <a:ext uri="{FF2B5EF4-FFF2-40B4-BE49-F238E27FC236}">
                <a16:creationId xmlns="" xmlns:a16="http://schemas.microsoft.com/office/drawing/2014/main" id="{ABAFB7EC-BACF-4FA2-A116-DD00019CF316}"/>
              </a:ext>
            </a:extLst>
          </p:cNvPr>
          <p:cNvSpPr txBox="1"/>
          <p:nvPr/>
        </p:nvSpPr>
        <p:spPr>
          <a:xfrm>
            <a:off x="3890910" y="4228625"/>
            <a:ext cx="1998087" cy="1705403"/>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31" name="椭圆 30">
            <a:extLst>
              <a:ext uri="{FF2B5EF4-FFF2-40B4-BE49-F238E27FC236}">
                <a16:creationId xmlns="" xmlns:a16="http://schemas.microsoft.com/office/drawing/2014/main" id="{3ACBB7E8-A0F7-4280-ADE0-16AEBEA1D614}"/>
              </a:ext>
            </a:extLst>
          </p:cNvPr>
          <p:cNvSpPr/>
          <p:nvPr/>
        </p:nvSpPr>
        <p:spPr>
          <a:xfrm>
            <a:off x="6460219" y="2278743"/>
            <a:ext cx="1683658" cy="1683658"/>
          </a:xfrm>
          <a:prstGeom prst="ellipse">
            <a:avLst/>
          </a:prstGeom>
          <a:solidFill>
            <a:schemeClr val="accent1">
              <a:lumMod val="20000"/>
              <a:lumOff val="8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1" name="文本框 40">
            <a:extLst>
              <a:ext uri="{FF2B5EF4-FFF2-40B4-BE49-F238E27FC236}">
                <a16:creationId xmlns="" xmlns:a16="http://schemas.microsoft.com/office/drawing/2014/main" id="{B2E1EB28-B576-4C0B-8822-06CCB50B515E}"/>
              </a:ext>
            </a:extLst>
          </p:cNvPr>
          <p:cNvSpPr txBox="1"/>
          <p:nvPr/>
        </p:nvSpPr>
        <p:spPr>
          <a:xfrm>
            <a:off x="6303004" y="4228625"/>
            <a:ext cx="1998087" cy="1705403"/>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42" name="椭圆 41">
            <a:extLst>
              <a:ext uri="{FF2B5EF4-FFF2-40B4-BE49-F238E27FC236}">
                <a16:creationId xmlns="" xmlns:a16="http://schemas.microsoft.com/office/drawing/2014/main" id="{8CA0B2DF-E467-4478-B8B6-E72BCA7E99E8}"/>
              </a:ext>
            </a:extLst>
          </p:cNvPr>
          <p:cNvSpPr/>
          <p:nvPr/>
        </p:nvSpPr>
        <p:spPr>
          <a:xfrm>
            <a:off x="8872313" y="2278743"/>
            <a:ext cx="1683658" cy="1683658"/>
          </a:xfrm>
          <a:prstGeom prst="ellipse">
            <a:avLst/>
          </a:prstGeom>
          <a:solidFill>
            <a:schemeClr val="accent1">
              <a:lumMod val="20000"/>
              <a:lumOff val="8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3" name="文本框 42">
            <a:extLst>
              <a:ext uri="{FF2B5EF4-FFF2-40B4-BE49-F238E27FC236}">
                <a16:creationId xmlns="" xmlns:a16="http://schemas.microsoft.com/office/drawing/2014/main" id="{5D658ADE-5630-4626-9F24-B74058F3BA75}"/>
              </a:ext>
            </a:extLst>
          </p:cNvPr>
          <p:cNvSpPr txBox="1"/>
          <p:nvPr/>
        </p:nvSpPr>
        <p:spPr>
          <a:xfrm>
            <a:off x="8715098" y="4228625"/>
            <a:ext cx="1998087" cy="1754326"/>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44" name="Freeform 174">
            <a:extLst>
              <a:ext uri="{FF2B5EF4-FFF2-40B4-BE49-F238E27FC236}">
                <a16:creationId xmlns="" xmlns:a16="http://schemas.microsoft.com/office/drawing/2014/main" id="{9D54C35E-8DCD-4A47-8612-9CF58A40882C}"/>
              </a:ext>
            </a:extLst>
          </p:cNvPr>
          <p:cNvSpPr>
            <a:spLocks noEditPoints="1"/>
          </p:cNvSpPr>
          <p:nvPr/>
        </p:nvSpPr>
        <p:spPr bwMode="auto">
          <a:xfrm>
            <a:off x="4505220" y="2755076"/>
            <a:ext cx="769468" cy="730992"/>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accent1"/>
          </a:solidFill>
          <a:ln>
            <a:noFill/>
          </a:ln>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solidFill>
            </a:endParaRPr>
          </a:p>
        </p:txBody>
      </p:sp>
      <p:sp>
        <p:nvSpPr>
          <p:cNvPr id="45" name="Freeform 202">
            <a:extLst>
              <a:ext uri="{FF2B5EF4-FFF2-40B4-BE49-F238E27FC236}">
                <a16:creationId xmlns="" xmlns:a16="http://schemas.microsoft.com/office/drawing/2014/main" id="{F35CE393-D3CD-421F-93B2-C2ACA4B77452}"/>
              </a:ext>
            </a:extLst>
          </p:cNvPr>
          <p:cNvSpPr>
            <a:spLocks noEditPoints="1"/>
          </p:cNvSpPr>
          <p:nvPr/>
        </p:nvSpPr>
        <p:spPr bwMode="auto">
          <a:xfrm>
            <a:off x="6937926" y="2605104"/>
            <a:ext cx="728242" cy="1030935"/>
          </a:xfrm>
          <a:custGeom>
            <a:avLst/>
            <a:gdLst>
              <a:gd name="T0" fmla="*/ 65 w 173"/>
              <a:gd name="T1" fmla="*/ 156 h 245"/>
              <a:gd name="T2" fmla="*/ 57 w 173"/>
              <a:gd name="T3" fmla="*/ 79 h 245"/>
              <a:gd name="T4" fmla="*/ 72 w 173"/>
              <a:gd name="T5" fmla="*/ 73 h 245"/>
              <a:gd name="T6" fmla="*/ 87 w 173"/>
              <a:gd name="T7" fmla="*/ 76 h 245"/>
              <a:gd name="T8" fmla="*/ 102 w 173"/>
              <a:gd name="T9" fmla="*/ 73 h 245"/>
              <a:gd name="T10" fmla="*/ 117 w 173"/>
              <a:gd name="T11" fmla="*/ 77 h 245"/>
              <a:gd name="T12" fmla="*/ 106 w 173"/>
              <a:gd name="T13" fmla="*/ 134 h 245"/>
              <a:gd name="T14" fmla="*/ 129 w 173"/>
              <a:gd name="T15" fmla="*/ 117 h 245"/>
              <a:gd name="T16" fmla="*/ 49 w 173"/>
              <a:gd name="T17" fmla="*/ 27 h 245"/>
              <a:gd name="T18" fmla="*/ 129 w 173"/>
              <a:gd name="T19" fmla="*/ 88 h 245"/>
              <a:gd name="T20" fmla="*/ 125 w 173"/>
              <a:gd name="T21" fmla="*/ 97 h 245"/>
              <a:gd name="T22" fmla="*/ 117 w 173"/>
              <a:gd name="T23" fmla="*/ 204 h 245"/>
              <a:gd name="T24" fmla="*/ 67 w 173"/>
              <a:gd name="T25" fmla="*/ 195 h 245"/>
              <a:gd name="T26" fmla="*/ 117 w 173"/>
              <a:gd name="T27" fmla="*/ 188 h 245"/>
              <a:gd name="T28" fmla="*/ 52 w 173"/>
              <a:gd name="T29" fmla="*/ 179 h 245"/>
              <a:gd name="T30" fmla="*/ 51 w 173"/>
              <a:gd name="T31" fmla="*/ 195 h 245"/>
              <a:gd name="T32" fmla="*/ 51 w 173"/>
              <a:gd name="T33" fmla="*/ 214 h 245"/>
              <a:gd name="T34" fmla="*/ 120 w 173"/>
              <a:gd name="T35" fmla="*/ 213 h 245"/>
              <a:gd name="T36" fmla="*/ 68 w 173"/>
              <a:gd name="T37" fmla="*/ 205 h 245"/>
              <a:gd name="T38" fmla="*/ 51 w 173"/>
              <a:gd name="T39" fmla="*/ 227 h 245"/>
              <a:gd name="T40" fmla="*/ 42 w 173"/>
              <a:gd name="T41" fmla="*/ 213 h 245"/>
              <a:gd name="T42" fmla="*/ 40 w 173"/>
              <a:gd name="T43" fmla="*/ 193 h 245"/>
              <a:gd name="T44" fmla="*/ 41 w 173"/>
              <a:gd name="T45" fmla="*/ 177 h 245"/>
              <a:gd name="T46" fmla="*/ 28 w 173"/>
              <a:gd name="T47" fmla="*/ 127 h 245"/>
              <a:gd name="T48" fmla="*/ 132 w 173"/>
              <a:gd name="T49" fmla="*/ 10 h 245"/>
              <a:gd name="T50" fmla="*/ 125 w 173"/>
              <a:gd name="T51" fmla="*/ 174 h 245"/>
              <a:gd name="T52" fmla="*/ 125 w 173"/>
              <a:gd name="T53" fmla="*/ 190 h 245"/>
              <a:gd name="T54" fmla="*/ 125 w 173"/>
              <a:gd name="T55" fmla="*/ 207 h 245"/>
              <a:gd name="T56" fmla="*/ 124 w 173"/>
              <a:gd name="T57" fmla="*/ 225 h 245"/>
              <a:gd name="T58" fmla="*/ 71 w 173"/>
              <a:gd name="T59" fmla="*/ 156 h 245"/>
              <a:gd name="T60" fmla="*/ 77 w 173"/>
              <a:gd name="T61" fmla="*/ 156 h 245"/>
              <a:gd name="T62" fmla="*/ 80 w 173"/>
              <a:gd name="T63" fmla="*/ 137 h 245"/>
              <a:gd name="T64" fmla="*/ 84 w 173"/>
              <a:gd name="T65" fmla="*/ 105 h 245"/>
              <a:gd name="T66" fmla="*/ 97 w 173"/>
              <a:gd name="T67" fmla="*/ 103 h 245"/>
              <a:gd name="T68" fmla="*/ 92 w 173"/>
              <a:gd name="T69" fmla="*/ 108 h 245"/>
              <a:gd name="T70" fmla="*/ 95 w 173"/>
              <a:gd name="T71" fmla="*/ 137 h 245"/>
              <a:gd name="T72" fmla="*/ 87 w 173"/>
              <a:gd name="T73" fmla="*/ 156 h 245"/>
              <a:gd name="T74" fmla="*/ 86 w 173"/>
              <a:gd name="T75" fmla="*/ 156 h 245"/>
              <a:gd name="T76" fmla="*/ 85 w 173"/>
              <a:gd name="T77" fmla="*/ 156 h 245"/>
              <a:gd name="T78" fmla="*/ 98 w 173"/>
              <a:gd name="T79" fmla="*/ 137 h 245"/>
              <a:gd name="T80" fmla="*/ 103 w 173"/>
              <a:gd name="T81" fmla="*/ 156 h 245"/>
              <a:gd name="T82" fmla="*/ 67 w 173"/>
              <a:gd name="T83" fmla="*/ 79 h 245"/>
              <a:gd name="T84" fmla="*/ 87 w 173"/>
              <a:gd name="T85" fmla="*/ 79 h 245"/>
              <a:gd name="T86" fmla="*/ 89 w 173"/>
              <a:gd name="T87" fmla="*/ 79 h 245"/>
              <a:gd name="T88" fmla="*/ 109 w 173"/>
              <a:gd name="T89" fmla="*/ 79 h 245"/>
              <a:gd name="T90" fmla="*/ 100 w 173"/>
              <a:gd name="T91" fmla="*/ 111 h 245"/>
              <a:gd name="T92" fmla="*/ 103 w 173"/>
              <a:gd name="T93" fmla="*/ 96 h 245"/>
              <a:gd name="T94" fmla="*/ 72 w 173"/>
              <a:gd name="T95" fmla="*/ 99 h 245"/>
              <a:gd name="T96" fmla="*/ 77 w 173"/>
              <a:gd name="T97" fmla="*/ 11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45">
                <a:moveTo>
                  <a:pt x="27" y="53"/>
                </a:moveTo>
                <a:cubicBezTo>
                  <a:pt x="20" y="79"/>
                  <a:pt x="32" y="98"/>
                  <a:pt x="44" y="117"/>
                </a:cubicBezTo>
                <a:cubicBezTo>
                  <a:pt x="52" y="129"/>
                  <a:pt x="59" y="141"/>
                  <a:pt x="64" y="156"/>
                </a:cubicBezTo>
                <a:cubicBezTo>
                  <a:pt x="65" y="156"/>
                  <a:pt x="65" y="156"/>
                  <a:pt x="65" y="156"/>
                </a:cubicBezTo>
                <a:cubicBezTo>
                  <a:pt x="65" y="144"/>
                  <a:pt x="65" y="144"/>
                  <a:pt x="65" y="144"/>
                </a:cubicBezTo>
                <a:cubicBezTo>
                  <a:pt x="65" y="140"/>
                  <a:pt x="67" y="137"/>
                  <a:pt x="69" y="134"/>
                </a:cubicBezTo>
                <a:cubicBezTo>
                  <a:pt x="71" y="132"/>
                  <a:pt x="73" y="131"/>
                  <a:pt x="76" y="131"/>
                </a:cubicBezTo>
                <a:cubicBezTo>
                  <a:pt x="57" y="79"/>
                  <a:pt x="57" y="79"/>
                  <a:pt x="57" y="79"/>
                </a:cubicBezTo>
                <a:cubicBezTo>
                  <a:pt x="56" y="76"/>
                  <a:pt x="56" y="76"/>
                  <a:pt x="56" y="76"/>
                </a:cubicBezTo>
                <a:cubicBezTo>
                  <a:pt x="59" y="77"/>
                  <a:pt x="59" y="77"/>
                  <a:pt x="59" y="77"/>
                </a:cubicBezTo>
                <a:cubicBezTo>
                  <a:pt x="61" y="77"/>
                  <a:pt x="64" y="77"/>
                  <a:pt x="66" y="77"/>
                </a:cubicBezTo>
                <a:cubicBezTo>
                  <a:pt x="68" y="76"/>
                  <a:pt x="70" y="75"/>
                  <a:pt x="72" y="73"/>
                </a:cubicBezTo>
                <a:cubicBezTo>
                  <a:pt x="73" y="73"/>
                  <a:pt x="73" y="73"/>
                  <a:pt x="73" y="73"/>
                </a:cubicBezTo>
                <a:cubicBezTo>
                  <a:pt x="74" y="73"/>
                  <a:pt x="74" y="73"/>
                  <a:pt x="74" y="73"/>
                </a:cubicBezTo>
                <a:cubicBezTo>
                  <a:pt x="75" y="74"/>
                  <a:pt x="77" y="75"/>
                  <a:pt x="80" y="75"/>
                </a:cubicBezTo>
                <a:cubicBezTo>
                  <a:pt x="82" y="76"/>
                  <a:pt x="85" y="76"/>
                  <a:pt x="87" y="76"/>
                </a:cubicBezTo>
                <a:cubicBezTo>
                  <a:pt x="87" y="76"/>
                  <a:pt x="87" y="76"/>
                  <a:pt x="87" y="76"/>
                </a:cubicBezTo>
                <a:cubicBezTo>
                  <a:pt x="89" y="76"/>
                  <a:pt x="89" y="76"/>
                  <a:pt x="89" y="76"/>
                </a:cubicBezTo>
                <a:cubicBezTo>
                  <a:pt x="91" y="76"/>
                  <a:pt x="93" y="76"/>
                  <a:pt x="96" y="75"/>
                </a:cubicBezTo>
                <a:cubicBezTo>
                  <a:pt x="98" y="75"/>
                  <a:pt x="100" y="74"/>
                  <a:pt x="102" y="73"/>
                </a:cubicBezTo>
                <a:cubicBezTo>
                  <a:pt x="103" y="73"/>
                  <a:pt x="103" y="73"/>
                  <a:pt x="103" y="73"/>
                </a:cubicBezTo>
                <a:cubicBezTo>
                  <a:pt x="104" y="73"/>
                  <a:pt x="104" y="73"/>
                  <a:pt x="104" y="73"/>
                </a:cubicBezTo>
                <a:cubicBezTo>
                  <a:pt x="106" y="75"/>
                  <a:pt x="107" y="76"/>
                  <a:pt x="110" y="77"/>
                </a:cubicBezTo>
                <a:cubicBezTo>
                  <a:pt x="112" y="77"/>
                  <a:pt x="114" y="77"/>
                  <a:pt x="117" y="77"/>
                </a:cubicBezTo>
                <a:cubicBezTo>
                  <a:pt x="119" y="76"/>
                  <a:pt x="119" y="76"/>
                  <a:pt x="119" y="76"/>
                </a:cubicBezTo>
                <a:cubicBezTo>
                  <a:pt x="118" y="79"/>
                  <a:pt x="118" y="79"/>
                  <a:pt x="118" y="79"/>
                </a:cubicBezTo>
                <a:cubicBezTo>
                  <a:pt x="100" y="131"/>
                  <a:pt x="100" y="131"/>
                  <a:pt x="100" y="131"/>
                </a:cubicBezTo>
                <a:cubicBezTo>
                  <a:pt x="102" y="131"/>
                  <a:pt x="104" y="133"/>
                  <a:pt x="106" y="134"/>
                </a:cubicBezTo>
                <a:cubicBezTo>
                  <a:pt x="106" y="134"/>
                  <a:pt x="106" y="134"/>
                  <a:pt x="106" y="134"/>
                </a:cubicBezTo>
                <a:cubicBezTo>
                  <a:pt x="108" y="137"/>
                  <a:pt x="110" y="140"/>
                  <a:pt x="110" y="144"/>
                </a:cubicBezTo>
                <a:cubicBezTo>
                  <a:pt x="110" y="155"/>
                  <a:pt x="110" y="155"/>
                  <a:pt x="110" y="155"/>
                </a:cubicBezTo>
                <a:cubicBezTo>
                  <a:pt x="114" y="141"/>
                  <a:pt x="121" y="129"/>
                  <a:pt x="129" y="117"/>
                </a:cubicBezTo>
                <a:cubicBezTo>
                  <a:pt x="141" y="98"/>
                  <a:pt x="153" y="79"/>
                  <a:pt x="146" y="53"/>
                </a:cubicBezTo>
                <a:cubicBezTo>
                  <a:pt x="143" y="41"/>
                  <a:pt x="135" y="33"/>
                  <a:pt x="124" y="27"/>
                </a:cubicBezTo>
                <a:cubicBezTo>
                  <a:pt x="113" y="21"/>
                  <a:pt x="100" y="19"/>
                  <a:pt x="87" y="19"/>
                </a:cubicBezTo>
                <a:cubicBezTo>
                  <a:pt x="73" y="19"/>
                  <a:pt x="60" y="21"/>
                  <a:pt x="49" y="27"/>
                </a:cubicBezTo>
                <a:cubicBezTo>
                  <a:pt x="38" y="33"/>
                  <a:pt x="30" y="41"/>
                  <a:pt x="27" y="53"/>
                </a:cubicBezTo>
                <a:close/>
                <a:moveTo>
                  <a:pt x="137" y="50"/>
                </a:moveTo>
                <a:cubicBezTo>
                  <a:pt x="144" y="62"/>
                  <a:pt x="144" y="79"/>
                  <a:pt x="137" y="92"/>
                </a:cubicBezTo>
                <a:cubicBezTo>
                  <a:pt x="129" y="88"/>
                  <a:pt x="129" y="88"/>
                  <a:pt x="129" y="88"/>
                </a:cubicBezTo>
                <a:cubicBezTo>
                  <a:pt x="134" y="76"/>
                  <a:pt x="136" y="63"/>
                  <a:pt x="137" y="50"/>
                </a:cubicBezTo>
                <a:close/>
                <a:moveTo>
                  <a:pt x="130" y="100"/>
                </a:moveTo>
                <a:cubicBezTo>
                  <a:pt x="127" y="103"/>
                  <a:pt x="123" y="106"/>
                  <a:pt x="119" y="107"/>
                </a:cubicBezTo>
                <a:cubicBezTo>
                  <a:pt x="121" y="104"/>
                  <a:pt x="123" y="101"/>
                  <a:pt x="125" y="97"/>
                </a:cubicBezTo>
                <a:cubicBezTo>
                  <a:pt x="130" y="100"/>
                  <a:pt x="130" y="100"/>
                  <a:pt x="130" y="100"/>
                </a:cubicBezTo>
                <a:close/>
                <a:moveTo>
                  <a:pt x="68" y="205"/>
                </a:moveTo>
                <a:cubicBezTo>
                  <a:pt x="76" y="206"/>
                  <a:pt x="85" y="206"/>
                  <a:pt x="93" y="206"/>
                </a:cubicBezTo>
                <a:cubicBezTo>
                  <a:pt x="101" y="206"/>
                  <a:pt x="109" y="205"/>
                  <a:pt x="117" y="204"/>
                </a:cubicBezTo>
                <a:cubicBezTo>
                  <a:pt x="121" y="197"/>
                  <a:pt x="121" y="197"/>
                  <a:pt x="121" y="197"/>
                </a:cubicBezTo>
                <a:cubicBezTo>
                  <a:pt x="118" y="194"/>
                  <a:pt x="118" y="194"/>
                  <a:pt x="118" y="194"/>
                </a:cubicBezTo>
                <a:cubicBezTo>
                  <a:pt x="110" y="195"/>
                  <a:pt x="102" y="196"/>
                  <a:pt x="93" y="196"/>
                </a:cubicBezTo>
                <a:cubicBezTo>
                  <a:pt x="84" y="197"/>
                  <a:pt x="76" y="196"/>
                  <a:pt x="67" y="195"/>
                </a:cubicBezTo>
                <a:cubicBezTo>
                  <a:pt x="68" y="189"/>
                  <a:pt x="68" y="189"/>
                  <a:pt x="68" y="189"/>
                </a:cubicBezTo>
                <a:cubicBezTo>
                  <a:pt x="76" y="190"/>
                  <a:pt x="85" y="191"/>
                  <a:pt x="93" y="190"/>
                </a:cubicBezTo>
                <a:cubicBezTo>
                  <a:pt x="101" y="190"/>
                  <a:pt x="109" y="189"/>
                  <a:pt x="117" y="188"/>
                </a:cubicBezTo>
                <a:cubicBezTo>
                  <a:pt x="117" y="188"/>
                  <a:pt x="117" y="188"/>
                  <a:pt x="117" y="188"/>
                </a:cubicBezTo>
                <a:cubicBezTo>
                  <a:pt x="121" y="182"/>
                  <a:pt x="121" y="182"/>
                  <a:pt x="121" y="182"/>
                </a:cubicBezTo>
                <a:cubicBezTo>
                  <a:pt x="118" y="178"/>
                  <a:pt x="118" y="178"/>
                  <a:pt x="118" y="178"/>
                </a:cubicBezTo>
                <a:cubicBezTo>
                  <a:pt x="54" y="178"/>
                  <a:pt x="54" y="178"/>
                  <a:pt x="54" y="178"/>
                </a:cubicBezTo>
                <a:cubicBezTo>
                  <a:pt x="52" y="179"/>
                  <a:pt x="52" y="179"/>
                  <a:pt x="52" y="179"/>
                </a:cubicBezTo>
                <a:cubicBezTo>
                  <a:pt x="56" y="186"/>
                  <a:pt x="56" y="186"/>
                  <a:pt x="56" y="186"/>
                </a:cubicBezTo>
                <a:cubicBezTo>
                  <a:pt x="58" y="189"/>
                  <a:pt x="58" y="189"/>
                  <a:pt x="58" y="189"/>
                </a:cubicBezTo>
                <a:cubicBezTo>
                  <a:pt x="55" y="191"/>
                  <a:pt x="55" y="191"/>
                  <a:pt x="55" y="191"/>
                </a:cubicBezTo>
                <a:cubicBezTo>
                  <a:pt x="51" y="195"/>
                  <a:pt x="51" y="195"/>
                  <a:pt x="51" y="195"/>
                </a:cubicBezTo>
                <a:cubicBezTo>
                  <a:pt x="56" y="203"/>
                  <a:pt x="56" y="203"/>
                  <a:pt x="56" y="203"/>
                </a:cubicBezTo>
                <a:cubicBezTo>
                  <a:pt x="58" y="206"/>
                  <a:pt x="58" y="206"/>
                  <a:pt x="58" y="206"/>
                </a:cubicBezTo>
                <a:cubicBezTo>
                  <a:pt x="56" y="208"/>
                  <a:pt x="56" y="208"/>
                  <a:pt x="56" y="208"/>
                </a:cubicBezTo>
                <a:cubicBezTo>
                  <a:pt x="51" y="214"/>
                  <a:pt x="51" y="214"/>
                  <a:pt x="51" y="214"/>
                </a:cubicBezTo>
                <a:cubicBezTo>
                  <a:pt x="56" y="220"/>
                  <a:pt x="56" y="220"/>
                  <a:pt x="56" y="220"/>
                </a:cubicBezTo>
                <a:cubicBezTo>
                  <a:pt x="66" y="225"/>
                  <a:pt x="76" y="227"/>
                  <a:pt x="86" y="227"/>
                </a:cubicBezTo>
                <a:cubicBezTo>
                  <a:pt x="96" y="227"/>
                  <a:pt x="107" y="224"/>
                  <a:pt x="117" y="220"/>
                </a:cubicBezTo>
                <a:cubicBezTo>
                  <a:pt x="120" y="213"/>
                  <a:pt x="120" y="213"/>
                  <a:pt x="120" y="213"/>
                </a:cubicBezTo>
                <a:cubicBezTo>
                  <a:pt x="117" y="210"/>
                  <a:pt x="117" y="210"/>
                  <a:pt x="117" y="210"/>
                </a:cubicBezTo>
                <a:cubicBezTo>
                  <a:pt x="109" y="211"/>
                  <a:pt x="101" y="212"/>
                  <a:pt x="93" y="212"/>
                </a:cubicBezTo>
                <a:cubicBezTo>
                  <a:pt x="84" y="212"/>
                  <a:pt x="76" y="212"/>
                  <a:pt x="67" y="210"/>
                </a:cubicBezTo>
                <a:cubicBezTo>
                  <a:pt x="68" y="205"/>
                  <a:pt x="68" y="205"/>
                  <a:pt x="68" y="205"/>
                </a:cubicBezTo>
                <a:close/>
                <a:moveTo>
                  <a:pt x="104" y="232"/>
                </a:moveTo>
                <a:cubicBezTo>
                  <a:pt x="101" y="240"/>
                  <a:pt x="94" y="245"/>
                  <a:pt x="86" y="245"/>
                </a:cubicBezTo>
                <a:cubicBezTo>
                  <a:pt x="77" y="245"/>
                  <a:pt x="70" y="240"/>
                  <a:pt x="67" y="232"/>
                </a:cubicBezTo>
                <a:cubicBezTo>
                  <a:pt x="62" y="231"/>
                  <a:pt x="56" y="229"/>
                  <a:pt x="51" y="227"/>
                </a:cubicBezTo>
                <a:cubicBezTo>
                  <a:pt x="50" y="226"/>
                  <a:pt x="50" y="226"/>
                  <a:pt x="50" y="226"/>
                </a:cubicBezTo>
                <a:cubicBezTo>
                  <a:pt x="50" y="225"/>
                  <a:pt x="50" y="225"/>
                  <a:pt x="50" y="225"/>
                </a:cubicBezTo>
                <a:cubicBezTo>
                  <a:pt x="43" y="216"/>
                  <a:pt x="43" y="216"/>
                  <a:pt x="43" y="216"/>
                </a:cubicBezTo>
                <a:cubicBezTo>
                  <a:pt x="42" y="213"/>
                  <a:pt x="42" y="213"/>
                  <a:pt x="42" y="213"/>
                </a:cubicBezTo>
                <a:cubicBezTo>
                  <a:pt x="43" y="211"/>
                  <a:pt x="43" y="211"/>
                  <a:pt x="43" y="211"/>
                </a:cubicBezTo>
                <a:cubicBezTo>
                  <a:pt x="48" y="205"/>
                  <a:pt x="48" y="205"/>
                  <a:pt x="48" y="205"/>
                </a:cubicBezTo>
                <a:cubicBezTo>
                  <a:pt x="42" y="196"/>
                  <a:pt x="42" y="196"/>
                  <a:pt x="42" y="196"/>
                </a:cubicBezTo>
                <a:cubicBezTo>
                  <a:pt x="40" y="193"/>
                  <a:pt x="40" y="193"/>
                  <a:pt x="40" y="193"/>
                </a:cubicBezTo>
                <a:cubicBezTo>
                  <a:pt x="43" y="191"/>
                  <a:pt x="43" y="191"/>
                  <a:pt x="43" y="191"/>
                </a:cubicBezTo>
                <a:cubicBezTo>
                  <a:pt x="48" y="187"/>
                  <a:pt x="48" y="187"/>
                  <a:pt x="48" y="187"/>
                </a:cubicBezTo>
                <a:cubicBezTo>
                  <a:pt x="43" y="180"/>
                  <a:pt x="43" y="180"/>
                  <a:pt x="43" y="180"/>
                </a:cubicBezTo>
                <a:cubicBezTo>
                  <a:pt x="41" y="177"/>
                  <a:pt x="41" y="177"/>
                  <a:pt x="41" y="177"/>
                </a:cubicBezTo>
                <a:cubicBezTo>
                  <a:pt x="45" y="174"/>
                  <a:pt x="45" y="174"/>
                  <a:pt x="45" y="174"/>
                </a:cubicBezTo>
                <a:cubicBezTo>
                  <a:pt x="48" y="173"/>
                  <a:pt x="48" y="173"/>
                  <a:pt x="48" y="173"/>
                </a:cubicBezTo>
                <a:cubicBezTo>
                  <a:pt x="47" y="167"/>
                  <a:pt x="47" y="167"/>
                  <a:pt x="47" y="167"/>
                </a:cubicBezTo>
                <a:cubicBezTo>
                  <a:pt x="44" y="152"/>
                  <a:pt x="36" y="140"/>
                  <a:pt x="28" y="127"/>
                </a:cubicBezTo>
                <a:cubicBezTo>
                  <a:pt x="14" y="105"/>
                  <a:pt x="0" y="82"/>
                  <a:pt x="9" y="48"/>
                </a:cubicBezTo>
                <a:cubicBezTo>
                  <a:pt x="13" y="31"/>
                  <a:pt x="25" y="18"/>
                  <a:pt x="41" y="10"/>
                </a:cubicBezTo>
                <a:cubicBezTo>
                  <a:pt x="54" y="3"/>
                  <a:pt x="70" y="0"/>
                  <a:pt x="87" y="0"/>
                </a:cubicBezTo>
                <a:cubicBezTo>
                  <a:pt x="103" y="0"/>
                  <a:pt x="119" y="3"/>
                  <a:pt x="132" y="10"/>
                </a:cubicBezTo>
                <a:cubicBezTo>
                  <a:pt x="148" y="18"/>
                  <a:pt x="160" y="31"/>
                  <a:pt x="164" y="48"/>
                </a:cubicBezTo>
                <a:cubicBezTo>
                  <a:pt x="173" y="82"/>
                  <a:pt x="159" y="105"/>
                  <a:pt x="145" y="127"/>
                </a:cubicBezTo>
                <a:cubicBezTo>
                  <a:pt x="137" y="140"/>
                  <a:pt x="129" y="152"/>
                  <a:pt x="126" y="167"/>
                </a:cubicBezTo>
                <a:cubicBezTo>
                  <a:pt x="125" y="174"/>
                  <a:pt x="125" y="174"/>
                  <a:pt x="125" y="174"/>
                </a:cubicBezTo>
                <a:cubicBezTo>
                  <a:pt x="129" y="179"/>
                  <a:pt x="129" y="179"/>
                  <a:pt x="129" y="179"/>
                </a:cubicBezTo>
                <a:cubicBezTo>
                  <a:pt x="130" y="182"/>
                  <a:pt x="130" y="182"/>
                  <a:pt x="130" y="182"/>
                </a:cubicBezTo>
                <a:cubicBezTo>
                  <a:pt x="129" y="184"/>
                  <a:pt x="129" y="184"/>
                  <a:pt x="129" y="184"/>
                </a:cubicBezTo>
                <a:cubicBezTo>
                  <a:pt x="125" y="190"/>
                  <a:pt x="125" y="190"/>
                  <a:pt x="125" y="190"/>
                </a:cubicBezTo>
                <a:cubicBezTo>
                  <a:pt x="129" y="195"/>
                  <a:pt x="129" y="195"/>
                  <a:pt x="129" y="195"/>
                </a:cubicBezTo>
                <a:cubicBezTo>
                  <a:pt x="131" y="197"/>
                  <a:pt x="131" y="197"/>
                  <a:pt x="131" y="197"/>
                </a:cubicBezTo>
                <a:cubicBezTo>
                  <a:pt x="130" y="199"/>
                  <a:pt x="130" y="199"/>
                  <a:pt x="130" y="199"/>
                </a:cubicBezTo>
                <a:cubicBezTo>
                  <a:pt x="125" y="207"/>
                  <a:pt x="125" y="207"/>
                  <a:pt x="125" y="207"/>
                </a:cubicBezTo>
                <a:cubicBezTo>
                  <a:pt x="128" y="211"/>
                  <a:pt x="128" y="211"/>
                  <a:pt x="128" y="211"/>
                </a:cubicBezTo>
                <a:cubicBezTo>
                  <a:pt x="129" y="212"/>
                  <a:pt x="129" y="212"/>
                  <a:pt x="129" y="212"/>
                </a:cubicBezTo>
                <a:cubicBezTo>
                  <a:pt x="128" y="214"/>
                  <a:pt x="128" y="214"/>
                  <a:pt x="128" y="214"/>
                </a:cubicBezTo>
                <a:cubicBezTo>
                  <a:pt x="124" y="225"/>
                  <a:pt x="124" y="225"/>
                  <a:pt x="124" y="225"/>
                </a:cubicBezTo>
                <a:cubicBezTo>
                  <a:pt x="123" y="226"/>
                  <a:pt x="123" y="226"/>
                  <a:pt x="123" y="226"/>
                </a:cubicBezTo>
                <a:cubicBezTo>
                  <a:pt x="122" y="227"/>
                  <a:pt x="122" y="227"/>
                  <a:pt x="122" y="227"/>
                </a:cubicBezTo>
                <a:cubicBezTo>
                  <a:pt x="116" y="229"/>
                  <a:pt x="110" y="231"/>
                  <a:pt x="104" y="232"/>
                </a:cubicBezTo>
                <a:close/>
                <a:moveTo>
                  <a:pt x="71" y="156"/>
                </a:moveTo>
                <a:cubicBezTo>
                  <a:pt x="71" y="144"/>
                  <a:pt x="71" y="144"/>
                  <a:pt x="71" y="144"/>
                </a:cubicBezTo>
                <a:cubicBezTo>
                  <a:pt x="71" y="142"/>
                  <a:pt x="72" y="140"/>
                  <a:pt x="74" y="139"/>
                </a:cubicBezTo>
                <a:cubicBezTo>
                  <a:pt x="75" y="138"/>
                  <a:pt x="76" y="137"/>
                  <a:pt x="77" y="137"/>
                </a:cubicBezTo>
                <a:cubicBezTo>
                  <a:pt x="77" y="156"/>
                  <a:pt x="77" y="156"/>
                  <a:pt x="77" y="156"/>
                </a:cubicBezTo>
                <a:cubicBezTo>
                  <a:pt x="71" y="156"/>
                  <a:pt x="71" y="156"/>
                  <a:pt x="71" y="156"/>
                </a:cubicBezTo>
                <a:close/>
                <a:moveTo>
                  <a:pt x="80" y="156"/>
                </a:moveTo>
                <a:cubicBezTo>
                  <a:pt x="80" y="137"/>
                  <a:pt x="80" y="137"/>
                  <a:pt x="80" y="137"/>
                </a:cubicBezTo>
                <a:cubicBezTo>
                  <a:pt x="80" y="137"/>
                  <a:pt x="80" y="137"/>
                  <a:pt x="80" y="137"/>
                </a:cubicBezTo>
                <a:cubicBezTo>
                  <a:pt x="84" y="137"/>
                  <a:pt x="84" y="137"/>
                  <a:pt x="84" y="137"/>
                </a:cubicBezTo>
                <a:cubicBezTo>
                  <a:pt x="84" y="133"/>
                  <a:pt x="84" y="133"/>
                  <a:pt x="84" y="133"/>
                </a:cubicBezTo>
                <a:cubicBezTo>
                  <a:pt x="84" y="108"/>
                  <a:pt x="84" y="108"/>
                  <a:pt x="84" y="108"/>
                </a:cubicBezTo>
                <a:cubicBezTo>
                  <a:pt x="84" y="105"/>
                  <a:pt x="84" y="105"/>
                  <a:pt x="84" y="105"/>
                </a:cubicBezTo>
                <a:cubicBezTo>
                  <a:pt x="80" y="105"/>
                  <a:pt x="80" y="105"/>
                  <a:pt x="80" y="105"/>
                </a:cubicBezTo>
                <a:cubicBezTo>
                  <a:pt x="79" y="105"/>
                  <a:pt x="79" y="105"/>
                  <a:pt x="79" y="105"/>
                </a:cubicBezTo>
                <a:cubicBezTo>
                  <a:pt x="79" y="103"/>
                  <a:pt x="79" y="103"/>
                  <a:pt x="79" y="103"/>
                </a:cubicBezTo>
                <a:cubicBezTo>
                  <a:pt x="97" y="103"/>
                  <a:pt x="97" y="103"/>
                  <a:pt x="97" y="103"/>
                </a:cubicBezTo>
                <a:cubicBezTo>
                  <a:pt x="97" y="105"/>
                  <a:pt x="97" y="105"/>
                  <a:pt x="97" y="105"/>
                </a:cubicBezTo>
                <a:cubicBezTo>
                  <a:pt x="95" y="105"/>
                  <a:pt x="95" y="105"/>
                  <a:pt x="95" y="105"/>
                </a:cubicBezTo>
                <a:cubicBezTo>
                  <a:pt x="92" y="105"/>
                  <a:pt x="92" y="105"/>
                  <a:pt x="92" y="105"/>
                </a:cubicBezTo>
                <a:cubicBezTo>
                  <a:pt x="92" y="108"/>
                  <a:pt x="92" y="108"/>
                  <a:pt x="92" y="108"/>
                </a:cubicBezTo>
                <a:cubicBezTo>
                  <a:pt x="92" y="133"/>
                  <a:pt x="92" y="133"/>
                  <a:pt x="92" y="133"/>
                </a:cubicBezTo>
                <a:cubicBezTo>
                  <a:pt x="92" y="137"/>
                  <a:pt x="92" y="137"/>
                  <a:pt x="92" y="137"/>
                </a:cubicBezTo>
                <a:cubicBezTo>
                  <a:pt x="95" y="137"/>
                  <a:pt x="95" y="137"/>
                  <a:pt x="95" y="137"/>
                </a:cubicBezTo>
                <a:cubicBezTo>
                  <a:pt x="95" y="137"/>
                  <a:pt x="95" y="137"/>
                  <a:pt x="95" y="137"/>
                </a:cubicBezTo>
                <a:cubicBezTo>
                  <a:pt x="95" y="156"/>
                  <a:pt x="95" y="156"/>
                  <a:pt x="95" y="156"/>
                </a:cubicBezTo>
                <a:cubicBezTo>
                  <a:pt x="88" y="156"/>
                  <a:pt x="88" y="156"/>
                  <a:pt x="88" y="156"/>
                </a:cubicBezTo>
                <a:cubicBezTo>
                  <a:pt x="88" y="156"/>
                  <a:pt x="88" y="156"/>
                  <a:pt x="88" y="156"/>
                </a:cubicBezTo>
                <a:cubicBezTo>
                  <a:pt x="87" y="156"/>
                  <a:pt x="87" y="156"/>
                  <a:pt x="87" y="156"/>
                </a:cubicBezTo>
                <a:cubicBezTo>
                  <a:pt x="87" y="156"/>
                  <a:pt x="87" y="156"/>
                  <a:pt x="87" y="156"/>
                </a:cubicBezTo>
                <a:cubicBezTo>
                  <a:pt x="87" y="156"/>
                  <a:pt x="87" y="156"/>
                  <a:pt x="87" y="156"/>
                </a:cubicBezTo>
                <a:cubicBezTo>
                  <a:pt x="87" y="156"/>
                  <a:pt x="87" y="156"/>
                  <a:pt x="87" y="156"/>
                </a:cubicBezTo>
                <a:cubicBezTo>
                  <a:pt x="86" y="156"/>
                  <a:pt x="86" y="156"/>
                  <a:pt x="86" y="156"/>
                </a:cubicBezTo>
                <a:cubicBezTo>
                  <a:pt x="86" y="156"/>
                  <a:pt x="86" y="156"/>
                  <a:pt x="86" y="156"/>
                </a:cubicBezTo>
                <a:cubicBezTo>
                  <a:pt x="86" y="156"/>
                  <a:pt x="86" y="156"/>
                  <a:pt x="86" y="156"/>
                </a:cubicBezTo>
                <a:cubicBezTo>
                  <a:pt x="86" y="156"/>
                  <a:pt x="86" y="156"/>
                  <a:pt x="86" y="156"/>
                </a:cubicBezTo>
                <a:cubicBezTo>
                  <a:pt x="85" y="156"/>
                  <a:pt x="85" y="156"/>
                  <a:pt x="85" y="156"/>
                </a:cubicBezTo>
                <a:cubicBezTo>
                  <a:pt x="85" y="156"/>
                  <a:pt x="85" y="156"/>
                  <a:pt x="85" y="156"/>
                </a:cubicBezTo>
                <a:cubicBezTo>
                  <a:pt x="80" y="156"/>
                  <a:pt x="80" y="156"/>
                  <a:pt x="80" y="156"/>
                </a:cubicBezTo>
                <a:close/>
                <a:moveTo>
                  <a:pt x="98" y="156"/>
                </a:moveTo>
                <a:cubicBezTo>
                  <a:pt x="98" y="137"/>
                  <a:pt x="98" y="137"/>
                  <a:pt x="98" y="137"/>
                </a:cubicBezTo>
                <a:cubicBezTo>
                  <a:pt x="99" y="137"/>
                  <a:pt x="100" y="138"/>
                  <a:pt x="101" y="139"/>
                </a:cubicBezTo>
                <a:cubicBezTo>
                  <a:pt x="101" y="139"/>
                  <a:pt x="101" y="139"/>
                  <a:pt x="101" y="139"/>
                </a:cubicBezTo>
                <a:cubicBezTo>
                  <a:pt x="102" y="140"/>
                  <a:pt x="103" y="142"/>
                  <a:pt x="103" y="144"/>
                </a:cubicBezTo>
                <a:cubicBezTo>
                  <a:pt x="103" y="156"/>
                  <a:pt x="103" y="156"/>
                  <a:pt x="103" y="156"/>
                </a:cubicBezTo>
                <a:cubicBezTo>
                  <a:pt x="98" y="156"/>
                  <a:pt x="98" y="156"/>
                  <a:pt x="98" y="156"/>
                </a:cubicBezTo>
                <a:close/>
                <a:moveTo>
                  <a:pt x="77" y="126"/>
                </a:moveTo>
                <a:cubicBezTo>
                  <a:pt x="61" y="80"/>
                  <a:pt x="61" y="80"/>
                  <a:pt x="61" y="80"/>
                </a:cubicBezTo>
                <a:cubicBezTo>
                  <a:pt x="63" y="80"/>
                  <a:pt x="65" y="80"/>
                  <a:pt x="67" y="79"/>
                </a:cubicBezTo>
                <a:cubicBezTo>
                  <a:pt x="69" y="79"/>
                  <a:pt x="71" y="78"/>
                  <a:pt x="73" y="76"/>
                </a:cubicBezTo>
                <a:cubicBezTo>
                  <a:pt x="75" y="77"/>
                  <a:pt x="77" y="78"/>
                  <a:pt x="79" y="78"/>
                </a:cubicBezTo>
                <a:cubicBezTo>
                  <a:pt x="82" y="79"/>
                  <a:pt x="85" y="79"/>
                  <a:pt x="87" y="79"/>
                </a:cubicBezTo>
                <a:cubicBezTo>
                  <a:pt x="87" y="79"/>
                  <a:pt x="87" y="79"/>
                  <a:pt x="87" y="79"/>
                </a:cubicBezTo>
                <a:cubicBezTo>
                  <a:pt x="88" y="79"/>
                  <a:pt x="88" y="79"/>
                  <a:pt x="88" y="79"/>
                </a:cubicBezTo>
                <a:cubicBezTo>
                  <a:pt x="88" y="79"/>
                  <a:pt x="88" y="79"/>
                  <a:pt x="88" y="79"/>
                </a:cubicBezTo>
                <a:cubicBezTo>
                  <a:pt x="88" y="79"/>
                  <a:pt x="89" y="79"/>
                  <a:pt x="89" y="79"/>
                </a:cubicBezTo>
                <a:cubicBezTo>
                  <a:pt x="89" y="79"/>
                  <a:pt x="89" y="79"/>
                  <a:pt x="89" y="79"/>
                </a:cubicBezTo>
                <a:cubicBezTo>
                  <a:pt x="89" y="79"/>
                  <a:pt x="89" y="79"/>
                  <a:pt x="89" y="79"/>
                </a:cubicBezTo>
                <a:cubicBezTo>
                  <a:pt x="91" y="79"/>
                  <a:pt x="94" y="79"/>
                  <a:pt x="96" y="78"/>
                </a:cubicBezTo>
                <a:cubicBezTo>
                  <a:pt x="99" y="78"/>
                  <a:pt x="101" y="77"/>
                  <a:pt x="103" y="76"/>
                </a:cubicBezTo>
                <a:cubicBezTo>
                  <a:pt x="104" y="78"/>
                  <a:pt x="107" y="79"/>
                  <a:pt x="109" y="79"/>
                </a:cubicBezTo>
                <a:cubicBezTo>
                  <a:pt x="111" y="80"/>
                  <a:pt x="113" y="80"/>
                  <a:pt x="115" y="80"/>
                </a:cubicBezTo>
                <a:cubicBezTo>
                  <a:pt x="98" y="126"/>
                  <a:pt x="98" y="126"/>
                  <a:pt x="98" y="126"/>
                </a:cubicBezTo>
                <a:cubicBezTo>
                  <a:pt x="98" y="111"/>
                  <a:pt x="98" y="111"/>
                  <a:pt x="98" y="111"/>
                </a:cubicBezTo>
                <a:cubicBezTo>
                  <a:pt x="100" y="111"/>
                  <a:pt x="100" y="111"/>
                  <a:pt x="100" y="111"/>
                </a:cubicBezTo>
                <a:cubicBezTo>
                  <a:pt x="103" y="111"/>
                  <a:pt x="103" y="111"/>
                  <a:pt x="103" y="111"/>
                </a:cubicBezTo>
                <a:cubicBezTo>
                  <a:pt x="103" y="108"/>
                  <a:pt x="103" y="108"/>
                  <a:pt x="103" y="108"/>
                </a:cubicBezTo>
                <a:cubicBezTo>
                  <a:pt x="103" y="99"/>
                  <a:pt x="103" y="99"/>
                  <a:pt x="103" y="99"/>
                </a:cubicBezTo>
                <a:cubicBezTo>
                  <a:pt x="103" y="96"/>
                  <a:pt x="103" y="96"/>
                  <a:pt x="103" y="96"/>
                </a:cubicBezTo>
                <a:cubicBezTo>
                  <a:pt x="100" y="96"/>
                  <a:pt x="100" y="96"/>
                  <a:pt x="100" y="96"/>
                </a:cubicBezTo>
                <a:cubicBezTo>
                  <a:pt x="76" y="96"/>
                  <a:pt x="76" y="96"/>
                  <a:pt x="76" y="96"/>
                </a:cubicBezTo>
                <a:cubicBezTo>
                  <a:pt x="72" y="96"/>
                  <a:pt x="72" y="96"/>
                  <a:pt x="72" y="96"/>
                </a:cubicBezTo>
                <a:cubicBezTo>
                  <a:pt x="72" y="99"/>
                  <a:pt x="72" y="99"/>
                  <a:pt x="72" y="99"/>
                </a:cubicBezTo>
                <a:cubicBezTo>
                  <a:pt x="72" y="108"/>
                  <a:pt x="72" y="108"/>
                  <a:pt x="72" y="108"/>
                </a:cubicBezTo>
                <a:cubicBezTo>
                  <a:pt x="72" y="111"/>
                  <a:pt x="72" y="111"/>
                  <a:pt x="72" y="111"/>
                </a:cubicBezTo>
                <a:cubicBezTo>
                  <a:pt x="76" y="111"/>
                  <a:pt x="76" y="111"/>
                  <a:pt x="76" y="111"/>
                </a:cubicBezTo>
                <a:cubicBezTo>
                  <a:pt x="77" y="111"/>
                  <a:pt x="77" y="111"/>
                  <a:pt x="77" y="111"/>
                </a:cubicBezTo>
                <a:lnTo>
                  <a:pt x="77" y="126"/>
                </a:lnTo>
                <a:close/>
              </a:path>
            </a:pathLst>
          </a:custGeom>
          <a:solidFill>
            <a:schemeClr val="accent1"/>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
        <p:nvSpPr>
          <p:cNvPr id="46" name="Freeform 119">
            <a:extLst>
              <a:ext uri="{FF2B5EF4-FFF2-40B4-BE49-F238E27FC236}">
                <a16:creationId xmlns="" xmlns:a16="http://schemas.microsoft.com/office/drawing/2014/main" id="{96D77A5A-A4B7-4BE8-BF6E-BE8B5613CED4}"/>
              </a:ext>
            </a:extLst>
          </p:cNvPr>
          <p:cNvSpPr>
            <a:spLocks noEditPoints="1"/>
          </p:cNvSpPr>
          <p:nvPr/>
        </p:nvSpPr>
        <p:spPr bwMode="auto">
          <a:xfrm>
            <a:off x="9223970" y="2830396"/>
            <a:ext cx="980345" cy="580352"/>
          </a:xfrm>
          <a:custGeom>
            <a:avLst/>
            <a:gdLst>
              <a:gd name="T0" fmla="*/ 281 w 285"/>
              <a:gd name="T1" fmla="*/ 128 h 169"/>
              <a:gd name="T2" fmla="*/ 222 w 285"/>
              <a:gd name="T3" fmla="*/ 105 h 169"/>
              <a:gd name="T4" fmla="*/ 231 w 285"/>
              <a:gd name="T5" fmla="*/ 114 h 169"/>
              <a:gd name="T6" fmla="*/ 246 w 285"/>
              <a:gd name="T7" fmla="*/ 104 h 169"/>
              <a:gd name="T8" fmla="*/ 245 w 285"/>
              <a:gd name="T9" fmla="*/ 83 h 169"/>
              <a:gd name="T10" fmla="*/ 231 w 285"/>
              <a:gd name="T11" fmla="*/ 71 h 169"/>
              <a:gd name="T12" fmla="*/ 235 w 285"/>
              <a:gd name="T13" fmla="*/ 68 h 169"/>
              <a:gd name="T14" fmla="*/ 247 w 285"/>
              <a:gd name="T15" fmla="*/ 74 h 169"/>
              <a:gd name="T16" fmla="*/ 236 w 285"/>
              <a:gd name="T17" fmla="*/ 60 h 169"/>
              <a:gd name="T18" fmla="*/ 231 w 285"/>
              <a:gd name="T19" fmla="*/ 60 h 169"/>
              <a:gd name="T20" fmla="*/ 220 w 285"/>
              <a:gd name="T21" fmla="*/ 79 h 169"/>
              <a:gd name="T22" fmla="*/ 235 w 285"/>
              <a:gd name="T23" fmla="*/ 92 h 169"/>
              <a:gd name="T24" fmla="*/ 233 w 285"/>
              <a:gd name="T25" fmla="*/ 102 h 169"/>
              <a:gd name="T26" fmla="*/ 231 w 285"/>
              <a:gd name="T27" fmla="*/ 91 h 169"/>
              <a:gd name="T28" fmla="*/ 215 w 285"/>
              <a:gd name="T29" fmla="*/ 39 h 169"/>
              <a:gd name="T30" fmla="*/ 207 w 285"/>
              <a:gd name="T31" fmla="*/ 7 h 169"/>
              <a:gd name="T32" fmla="*/ 228 w 285"/>
              <a:gd name="T33" fmla="*/ 2 h 169"/>
              <a:gd name="T34" fmla="*/ 246 w 285"/>
              <a:gd name="T35" fmla="*/ 2 h 169"/>
              <a:gd name="T36" fmla="*/ 249 w 285"/>
              <a:gd name="T37" fmla="*/ 29 h 169"/>
              <a:gd name="T38" fmla="*/ 89 w 285"/>
              <a:gd name="T39" fmla="*/ 55 h 169"/>
              <a:gd name="T40" fmla="*/ 4 w 285"/>
              <a:gd name="T41" fmla="*/ 128 h 169"/>
              <a:gd name="T42" fmla="*/ 33 w 285"/>
              <a:gd name="T43" fmla="*/ 29 h 169"/>
              <a:gd name="T44" fmla="*/ 39 w 285"/>
              <a:gd name="T45" fmla="*/ 3 h 169"/>
              <a:gd name="T46" fmla="*/ 58 w 285"/>
              <a:gd name="T47" fmla="*/ 4 h 169"/>
              <a:gd name="T48" fmla="*/ 76 w 285"/>
              <a:gd name="T49" fmla="*/ 8 h 169"/>
              <a:gd name="T50" fmla="*/ 67 w 285"/>
              <a:gd name="T51" fmla="*/ 38 h 169"/>
              <a:gd name="T52" fmla="*/ 63 w 285"/>
              <a:gd name="T53" fmla="*/ 64 h 169"/>
              <a:gd name="T54" fmla="*/ 49 w 285"/>
              <a:gd name="T55" fmla="*/ 56 h 169"/>
              <a:gd name="T56" fmla="*/ 36 w 285"/>
              <a:gd name="T57" fmla="*/ 72 h 169"/>
              <a:gd name="T58" fmla="*/ 49 w 285"/>
              <a:gd name="T59" fmla="*/ 89 h 169"/>
              <a:gd name="T60" fmla="*/ 53 w 285"/>
              <a:gd name="T61" fmla="*/ 101 h 169"/>
              <a:gd name="T62" fmla="*/ 49 w 285"/>
              <a:gd name="T63" fmla="*/ 94 h 169"/>
              <a:gd name="T64" fmla="*/ 37 w 285"/>
              <a:gd name="T65" fmla="*/ 94 h 169"/>
              <a:gd name="T66" fmla="*/ 49 w 285"/>
              <a:gd name="T67" fmla="*/ 114 h 169"/>
              <a:gd name="T68" fmla="*/ 64 w 285"/>
              <a:gd name="T69" fmla="*/ 104 h 169"/>
              <a:gd name="T70" fmla="*/ 63 w 285"/>
              <a:gd name="T71" fmla="*/ 83 h 169"/>
              <a:gd name="T72" fmla="*/ 49 w 285"/>
              <a:gd name="T73" fmla="*/ 71 h 169"/>
              <a:gd name="T74" fmla="*/ 53 w 285"/>
              <a:gd name="T75" fmla="*/ 68 h 169"/>
              <a:gd name="T76" fmla="*/ 65 w 285"/>
              <a:gd name="T77" fmla="*/ 74 h 169"/>
              <a:gd name="T78" fmla="*/ 162 w 285"/>
              <a:gd name="T79" fmla="*/ 35 h 169"/>
              <a:gd name="T80" fmla="*/ 151 w 285"/>
              <a:gd name="T81" fmla="*/ 14 h 169"/>
              <a:gd name="T82" fmla="*/ 132 w 285"/>
              <a:gd name="T83" fmla="*/ 11 h 169"/>
              <a:gd name="T84" fmla="*/ 124 w 285"/>
              <a:gd name="T85" fmla="*/ 35 h 169"/>
              <a:gd name="T86" fmla="*/ 78 w 285"/>
              <a:gd name="T87" fmla="*/ 126 h 169"/>
              <a:gd name="T88" fmla="*/ 210 w 285"/>
              <a:gd name="T89" fmla="*/ 126 h 169"/>
              <a:gd name="T90" fmla="*/ 146 w 285"/>
              <a:gd name="T91" fmla="*/ 92 h 169"/>
              <a:gd name="T92" fmla="*/ 143 w 285"/>
              <a:gd name="T93" fmla="*/ 83 h 169"/>
              <a:gd name="T94" fmla="*/ 142 w 285"/>
              <a:gd name="T95" fmla="*/ 93 h 169"/>
              <a:gd name="T96" fmla="*/ 162 w 285"/>
              <a:gd name="T97" fmla="*/ 109 h 169"/>
              <a:gd name="T98" fmla="*/ 148 w 285"/>
              <a:gd name="T99" fmla="*/ 136 h 169"/>
              <a:gd name="T100" fmla="*/ 140 w 285"/>
              <a:gd name="T101" fmla="*/ 136 h 169"/>
              <a:gd name="T102" fmla="*/ 125 w 285"/>
              <a:gd name="T103" fmla="*/ 114 h 169"/>
              <a:gd name="T104" fmla="*/ 141 w 285"/>
              <a:gd name="T105" fmla="*/ 126 h 169"/>
              <a:gd name="T106" fmla="*/ 146 w 285"/>
              <a:gd name="T107" fmla="*/ 123 h 169"/>
              <a:gd name="T108" fmla="*/ 131 w 285"/>
              <a:gd name="T109" fmla="*/ 104 h 169"/>
              <a:gd name="T110" fmla="*/ 129 w 285"/>
              <a:gd name="T111" fmla="*/ 79 h 169"/>
              <a:gd name="T112" fmla="*/ 148 w 285"/>
              <a:gd name="T113" fmla="*/ 69 h 169"/>
              <a:gd name="T114" fmla="*/ 162 w 285"/>
              <a:gd name="T115" fmla="*/ 8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5" h="169">
                <a:moveTo>
                  <a:pt x="249" y="38"/>
                </a:moveTo>
                <a:cubicBezTo>
                  <a:pt x="270" y="46"/>
                  <a:pt x="285" y="71"/>
                  <a:pt x="285" y="101"/>
                </a:cubicBezTo>
                <a:cubicBezTo>
                  <a:pt x="285" y="111"/>
                  <a:pt x="284" y="120"/>
                  <a:pt x="281" y="128"/>
                </a:cubicBezTo>
                <a:cubicBezTo>
                  <a:pt x="262" y="132"/>
                  <a:pt x="243" y="133"/>
                  <a:pt x="224" y="132"/>
                </a:cubicBezTo>
                <a:cubicBezTo>
                  <a:pt x="224" y="130"/>
                  <a:pt x="224" y="128"/>
                  <a:pt x="224" y="126"/>
                </a:cubicBezTo>
                <a:cubicBezTo>
                  <a:pt x="224" y="119"/>
                  <a:pt x="223" y="112"/>
                  <a:pt x="222" y="105"/>
                </a:cubicBezTo>
                <a:cubicBezTo>
                  <a:pt x="222" y="105"/>
                  <a:pt x="222" y="105"/>
                  <a:pt x="222" y="105"/>
                </a:cubicBezTo>
                <a:cubicBezTo>
                  <a:pt x="225" y="107"/>
                  <a:pt x="228" y="109"/>
                  <a:pt x="231" y="109"/>
                </a:cubicBezTo>
                <a:cubicBezTo>
                  <a:pt x="231" y="114"/>
                  <a:pt x="231" y="114"/>
                  <a:pt x="231" y="114"/>
                </a:cubicBezTo>
                <a:cubicBezTo>
                  <a:pt x="236" y="114"/>
                  <a:pt x="236" y="114"/>
                  <a:pt x="236" y="114"/>
                </a:cubicBezTo>
                <a:cubicBezTo>
                  <a:pt x="236" y="109"/>
                  <a:pt x="236" y="109"/>
                  <a:pt x="236" y="109"/>
                </a:cubicBezTo>
                <a:cubicBezTo>
                  <a:pt x="241" y="108"/>
                  <a:pt x="244" y="107"/>
                  <a:pt x="246" y="104"/>
                </a:cubicBezTo>
                <a:cubicBezTo>
                  <a:pt x="248" y="102"/>
                  <a:pt x="249" y="99"/>
                  <a:pt x="249" y="94"/>
                </a:cubicBezTo>
                <a:cubicBezTo>
                  <a:pt x="249" y="92"/>
                  <a:pt x="249" y="89"/>
                  <a:pt x="248" y="87"/>
                </a:cubicBezTo>
                <a:cubicBezTo>
                  <a:pt x="247" y="86"/>
                  <a:pt x="246" y="84"/>
                  <a:pt x="245" y="83"/>
                </a:cubicBezTo>
                <a:cubicBezTo>
                  <a:pt x="244" y="82"/>
                  <a:pt x="242" y="81"/>
                  <a:pt x="239" y="79"/>
                </a:cubicBezTo>
                <a:cubicBezTo>
                  <a:pt x="235" y="77"/>
                  <a:pt x="233" y="75"/>
                  <a:pt x="232" y="75"/>
                </a:cubicBezTo>
                <a:cubicBezTo>
                  <a:pt x="231" y="74"/>
                  <a:pt x="231" y="72"/>
                  <a:pt x="231" y="71"/>
                </a:cubicBezTo>
                <a:cubicBezTo>
                  <a:pt x="231" y="69"/>
                  <a:pt x="231" y="69"/>
                  <a:pt x="231" y="68"/>
                </a:cubicBezTo>
                <a:cubicBezTo>
                  <a:pt x="232" y="67"/>
                  <a:pt x="232" y="67"/>
                  <a:pt x="233" y="67"/>
                </a:cubicBezTo>
                <a:cubicBezTo>
                  <a:pt x="234" y="67"/>
                  <a:pt x="235" y="67"/>
                  <a:pt x="235" y="68"/>
                </a:cubicBezTo>
                <a:cubicBezTo>
                  <a:pt x="235" y="69"/>
                  <a:pt x="235" y="70"/>
                  <a:pt x="235" y="72"/>
                </a:cubicBezTo>
                <a:cubicBezTo>
                  <a:pt x="235" y="74"/>
                  <a:pt x="235" y="74"/>
                  <a:pt x="235" y="74"/>
                </a:cubicBezTo>
                <a:cubicBezTo>
                  <a:pt x="247" y="74"/>
                  <a:pt x="247" y="74"/>
                  <a:pt x="247" y="74"/>
                </a:cubicBezTo>
                <a:cubicBezTo>
                  <a:pt x="248" y="73"/>
                  <a:pt x="248" y="73"/>
                  <a:pt x="248" y="72"/>
                </a:cubicBezTo>
                <a:cubicBezTo>
                  <a:pt x="248" y="68"/>
                  <a:pt x="247" y="66"/>
                  <a:pt x="245" y="64"/>
                </a:cubicBezTo>
                <a:cubicBezTo>
                  <a:pt x="243" y="62"/>
                  <a:pt x="240" y="60"/>
                  <a:pt x="236" y="60"/>
                </a:cubicBezTo>
                <a:cubicBezTo>
                  <a:pt x="236" y="56"/>
                  <a:pt x="236" y="56"/>
                  <a:pt x="236" y="56"/>
                </a:cubicBezTo>
                <a:cubicBezTo>
                  <a:pt x="231" y="56"/>
                  <a:pt x="231" y="56"/>
                  <a:pt x="231" y="56"/>
                </a:cubicBezTo>
                <a:cubicBezTo>
                  <a:pt x="231" y="60"/>
                  <a:pt x="231" y="60"/>
                  <a:pt x="231" y="60"/>
                </a:cubicBezTo>
                <a:cubicBezTo>
                  <a:pt x="227" y="60"/>
                  <a:pt x="224" y="62"/>
                  <a:pt x="222" y="64"/>
                </a:cubicBezTo>
                <a:cubicBezTo>
                  <a:pt x="219" y="66"/>
                  <a:pt x="218" y="69"/>
                  <a:pt x="218" y="72"/>
                </a:cubicBezTo>
                <a:cubicBezTo>
                  <a:pt x="218" y="75"/>
                  <a:pt x="219" y="77"/>
                  <a:pt x="220" y="79"/>
                </a:cubicBezTo>
                <a:cubicBezTo>
                  <a:pt x="221" y="81"/>
                  <a:pt x="222" y="82"/>
                  <a:pt x="223" y="84"/>
                </a:cubicBezTo>
                <a:cubicBezTo>
                  <a:pt x="225" y="85"/>
                  <a:pt x="227" y="86"/>
                  <a:pt x="231" y="89"/>
                </a:cubicBezTo>
                <a:cubicBezTo>
                  <a:pt x="233" y="90"/>
                  <a:pt x="234" y="91"/>
                  <a:pt x="235" y="92"/>
                </a:cubicBezTo>
                <a:cubicBezTo>
                  <a:pt x="235" y="94"/>
                  <a:pt x="235" y="96"/>
                  <a:pt x="235" y="98"/>
                </a:cubicBezTo>
                <a:cubicBezTo>
                  <a:pt x="235" y="99"/>
                  <a:pt x="235" y="100"/>
                  <a:pt x="235" y="101"/>
                </a:cubicBezTo>
                <a:cubicBezTo>
                  <a:pt x="234" y="101"/>
                  <a:pt x="234" y="102"/>
                  <a:pt x="233" y="102"/>
                </a:cubicBezTo>
                <a:cubicBezTo>
                  <a:pt x="232" y="102"/>
                  <a:pt x="231" y="101"/>
                  <a:pt x="231" y="100"/>
                </a:cubicBezTo>
                <a:cubicBezTo>
                  <a:pt x="231" y="100"/>
                  <a:pt x="231" y="98"/>
                  <a:pt x="231" y="94"/>
                </a:cubicBezTo>
                <a:cubicBezTo>
                  <a:pt x="231" y="91"/>
                  <a:pt x="231" y="91"/>
                  <a:pt x="231" y="91"/>
                </a:cubicBezTo>
                <a:cubicBezTo>
                  <a:pt x="219" y="91"/>
                  <a:pt x="219" y="91"/>
                  <a:pt x="219" y="91"/>
                </a:cubicBezTo>
                <a:cubicBezTo>
                  <a:pt x="215" y="77"/>
                  <a:pt x="208" y="64"/>
                  <a:pt x="198" y="53"/>
                </a:cubicBezTo>
                <a:cubicBezTo>
                  <a:pt x="203" y="47"/>
                  <a:pt x="209" y="42"/>
                  <a:pt x="215" y="39"/>
                </a:cubicBezTo>
                <a:cubicBezTo>
                  <a:pt x="215" y="29"/>
                  <a:pt x="215" y="29"/>
                  <a:pt x="215" y="29"/>
                </a:cubicBezTo>
                <a:cubicBezTo>
                  <a:pt x="218" y="29"/>
                  <a:pt x="218" y="29"/>
                  <a:pt x="218" y="29"/>
                </a:cubicBezTo>
                <a:cubicBezTo>
                  <a:pt x="207" y="7"/>
                  <a:pt x="207" y="7"/>
                  <a:pt x="207" y="7"/>
                </a:cubicBezTo>
                <a:cubicBezTo>
                  <a:pt x="221" y="3"/>
                  <a:pt x="221" y="3"/>
                  <a:pt x="221" y="3"/>
                </a:cubicBezTo>
                <a:cubicBezTo>
                  <a:pt x="225" y="11"/>
                  <a:pt x="225" y="11"/>
                  <a:pt x="225" y="11"/>
                </a:cubicBezTo>
                <a:cubicBezTo>
                  <a:pt x="228" y="2"/>
                  <a:pt x="228" y="2"/>
                  <a:pt x="228" y="2"/>
                </a:cubicBezTo>
                <a:cubicBezTo>
                  <a:pt x="240" y="4"/>
                  <a:pt x="240" y="4"/>
                  <a:pt x="240" y="4"/>
                </a:cubicBezTo>
                <a:cubicBezTo>
                  <a:pt x="239" y="13"/>
                  <a:pt x="239" y="13"/>
                  <a:pt x="239" y="13"/>
                </a:cubicBezTo>
                <a:cubicBezTo>
                  <a:pt x="246" y="2"/>
                  <a:pt x="246" y="2"/>
                  <a:pt x="246" y="2"/>
                </a:cubicBezTo>
                <a:cubicBezTo>
                  <a:pt x="258" y="8"/>
                  <a:pt x="258" y="8"/>
                  <a:pt x="258" y="8"/>
                </a:cubicBezTo>
                <a:cubicBezTo>
                  <a:pt x="248" y="29"/>
                  <a:pt x="248" y="29"/>
                  <a:pt x="248" y="29"/>
                </a:cubicBezTo>
                <a:cubicBezTo>
                  <a:pt x="249" y="29"/>
                  <a:pt x="249" y="29"/>
                  <a:pt x="249" y="29"/>
                </a:cubicBezTo>
                <a:cubicBezTo>
                  <a:pt x="249" y="38"/>
                  <a:pt x="249" y="38"/>
                  <a:pt x="249" y="38"/>
                </a:cubicBezTo>
                <a:close/>
                <a:moveTo>
                  <a:pt x="67" y="38"/>
                </a:moveTo>
                <a:cubicBezTo>
                  <a:pt x="75" y="41"/>
                  <a:pt x="83" y="47"/>
                  <a:pt x="89" y="55"/>
                </a:cubicBezTo>
                <a:cubicBezTo>
                  <a:pt x="72" y="74"/>
                  <a:pt x="64" y="101"/>
                  <a:pt x="64" y="126"/>
                </a:cubicBezTo>
                <a:cubicBezTo>
                  <a:pt x="64" y="128"/>
                  <a:pt x="64" y="130"/>
                  <a:pt x="64" y="132"/>
                </a:cubicBezTo>
                <a:cubicBezTo>
                  <a:pt x="44" y="133"/>
                  <a:pt x="24" y="132"/>
                  <a:pt x="4" y="128"/>
                </a:cubicBezTo>
                <a:cubicBezTo>
                  <a:pt x="1" y="120"/>
                  <a:pt x="0" y="111"/>
                  <a:pt x="0" y="101"/>
                </a:cubicBezTo>
                <a:cubicBezTo>
                  <a:pt x="0" y="73"/>
                  <a:pt x="14" y="48"/>
                  <a:pt x="33" y="39"/>
                </a:cubicBezTo>
                <a:cubicBezTo>
                  <a:pt x="33" y="29"/>
                  <a:pt x="33" y="29"/>
                  <a:pt x="33" y="29"/>
                </a:cubicBezTo>
                <a:cubicBezTo>
                  <a:pt x="35" y="29"/>
                  <a:pt x="35" y="29"/>
                  <a:pt x="35" y="29"/>
                </a:cubicBezTo>
                <a:cubicBezTo>
                  <a:pt x="25" y="7"/>
                  <a:pt x="25" y="7"/>
                  <a:pt x="25" y="7"/>
                </a:cubicBezTo>
                <a:cubicBezTo>
                  <a:pt x="39" y="3"/>
                  <a:pt x="39" y="3"/>
                  <a:pt x="39" y="3"/>
                </a:cubicBezTo>
                <a:cubicBezTo>
                  <a:pt x="42" y="11"/>
                  <a:pt x="42" y="11"/>
                  <a:pt x="42" y="11"/>
                </a:cubicBezTo>
                <a:cubicBezTo>
                  <a:pt x="46" y="2"/>
                  <a:pt x="46" y="2"/>
                  <a:pt x="46" y="2"/>
                </a:cubicBezTo>
                <a:cubicBezTo>
                  <a:pt x="58" y="4"/>
                  <a:pt x="58" y="4"/>
                  <a:pt x="58" y="4"/>
                </a:cubicBezTo>
                <a:cubicBezTo>
                  <a:pt x="57" y="13"/>
                  <a:pt x="57" y="13"/>
                  <a:pt x="57" y="13"/>
                </a:cubicBezTo>
                <a:cubicBezTo>
                  <a:pt x="64" y="2"/>
                  <a:pt x="64" y="2"/>
                  <a:pt x="64" y="2"/>
                </a:cubicBezTo>
                <a:cubicBezTo>
                  <a:pt x="76" y="8"/>
                  <a:pt x="76" y="8"/>
                  <a:pt x="76" y="8"/>
                </a:cubicBezTo>
                <a:cubicBezTo>
                  <a:pt x="66" y="29"/>
                  <a:pt x="66" y="29"/>
                  <a:pt x="66" y="29"/>
                </a:cubicBezTo>
                <a:cubicBezTo>
                  <a:pt x="67" y="29"/>
                  <a:pt x="67" y="29"/>
                  <a:pt x="67" y="29"/>
                </a:cubicBezTo>
                <a:cubicBezTo>
                  <a:pt x="67" y="38"/>
                  <a:pt x="67" y="38"/>
                  <a:pt x="67" y="38"/>
                </a:cubicBezTo>
                <a:close/>
                <a:moveTo>
                  <a:pt x="65" y="74"/>
                </a:moveTo>
                <a:cubicBezTo>
                  <a:pt x="66" y="73"/>
                  <a:pt x="66" y="73"/>
                  <a:pt x="66" y="72"/>
                </a:cubicBezTo>
                <a:cubicBezTo>
                  <a:pt x="66" y="68"/>
                  <a:pt x="65" y="66"/>
                  <a:pt x="63" y="64"/>
                </a:cubicBezTo>
                <a:cubicBezTo>
                  <a:pt x="61" y="62"/>
                  <a:pt x="58" y="60"/>
                  <a:pt x="54" y="60"/>
                </a:cubicBezTo>
                <a:cubicBezTo>
                  <a:pt x="54" y="56"/>
                  <a:pt x="54" y="56"/>
                  <a:pt x="54" y="56"/>
                </a:cubicBezTo>
                <a:cubicBezTo>
                  <a:pt x="49" y="56"/>
                  <a:pt x="49" y="56"/>
                  <a:pt x="49" y="56"/>
                </a:cubicBezTo>
                <a:cubicBezTo>
                  <a:pt x="49" y="60"/>
                  <a:pt x="49" y="60"/>
                  <a:pt x="49" y="60"/>
                </a:cubicBezTo>
                <a:cubicBezTo>
                  <a:pt x="45" y="60"/>
                  <a:pt x="42" y="62"/>
                  <a:pt x="40" y="64"/>
                </a:cubicBezTo>
                <a:cubicBezTo>
                  <a:pt x="37" y="66"/>
                  <a:pt x="36" y="69"/>
                  <a:pt x="36" y="72"/>
                </a:cubicBezTo>
                <a:cubicBezTo>
                  <a:pt x="36" y="75"/>
                  <a:pt x="37" y="77"/>
                  <a:pt x="38" y="79"/>
                </a:cubicBezTo>
                <a:cubicBezTo>
                  <a:pt x="39" y="81"/>
                  <a:pt x="40" y="82"/>
                  <a:pt x="41" y="84"/>
                </a:cubicBezTo>
                <a:cubicBezTo>
                  <a:pt x="43" y="85"/>
                  <a:pt x="45" y="86"/>
                  <a:pt x="49" y="89"/>
                </a:cubicBezTo>
                <a:cubicBezTo>
                  <a:pt x="51" y="90"/>
                  <a:pt x="52" y="91"/>
                  <a:pt x="53" y="92"/>
                </a:cubicBezTo>
                <a:cubicBezTo>
                  <a:pt x="53" y="94"/>
                  <a:pt x="53" y="96"/>
                  <a:pt x="53" y="98"/>
                </a:cubicBezTo>
                <a:cubicBezTo>
                  <a:pt x="53" y="99"/>
                  <a:pt x="53" y="100"/>
                  <a:pt x="53" y="101"/>
                </a:cubicBezTo>
                <a:cubicBezTo>
                  <a:pt x="52" y="101"/>
                  <a:pt x="52" y="102"/>
                  <a:pt x="51" y="102"/>
                </a:cubicBezTo>
                <a:cubicBezTo>
                  <a:pt x="50" y="102"/>
                  <a:pt x="49" y="101"/>
                  <a:pt x="49" y="100"/>
                </a:cubicBezTo>
                <a:cubicBezTo>
                  <a:pt x="49" y="100"/>
                  <a:pt x="49" y="98"/>
                  <a:pt x="49" y="94"/>
                </a:cubicBezTo>
                <a:cubicBezTo>
                  <a:pt x="49" y="91"/>
                  <a:pt x="49" y="91"/>
                  <a:pt x="49" y="91"/>
                </a:cubicBezTo>
                <a:cubicBezTo>
                  <a:pt x="37" y="91"/>
                  <a:pt x="37" y="91"/>
                  <a:pt x="37" y="91"/>
                </a:cubicBezTo>
                <a:cubicBezTo>
                  <a:pt x="37" y="94"/>
                  <a:pt x="37" y="94"/>
                  <a:pt x="37" y="94"/>
                </a:cubicBezTo>
                <a:cubicBezTo>
                  <a:pt x="37" y="99"/>
                  <a:pt x="38" y="103"/>
                  <a:pt x="40" y="105"/>
                </a:cubicBezTo>
                <a:cubicBezTo>
                  <a:pt x="43" y="107"/>
                  <a:pt x="46" y="109"/>
                  <a:pt x="49" y="109"/>
                </a:cubicBezTo>
                <a:cubicBezTo>
                  <a:pt x="49" y="114"/>
                  <a:pt x="49" y="114"/>
                  <a:pt x="49" y="114"/>
                </a:cubicBezTo>
                <a:cubicBezTo>
                  <a:pt x="54" y="114"/>
                  <a:pt x="54" y="114"/>
                  <a:pt x="54" y="114"/>
                </a:cubicBezTo>
                <a:cubicBezTo>
                  <a:pt x="54" y="109"/>
                  <a:pt x="54" y="109"/>
                  <a:pt x="54" y="109"/>
                </a:cubicBezTo>
                <a:cubicBezTo>
                  <a:pt x="59" y="108"/>
                  <a:pt x="62" y="107"/>
                  <a:pt x="64" y="104"/>
                </a:cubicBezTo>
                <a:cubicBezTo>
                  <a:pt x="66" y="102"/>
                  <a:pt x="67" y="99"/>
                  <a:pt x="67" y="94"/>
                </a:cubicBezTo>
                <a:cubicBezTo>
                  <a:pt x="67" y="92"/>
                  <a:pt x="66" y="89"/>
                  <a:pt x="66" y="87"/>
                </a:cubicBezTo>
                <a:cubicBezTo>
                  <a:pt x="65" y="86"/>
                  <a:pt x="64" y="84"/>
                  <a:pt x="63" y="83"/>
                </a:cubicBezTo>
                <a:cubicBezTo>
                  <a:pt x="62" y="82"/>
                  <a:pt x="60" y="81"/>
                  <a:pt x="57" y="79"/>
                </a:cubicBezTo>
                <a:cubicBezTo>
                  <a:pt x="53" y="77"/>
                  <a:pt x="51" y="75"/>
                  <a:pt x="50" y="75"/>
                </a:cubicBezTo>
                <a:cubicBezTo>
                  <a:pt x="49" y="74"/>
                  <a:pt x="49" y="72"/>
                  <a:pt x="49" y="71"/>
                </a:cubicBezTo>
                <a:cubicBezTo>
                  <a:pt x="49" y="69"/>
                  <a:pt x="49" y="69"/>
                  <a:pt x="49" y="68"/>
                </a:cubicBezTo>
                <a:cubicBezTo>
                  <a:pt x="50" y="67"/>
                  <a:pt x="50" y="67"/>
                  <a:pt x="51" y="67"/>
                </a:cubicBezTo>
                <a:cubicBezTo>
                  <a:pt x="52" y="67"/>
                  <a:pt x="53" y="67"/>
                  <a:pt x="53" y="68"/>
                </a:cubicBezTo>
                <a:cubicBezTo>
                  <a:pt x="53" y="69"/>
                  <a:pt x="53" y="70"/>
                  <a:pt x="53" y="72"/>
                </a:cubicBezTo>
                <a:cubicBezTo>
                  <a:pt x="53" y="74"/>
                  <a:pt x="53" y="74"/>
                  <a:pt x="53" y="74"/>
                </a:cubicBezTo>
                <a:cubicBezTo>
                  <a:pt x="65" y="74"/>
                  <a:pt x="65" y="74"/>
                  <a:pt x="65" y="74"/>
                </a:cubicBezTo>
                <a:close/>
                <a:moveTo>
                  <a:pt x="164" y="45"/>
                </a:moveTo>
                <a:cubicBezTo>
                  <a:pt x="164" y="35"/>
                  <a:pt x="164" y="35"/>
                  <a:pt x="164" y="35"/>
                </a:cubicBezTo>
                <a:cubicBezTo>
                  <a:pt x="162" y="35"/>
                  <a:pt x="162" y="35"/>
                  <a:pt x="162" y="35"/>
                </a:cubicBezTo>
                <a:cubicBezTo>
                  <a:pt x="175" y="8"/>
                  <a:pt x="175" y="8"/>
                  <a:pt x="175" y="8"/>
                </a:cubicBezTo>
                <a:cubicBezTo>
                  <a:pt x="160" y="0"/>
                  <a:pt x="160" y="0"/>
                  <a:pt x="160" y="0"/>
                </a:cubicBezTo>
                <a:cubicBezTo>
                  <a:pt x="151" y="14"/>
                  <a:pt x="151" y="14"/>
                  <a:pt x="151" y="14"/>
                </a:cubicBezTo>
                <a:cubicBezTo>
                  <a:pt x="152" y="2"/>
                  <a:pt x="152" y="2"/>
                  <a:pt x="152" y="2"/>
                </a:cubicBezTo>
                <a:cubicBezTo>
                  <a:pt x="137" y="1"/>
                  <a:pt x="137" y="1"/>
                  <a:pt x="137" y="1"/>
                </a:cubicBezTo>
                <a:cubicBezTo>
                  <a:pt x="132" y="11"/>
                  <a:pt x="132" y="11"/>
                  <a:pt x="132" y="11"/>
                </a:cubicBezTo>
                <a:cubicBezTo>
                  <a:pt x="128" y="2"/>
                  <a:pt x="128" y="2"/>
                  <a:pt x="128" y="2"/>
                </a:cubicBezTo>
                <a:cubicBezTo>
                  <a:pt x="111" y="7"/>
                  <a:pt x="111" y="7"/>
                  <a:pt x="111" y="7"/>
                </a:cubicBezTo>
                <a:cubicBezTo>
                  <a:pt x="124" y="35"/>
                  <a:pt x="124" y="35"/>
                  <a:pt x="124" y="35"/>
                </a:cubicBezTo>
                <a:cubicBezTo>
                  <a:pt x="121" y="35"/>
                  <a:pt x="121" y="35"/>
                  <a:pt x="121" y="35"/>
                </a:cubicBezTo>
                <a:cubicBezTo>
                  <a:pt x="121" y="47"/>
                  <a:pt x="121" y="47"/>
                  <a:pt x="121" y="47"/>
                </a:cubicBezTo>
                <a:cubicBezTo>
                  <a:pt x="96" y="59"/>
                  <a:pt x="78" y="90"/>
                  <a:pt x="78" y="126"/>
                </a:cubicBezTo>
                <a:cubicBezTo>
                  <a:pt x="78" y="139"/>
                  <a:pt x="80" y="150"/>
                  <a:pt x="84" y="161"/>
                </a:cubicBezTo>
                <a:cubicBezTo>
                  <a:pt x="124" y="169"/>
                  <a:pt x="164" y="169"/>
                  <a:pt x="204" y="161"/>
                </a:cubicBezTo>
                <a:cubicBezTo>
                  <a:pt x="208" y="150"/>
                  <a:pt x="210" y="139"/>
                  <a:pt x="210" y="126"/>
                </a:cubicBezTo>
                <a:cubicBezTo>
                  <a:pt x="210" y="88"/>
                  <a:pt x="191" y="56"/>
                  <a:pt x="164" y="45"/>
                </a:cubicBezTo>
                <a:close/>
                <a:moveTo>
                  <a:pt x="162" y="92"/>
                </a:moveTo>
                <a:cubicBezTo>
                  <a:pt x="146" y="92"/>
                  <a:pt x="146" y="92"/>
                  <a:pt x="146" y="92"/>
                </a:cubicBezTo>
                <a:cubicBezTo>
                  <a:pt x="146" y="90"/>
                  <a:pt x="146" y="90"/>
                  <a:pt x="146" y="90"/>
                </a:cubicBezTo>
                <a:cubicBezTo>
                  <a:pt x="146" y="87"/>
                  <a:pt x="146" y="85"/>
                  <a:pt x="146" y="84"/>
                </a:cubicBezTo>
                <a:cubicBezTo>
                  <a:pt x="145" y="84"/>
                  <a:pt x="145" y="83"/>
                  <a:pt x="143" y="83"/>
                </a:cubicBezTo>
                <a:cubicBezTo>
                  <a:pt x="143" y="83"/>
                  <a:pt x="142" y="83"/>
                  <a:pt x="141" y="84"/>
                </a:cubicBezTo>
                <a:cubicBezTo>
                  <a:pt x="141" y="85"/>
                  <a:pt x="141" y="86"/>
                  <a:pt x="141" y="87"/>
                </a:cubicBezTo>
                <a:cubicBezTo>
                  <a:pt x="141" y="90"/>
                  <a:pt x="141" y="92"/>
                  <a:pt x="142" y="93"/>
                </a:cubicBezTo>
                <a:cubicBezTo>
                  <a:pt x="143" y="94"/>
                  <a:pt x="146" y="95"/>
                  <a:pt x="150" y="98"/>
                </a:cubicBezTo>
                <a:cubicBezTo>
                  <a:pt x="154" y="101"/>
                  <a:pt x="157" y="102"/>
                  <a:pt x="158" y="104"/>
                </a:cubicBezTo>
                <a:cubicBezTo>
                  <a:pt x="160" y="105"/>
                  <a:pt x="161" y="107"/>
                  <a:pt x="162" y="109"/>
                </a:cubicBezTo>
                <a:cubicBezTo>
                  <a:pt x="163" y="111"/>
                  <a:pt x="164" y="114"/>
                  <a:pt x="164" y="118"/>
                </a:cubicBezTo>
                <a:cubicBezTo>
                  <a:pt x="164" y="123"/>
                  <a:pt x="162" y="128"/>
                  <a:pt x="160" y="131"/>
                </a:cubicBezTo>
                <a:cubicBezTo>
                  <a:pt x="157" y="134"/>
                  <a:pt x="153" y="136"/>
                  <a:pt x="148" y="136"/>
                </a:cubicBezTo>
                <a:cubicBezTo>
                  <a:pt x="148" y="142"/>
                  <a:pt x="148" y="142"/>
                  <a:pt x="148" y="142"/>
                </a:cubicBezTo>
                <a:cubicBezTo>
                  <a:pt x="140" y="142"/>
                  <a:pt x="140" y="142"/>
                  <a:pt x="140" y="142"/>
                </a:cubicBezTo>
                <a:cubicBezTo>
                  <a:pt x="140" y="136"/>
                  <a:pt x="140" y="136"/>
                  <a:pt x="140" y="136"/>
                </a:cubicBezTo>
                <a:cubicBezTo>
                  <a:pt x="136" y="136"/>
                  <a:pt x="133" y="134"/>
                  <a:pt x="130" y="132"/>
                </a:cubicBezTo>
                <a:cubicBezTo>
                  <a:pt x="127" y="129"/>
                  <a:pt x="125" y="124"/>
                  <a:pt x="125" y="117"/>
                </a:cubicBezTo>
                <a:cubicBezTo>
                  <a:pt x="125" y="114"/>
                  <a:pt x="125" y="114"/>
                  <a:pt x="125" y="114"/>
                </a:cubicBezTo>
                <a:cubicBezTo>
                  <a:pt x="140" y="114"/>
                  <a:pt x="140" y="114"/>
                  <a:pt x="140" y="114"/>
                </a:cubicBezTo>
                <a:cubicBezTo>
                  <a:pt x="140" y="118"/>
                  <a:pt x="140" y="118"/>
                  <a:pt x="140" y="118"/>
                </a:cubicBezTo>
                <a:cubicBezTo>
                  <a:pt x="140" y="122"/>
                  <a:pt x="141" y="125"/>
                  <a:pt x="141" y="126"/>
                </a:cubicBezTo>
                <a:cubicBezTo>
                  <a:pt x="141" y="127"/>
                  <a:pt x="142" y="127"/>
                  <a:pt x="143" y="127"/>
                </a:cubicBezTo>
                <a:cubicBezTo>
                  <a:pt x="144" y="127"/>
                  <a:pt x="145" y="127"/>
                  <a:pt x="146" y="126"/>
                </a:cubicBezTo>
                <a:cubicBezTo>
                  <a:pt x="146" y="125"/>
                  <a:pt x="146" y="124"/>
                  <a:pt x="146" y="123"/>
                </a:cubicBezTo>
                <a:cubicBezTo>
                  <a:pt x="146" y="119"/>
                  <a:pt x="146" y="117"/>
                  <a:pt x="146" y="115"/>
                </a:cubicBezTo>
                <a:cubicBezTo>
                  <a:pt x="145" y="114"/>
                  <a:pt x="143" y="112"/>
                  <a:pt x="141" y="111"/>
                </a:cubicBezTo>
                <a:cubicBezTo>
                  <a:pt x="136" y="108"/>
                  <a:pt x="133" y="105"/>
                  <a:pt x="131" y="104"/>
                </a:cubicBezTo>
                <a:cubicBezTo>
                  <a:pt x="129" y="103"/>
                  <a:pt x="128" y="101"/>
                  <a:pt x="127" y="98"/>
                </a:cubicBezTo>
                <a:cubicBezTo>
                  <a:pt x="125" y="96"/>
                  <a:pt x="125" y="93"/>
                  <a:pt x="125" y="90"/>
                </a:cubicBezTo>
                <a:cubicBezTo>
                  <a:pt x="125" y="85"/>
                  <a:pt x="126" y="81"/>
                  <a:pt x="129" y="79"/>
                </a:cubicBezTo>
                <a:cubicBezTo>
                  <a:pt x="131" y="76"/>
                  <a:pt x="135" y="74"/>
                  <a:pt x="140" y="74"/>
                </a:cubicBezTo>
                <a:cubicBezTo>
                  <a:pt x="140" y="69"/>
                  <a:pt x="140" y="69"/>
                  <a:pt x="140" y="69"/>
                </a:cubicBezTo>
                <a:cubicBezTo>
                  <a:pt x="148" y="69"/>
                  <a:pt x="148" y="69"/>
                  <a:pt x="148" y="69"/>
                </a:cubicBezTo>
                <a:cubicBezTo>
                  <a:pt x="148" y="74"/>
                  <a:pt x="148" y="74"/>
                  <a:pt x="148" y="74"/>
                </a:cubicBezTo>
                <a:cubicBezTo>
                  <a:pt x="152" y="74"/>
                  <a:pt x="156" y="76"/>
                  <a:pt x="158" y="79"/>
                </a:cubicBezTo>
                <a:cubicBezTo>
                  <a:pt x="161" y="81"/>
                  <a:pt x="162" y="85"/>
                  <a:pt x="162" y="89"/>
                </a:cubicBezTo>
                <a:cubicBezTo>
                  <a:pt x="162" y="90"/>
                  <a:pt x="162" y="91"/>
                  <a:pt x="162" y="92"/>
                </a:cubicBezTo>
                <a:close/>
              </a:path>
            </a:pathLst>
          </a:custGeom>
          <a:solidFill>
            <a:schemeClr val="accent1"/>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Tree>
    <p:extLst>
      <p:ext uri="{BB962C8B-B14F-4D97-AF65-F5344CB8AC3E}">
        <p14:creationId xmlns:p14="http://schemas.microsoft.com/office/powerpoint/2010/main" val="184883207"/>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a:extLst>
              <a:ext uri="{FF2B5EF4-FFF2-40B4-BE49-F238E27FC236}">
                <a16:creationId xmlns="" xmlns:a16="http://schemas.microsoft.com/office/drawing/2014/main" id="{FE3C94C8-C406-4DBD-ADF1-6BC42FB95E71}"/>
              </a:ext>
            </a:extLst>
          </p:cNvPr>
          <p:cNvSpPr/>
          <p:nvPr>
            <p:custDataLst>
              <p:tags r:id="rId1"/>
            </p:custDataLst>
          </p:nvPr>
        </p:nvSpPr>
        <p:spPr>
          <a:xfrm rot="21396991">
            <a:off x="4690465" y="4258714"/>
            <a:ext cx="4285663" cy="75963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58" name="矩形 57">
            <a:extLst>
              <a:ext uri="{FF2B5EF4-FFF2-40B4-BE49-F238E27FC236}">
                <a16:creationId xmlns="" xmlns:a16="http://schemas.microsoft.com/office/drawing/2014/main" id="{74D47197-EE2A-4C49-9381-B3E8B9D0210C}"/>
              </a:ext>
            </a:extLst>
          </p:cNvPr>
          <p:cNvSpPr/>
          <p:nvPr>
            <p:custDataLst>
              <p:tags r:id="rId2"/>
            </p:custDataLst>
          </p:nvPr>
        </p:nvSpPr>
        <p:spPr>
          <a:xfrm rot="225092">
            <a:off x="3321489" y="3210656"/>
            <a:ext cx="5542927" cy="92822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59" name="矩形 58">
            <a:extLst>
              <a:ext uri="{FF2B5EF4-FFF2-40B4-BE49-F238E27FC236}">
                <a16:creationId xmlns="" xmlns:a16="http://schemas.microsoft.com/office/drawing/2014/main" id="{68C30869-127D-4D29-A450-55DA15916453}"/>
              </a:ext>
            </a:extLst>
          </p:cNvPr>
          <p:cNvSpPr/>
          <p:nvPr>
            <p:custDataLst>
              <p:tags r:id="rId3"/>
            </p:custDataLst>
          </p:nvPr>
        </p:nvSpPr>
        <p:spPr>
          <a:xfrm rot="21197296">
            <a:off x="3955198" y="2008232"/>
            <a:ext cx="4275508" cy="926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60" name="矩形 59">
            <a:extLst>
              <a:ext uri="{FF2B5EF4-FFF2-40B4-BE49-F238E27FC236}">
                <a16:creationId xmlns="" xmlns:a16="http://schemas.microsoft.com/office/drawing/2014/main" id="{3526DF93-72FE-404A-9F39-A9F89EEC8609}"/>
              </a:ext>
            </a:extLst>
          </p:cNvPr>
          <p:cNvSpPr/>
          <p:nvPr>
            <p:custDataLst>
              <p:tags r:id="rId4"/>
            </p:custDataLst>
          </p:nvPr>
        </p:nvSpPr>
        <p:spPr>
          <a:xfrm rot="225092">
            <a:off x="3215872" y="3080663"/>
            <a:ext cx="5544957" cy="926191"/>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4400" dirty="0">
                <a:solidFill>
                  <a:srgbClr val="FFFFFF"/>
                </a:solidFill>
                <a:latin typeface="微软雅黑" panose="020B0503020204020204" pitchFamily="34" charset="-122"/>
                <a:ea typeface="微软雅黑" panose="020B0503020204020204" pitchFamily="34" charset="-122"/>
              </a:rPr>
              <a:t>谢谢观看</a:t>
            </a:r>
          </a:p>
        </p:txBody>
      </p:sp>
      <p:sp>
        <p:nvSpPr>
          <p:cNvPr id="61" name="矩形 60">
            <a:extLst>
              <a:ext uri="{FF2B5EF4-FFF2-40B4-BE49-F238E27FC236}">
                <a16:creationId xmlns="" xmlns:a16="http://schemas.microsoft.com/office/drawing/2014/main" id="{9F671722-21ED-426F-AB4B-86055DB58127}"/>
              </a:ext>
            </a:extLst>
          </p:cNvPr>
          <p:cNvSpPr/>
          <p:nvPr>
            <p:custDataLst>
              <p:tags r:id="rId5"/>
            </p:custDataLst>
          </p:nvPr>
        </p:nvSpPr>
        <p:spPr>
          <a:xfrm rot="21396991">
            <a:off x="4584847" y="4128722"/>
            <a:ext cx="4285663" cy="759639"/>
          </a:xfrm>
          <a:prstGeom prst="rect">
            <a:avLst/>
          </a:prstGeom>
          <a:solidFill>
            <a:schemeClr val="accent1"/>
          </a:solidFill>
          <a:ln w="3175">
            <a:noFill/>
          </a:ln>
          <a:effectLst>
            <a:outerShdw blurRad="25400" dist="12700" dir="189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汇报人</a:t>
            </a:r>
            <a:r>
              <a:rPr lang="zh-CN" altLang="en-US" sz="1600" dirty="0" smtClean="0">
                <a:solidFill>
                  <a:srgbClr val="FFFFFF"/>
                </a:solidFill>
                <a:latin typeface="微软雅黑" panose="020B0503020204020204" pitchFamily="34" charset="-122"/>
                <a:ea typeface="微软雅黑" panose="020B0503020204020204" pitchFamily="34" charset="-122"/>
              </a:rPr>
              <a:t>：蓝素材</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62" name="矩形 61">
            <a:extLst>
              <a:ext uri="{FF2B5EF4-FFF2-40B4-BE49-F238E27FC236}">
                <a16:creationId xmlns="" xmlns:a16="http://schemas.microsoft.com/office/drawing/2014/main" id="{A9248713-5E09-44AD-8B47-1BE8034FFD3E}"/>
              </a:ext>
            </a:extLst>
          </p:cNvPr>
          <p:cNvSpPr/>
          <p:nvPr>
            <p:custDataLst>
              <p:tags r:id="rId6"/>
            </p:custDataLst>
          </p:nvPr>
        </p:nvSpPr>
        <p:spPr>
          <a:xfrm rot="21197296">
            <a:off x="3843489" y="1839648"/>
            <a:ext cx="4277538" cy="928223"/>
          </a:xfrm>
          <a:prstGeom prst="rect">
            <a:avLst/>
          </a:prstGeom>
          <a:solidFill>
            <a:schemeClr val="accent1"/>
          </a:solidFill>
          <a:ln w="3175">
            <a:noFill/>
          </a:ln>
          <a:effectLst>
            <a:outerShdw blurRad="25400" dist="127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800" dirty="0">
                <a:solidFill>
                  <a:srgbClr val="FFFFFF"/>
                </a:solidFill>
                <a:latin typeface="Verdana" panose="020B0604030504040204" pitchFamily="34" charset="0"/>
                <a:ea typeface="Verdana" panose="020B0604030504040204" pitchFamily="34" charset="0"/>
                <a:cs typeface="Verdana" panose="020B0604030504040204" pitchFamily="34" charset="0"/>
              </a:rPr>
              <a:t>THANK YOU</a:t>
            </a:r>
            <a:endParaRPr lang="zh-CN" altLang="en-US" sz="4800" dirty="0">
              <a:solidFill>
                <a:srgbClr val="FFFFFF"/>
              </a:solidFill>
              <a:latin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62272720"/>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请在此添加第一节标题</a:t>
            </a:r>
          </a:p>
        </p:txBody>
      </p:sp>
      <p:sp>
        <p:nvSpPr>
          <p:cNvPr id="9219" name="文本占位符 2"/>
          <p:cNvSpPr>
            <a:spLocks noGrp="1"/>
          </p:cNvSpPr>
          <p:nvPr>
            <p:ph type="body" idx="1"/>
          </p:nvPr>
        </p:nvSpPr>
        <p:spPr/>
        <p:txBody>
          <a:bodyPr/>
          <a:lstStyle/>
          <a:p>
            <a:r>
              <a:rPr lang="zh-CN" altLang="en-US"/>
              <a:t>请输入第一节的小标题</a:t>
            </a:r>
            <a:endParaRPr lang="zh-CN" altLang="en-US" dirty="0"/>
          </a:p>
        </p:txBody>
      </p:sp>
    </p:spTree>
    <p:extLst>
      <p:ext uri="{BB962C8B-B14F-4D97-AF65-F5344CB8AC3E}">
        <p14:creationId xmlns:p14="http://schemas.microsoft.com/office/powerpoint/2010/main" val="1454537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grpSp>
        <p:nvGrpSpPr>
          <p:cNvPr id="15" name="组合 14">
            <a:extLst>
              <a:ext uri="{FF2B5EF4-FFF2-40B4-BE49-F238E27FC236}">
                <a16:creationId xmlns="" xmlns:a16="http://schemas.microsoft.com/office/drawing/2014/main" id="{FFA8CFB3-245B-4A1C-A519-D39FA0A4313A}"/>
              </a:ext>
            </a:extLst>
          </p:cNvPr>
          <p:cNvGrpSpPr/>
          <p:nvPr/>
        </p:nvGrpSpPr>
        <p:grpSpPr>
          <a:xfrm>
            <a:off x="3557045" y="1927274"/>
            <a:ext cx="5077910" cy="4930726"/>
            <a:chOff x="7063577" y="1887011"/>
            <a:chExt cx="4267539" cy="4143844"/>
          </a:xfrm>
        </p:grpSpPr>
        <p:sp>
          <p:nvSpPr>
            <p:cNvPr id="16" name="Freeform 5">
              <a:extLst>
                <a:ext uri="{FF2B5EF4-FFF2-40B4-BE49-F238E27FC236}">
                  <a16:creationId xmlns="" xmlns:a16="http://schemas.microsoft.com/office/drawing/2014/main" id="{9ACF4435-26E0-4EF2-82EF-E48A8B8B1172}"/>
                </a:ext>
              </a:extLst>
            </p:cNvPr>
            <p:cNvSpPr/>
            <p:nvPr/>
          </p:nvSpPr>
          <p:spPr bwMode="auto">
            <a:xfrm>
              <a:off x="7466889" y="2390817"/>
              <a:ext cx="3403122" cy="3640038"/>
            </a:xfrm>
            <a:custGeom>
              <a:avLst/>
              <a:gdLst>
                <a:gd name="T0" fmla="*/ 2147483646 w 1045"/>
                <a:gd name="T1" fmla="*/ 2147483646 h 1279"/>
                <a:gd name="T2" fmla="*/ 2147483646 w 1045"/>
                <a:gd name="T3" fmla="*/ 2147483646 h 1279"/>
                <a:gd name="T4" fmla="*/ 2147483646 w 1045"/>
                <a:gd name="T5" fmla="*/ 2147483646 h 1279"/>
                <a:gd name="T6" fmla="*/ 2147483646 w 1045"/>
                <a:gd name="T7" fmla="*/ 2147483646 h 1279"/>
                <a:gd name="T8" fmla="*/ 2147483646 w 1045"/>
                <a:gd name="T9" fmla="*/ 2147483646 h 1279"/>
                <a:gd name="T10" fmla="*/ 0 w 1045"/>
                <a:gd name="T11" fmla="*/ 2147483646 h 1279"/>
                <a:gd name="T12" fmla="*/ 2147483646 w 1045"/>
                <a:gd name="T13" fmla="*/ 2147483646 h 1279"/>
                <a:gd name="T14" fmla="*/ 2147483646 w 1045"/>
                <a:gd name="T15" fmla="*/ 2147483646 h 1279"/>
                <a:gd name="T16" fmla="*/ 2147483646 w 1045"/>
                <a:gd name="T17" fmla="*/ 2147483646 h 1279"/>
                <a:gd name="T18" fmla="*/ 2147483646 w 1045"/>
                <a:gd name="T19" fmla="*/ 2147483646 h 1279"/>
                <a:gd name="T20" fmla="*/ 2147483646 w 1045"/>
                <a:gd name="T21" fmla="*/ 2147483646 h 1279"/>
                <a:gd name="T22" fmla="*/ 2147483646 w 1045"/>
                <a:gd name="T23" fmla="*/ 2147483646 h 1279"/>
                <a:gd name="T24" fmla="*/ 2147483646 w 1045"/>
                <a:gd name="T25" fmla="*/ 2147483646 h 1279"/>
                <a:gd name="T26" fmla="*/ 2147483646 w 1045"/>
                <a:gd name="T27" fmla="*/ 2147483646 h 1279"/>
                <a:gd name="T28" fmla="*/ 2147483646 w 1045"/>
                <a:gd name="T29" fmla="*/ 2147483646 h 1279"/>
                <a:gd name="T30" fmla="*/ 2147483646 w 1045"/>
                <a:gd name="T31" fmla="*/ 2147483646 h 1279"/>
                <a:gd name="T32" fmla="*/ 2147483646 w 1045"/>
                <a:gd name="T33" fmla="*/ 2147483646 h 1279"/>
                <a:gd name="T34" fmla="*/ 2147483646 w 1045"/>
                <a:gd name="T35" fmla="*/ 2147483646 h 1279"/>
                <a:gd name="T36" fmla="*/ 2147483646 w 1045"/>
                <a:gd name="T37" fmla="*/ 2147483646 h 1279"/>
                <a:gd name="T38" fmla="*/ 2147483646 w 1045"/>
                <a:gd name="T39" fmla="*/ 2147483646 h 1279"/>
                <a:gd name="T40" fmla="*/ 2147483646 w 1045"/>
                <a:gd name="T41" fmla="*/ 0 h 1279"/>
                <a:gd name="T42" fmla="*/ 2147483646 w 1045"/>
                <a:gd name="T43" fmla="*/ 2147483646 h 1279"/>
                <a:gd name="T44" fmla="*/ 2147483646 w 1045"/>
                <a:gd name="T45" fmla="*/ 2147483646 h 1279"/>
                <a:gd name="T46" fmla="*/ 2147483646 w 1045"/>
                <a:gd name="T47" fmla="*/ 2147483646 h 1279"/>
                <a:gd name="T48" fmla="*/ 2147483646 w 1045"/>
                <a:gd name="T49" fmla="*/ 2147483646 h 1279"/>
                <a:gd name="T50" fmla="*/ 2147483646 w 1045"/>
                <a:gd name="T51" fmla="*/ 2147483646 h 1279"/>
                <a:gd name="T52" fmla="*/ 2147483646 w 1045"/>
                <a:gd name="T53" fmla="*/ 2147483646 h 1279"/>
                <a:gd name="T54" fmla="*/ 2147483646 w 1045"/>
                <a:gd name="T55" fmla="*/ 2147483646 h 1279"/>
                <a:gd name="T56" fmla="*/ 2147483646 w 1045"/>
                <a:gd name="T57" fmla="*/ 2147483646 h 1279"/>
                <a:gd name="T58" fmla="*/ 2147483646 w 1045"/>
                <a:gd name="T59" fmla="*/ 2147483646 h 1279"/>
                <a:gd name="T60" fmla="*/ 2147483646 w 1045"/>
                <a:gd name="T61" fmla="*/ 2147483646 h 1279"/>
                <a:gd name="T62" fmla="*/ 2147483646 w 1045"/>
                <a:gd name="T63" fmla="*/ 2147483646 h 1279"/>
                <a:gd name="T64" fmla="*/ 2147483646 w 1045"/>
                <a:gd name="T65" fmla="*/ 2147483646 h 1279"/>
                <a:gd name="T66" fmla="*/ 2147483646 w 1045"/>
                <a:gd name="T67" fmla="*/ 2147483646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tx1"/>
            </a:solidFill>
            <a:ln>
              <a:noFill/>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7" name="Freeform 7">
              <a:extLst>
                <a:ext uri="{FF2B5EF4-FFF2-40B4-BE49-F238E27FC236}">
                  <a16:creationId xmlns="" xmlns:a16="http://schemas.microsoft.com/office/drawing/2014/main" id="{B8B060FE-EE13-4C0B-91B2-F95B444A38ED}"/>
                </a:ext>
              </a:extLst>
            </p:cNvPr>
            <p:cNvSpPr/>
            <p:nvPr/>
          </p:nvSpPr>
          <p:spPr bwMode="auto">
            <a:xfrm>
              <a:off x="9120770" y="1887011"/>
              <a:ext cx="468268" cy="472250"/>
            </a:xfrm>
            <a:prstGeom prst="ellipse">
              <a:avLst/>
            </a:prstGeom>
            <a:solidFill>
              <a:schemeClr val="accent1">
                <a:lumMod val="75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8" name="Freeform 8">
              <a:extLst>
                <a:ext uri="{FF2B5EF4-FFF2-40B4-BE49-F238E27FC236}">
                  <a16:creationId xmlns="" xmlns:a16="http://schemas.microsoft.com/office/drawing/2014/main" id="{6042EEF5-D7E4-4AEE-BAD2-4E73F04FF644}"/>
                </a:ext>
              </a:extLst>
            </p:cNvPr>
            <p:cNvSpPr/>
            <p:nvPr/>
          </p:nvSpPr>
          <p:spPr bwMode="auto">
            <a:xfrm>
              <a:off x="10865696" y="2922760"/>
              <a:ext cx="465420" cy="469597"/>
            </a:xfrm>
            <a:prstGeom prst="ellipse">
              <a:avLst/>
            </a:prstGeom>
            <a:solidFill>
              <a:schemeClr val="accent1">
                <a:lumMod val="40000"/>
                <a:lumOff val="60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9" name="Freeform 9">
              <a:extLst>
                <a:ext uri="{FF2B5EF4-FFF2-40B4-BE49-F238E27FC236}">
                  <a16:creationId xmlns="" xmlns:a16="http://schemas.microsoft.com/office/drawing/2014/main" id="{160799F5-4E7D-4849-9AAE-AF5664DE2415}"/>
                </a:ext>
              </a:extLst>
            </p:cNvPr>
            <p:cNvSpPr/>
            <p:nvPr/>
          </p:nvSpPr>
          <p:spPr bwMode="auto">
            <a:xfrm>
              <a:off x="10488566" y="4554729"/>
              <a:ext cx="469691" cy="472250"/>
            </a:xfrm>
            <a:prstGeom prst="ellipse">
              <a:avLst/>
            </a:prstGeom>
            <a:solidFill>
              <a:schemeClr val="accent1">
                <a:lumMod val="40000"/>
                <a:lumOff val="60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0" name="Freeform 10">
              <a:extLst>
                <a:ext uri="{FF2B5EF4-FFF2-40B4-BE49-F238E27FC236}">
                  <a16:creationId xmlns="" xmlns:a16="http://schemas.microsoft.com/office/drawing/2014/main" id="{4697706B-6265-4719-BF94-44900C35B884}"/>
                </a:ext>
              </a:extLst>
            </p:cNvPr>
            <p:cNvSpPr/>
            <p:nvPr/>
          </p:nvSpPr>
          <p:spPr bwMode="auto">
            <a:xfrm>
              <a:off x="8241167" y="2604390"/>
              <a:ext cx="466844" cy="472250"/>
            </a:xfrm>
            <a:prstGeom prst="ellipse">
              <a:avLst/>
            </a:prstGeom>
            <a:solidFill>
              <a:schemeClr val="accent1">
                <a:lumMod val="40000"/>
                <a:lumOff val="60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1" name="Freeform 11">
              <a:extLst>
                <a:ext uri="{FF2B5EF4-FFF2-40B4-BE49-F238E27FC236}">
                  <a16:creationId xmlns="" xmlns:a16="http://schemas.microsoft.com/office/drawing/2014/main" id="{482A999D-EC0D-49A8-A335-E3D0FA612415}"/>
                </a:ext>
              </a:extLst>
            </p:cNvPr>
            <p:cNvSpPr/>
            <p:nvPr/>
          </p:nvSpPr>
          <p:spPr bwMode="auto">
            <a:xfrm>
              <a:off x="7197509" y="4532276"/>
              <a:ext cx="362268" cy="363375"/>
            </a:xfrm>
            <a:prstGeom prst="ellipse">
              <a:avLst/>
            </a:prstGeom>
            <a:solidFill>
              <a:schemeClr val="accent1">
                <a:lumMod val="75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2" name="Freeform 13">
              <a:extLst>
                <a:ext uri="{FF2B5EF4-FFF2-40B4-BE49-F238E27FC236}">
                  <a16:creationId xmlns="" xmlns:a16="http://schemas.microsoft.com/office/drawing/2014/main" id="{3C195801-CA31-45D0-B595-00717DC81740}"/>
                </a:ext>
              </a:extLst>
            </p:cNvPr>
            <p:cNvSpPr/>
            <p:nvPr/>
          </p:nvSpPr>
          <p:spPr bwMode="auto">
            <a:xfrm>
              <a:off x="9788942" y="5282008"/>
              <a:ext cx="260465" cy="262656"/>
            </a:xfrm>
            <a:prstGeom prst="ellipse">
              <a:avLst/>
            </a:prstGeom>
            <a:solidFill>
              <a:schemeClr val="accent1">
                <a:lumMod val="75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3" name="Freeform 14">
              <a:extLst>
                <a:ext uri="{FF2B5EF4-FFF2-40B4-BE49-F238E27FC236}">
                  <a16:creationId xmlns="" xmlns:a16="http://schemas.microsoft.com/office/drawing/2014/main" id="{EB694E6A-B460-4F5F-8B2C-69AE052E7907}"/>
                </a:ext>
              </a:extLst>
            </p:cNvPr>
            <p:cNvSpPr/>
            <p:nvPr/>
          </p:nvSpPr>
          <p:spPr bwMode="auto">
            <a:xfrm>
              <a:off x="7987818" y="3425521"/>
              <a:ext cx="256195" cy="262656"/>
            </a:xfrm>
            <a:prstGeom prst="ellipse">
              <a:avLst/>
            </a:prstGeom>
            <a:solidFill>
              <a:schemeClr val="accent1">
                <a:lumMod val="75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4" name="Freeform 15">
              <a:extLst>
                <a:ext uri="{FF2B5EF4-FFF2-40B4-BE49-F238E27FC236}">
                  <a16:creationId xmlns="" xmlns:a16="http://schemas.microsoft.com/office/drawing/2014/main" id="{D7D9DF92-5710-4166-A6D0-47C2200A3FCD}"/>
                </a:ext>
              </a:extLst>
            </p:cNvPr>
            <p:cNvSpPr/>
            <p:nvPr/>
          </p:nvSpPr>
          <p:spPr bwMode="auto">
            <a:xfrm>
              <a:off x="8666734" y="3300977"/>
              <a:ext cx="257619" cy="260003"/>
            </a:xfrm>
            <a:prstGeom prst="ellipse">
              <a:avLst/>
            </a:prstGeom>
            <a:solidFill>
              <a:schemeClr val="accent1">
                <a:lumMod val="75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5" name="Freeform 16">
              <a:extLst>
                <a:ext uri="{FF2B5EF4-FFF2-40B4-BE49-F238E27FC236}">
                  <a16:creationId xmlns="" xmlns:a16="http://schemas.microsoft.com/office/drawing/2014/main" id="{720E48C2-78AF-4CF1-9F8A-9C760B3D6B2B}"/>
                </a:ext>
              </a:extLst>
            </p:cNvPr>
            <p:cNvSpPr/>
            <p:nvPr/>
          </p:nvSpPr>
          <p:spPr bwMode="auto">
            <a:xfrm>
              <a:off x="9381234" y="4377980"/>
              <a:ext cx="257619" cy="258676"/>
            </a:xfrm>
            <a:prstGeom prst="ellipse">
              <a:avLst/>
            </a:prstGeom>
            <a:solidFill>
              <a:schemeClr val="accent1"/>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6" name="Freeform 17">
              <a:extLst>
                <a:ext uri="{FF2B5EF4-FFF2-40B4-BE49-F238E27FC236}">
                  <a16:creationId xmlns="" xmlns:a16="http://schemas.microsoft.com/office/drawing/2014/main" id="{CFD1B81D-5D9D-456F-A356-EC06D96340CC}"/>
                </a:ext>
              </a:extLst>
            </p:cNvPr>
            <p:cNvSpPr/>
            <p:nvPr/>
          </p:nvSpPr>
          <p:spPr bwMode="auto">
            <a:xfrm>
              <a:off x="7677538" y="4095240"/>
              <a:ext cx="256195" cy="262656"/>
            </a:xfrm>
            <a:prstGeom prst="ellipse">
              <a:avLst/>
            </a:prstGeom>
            <a:solidFill>
              <a:schemeClr val="accent1"/>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7" name="Freeform 18">
              <a:extLst>
                <a:ext uri="{FF2B5EF4-FFF2-40B4-BE49-F238E27FC236}">
                  <a16:creationId xmlns="" xmlns:a16="http://schemas.microsoft.com/office/drawing/2014/main" id="{5A8DFEF3-A045-465F-BD07-AD549872230A}"/>
                </a:ext>
              </a:extLst>
            </p:cNvPr>
            <p:cNvSpPr/>
            <p:nvPr/>
          </p:nvSpPr>
          <p:spPr bwMode="auto">
            <a:xfrm>
              <a:off x="10294996" y="3528992"/>
              <a:ext cx="260465" cy="262656"/>
            </a:xfrm>
            <a:prstGeom prst="ellipse">
              <a:avLst/>
            </a:prstGeom>
            <a:solidFill>
              <a:schemeClr val="accent1">
                <a:lumMod val="75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8" name="Freeform 19">
              <a:extLst>
                <a:ext uri="{FF2B5EF4-FFF2-40B4-BE49-F238E27FC236}">
                  <a16:creationId xmlns="" xmlns:a16="http://schemas.microsoft.com/office/drawing/2014/main" id="{50FEA1A3-417C-4798-8762-FE1B04CF01DB}"/>
                </a:ext>
              </a:extLst>
            </p:cNvPr>
            <p:cNvSpPr/>
            <p:nvPr/>
          </p:nvSpPr>
          <p:spPr bwMode="auto">
            <a:xfrm>
              <a:off x="8476171" y="4895651"/>
              <a:ext cx="257619" cy="262656"/>
            </a:xfrm>
            <a:prstGeom prst="ellipse">
              <a:avLst/>
            </a:prstGeom>
            <a:solidFill>
              <a:schemeClr val="accent1">
                <a:lumMod val="75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9" name="Freeform 20">
              <a:extLst>
                <a:ext uri="{FF2B5EF4-FFF2-40B4-BE49-F238E27FC236}">
                  <a16:creationId xmlns="" xmlns:a16="http://schemas.microsoft.com/office/drawing/2014/main" id="{FCE72880-921A-4108-87B4-F856F9704F34}"/>
                </a:ext>
              </a:extLst>
            </p:cNvPr>
            <p:cNvSpPr/>
            <p:nvPr/>
          </p:nvSpPr>
          <p:spPr bwMode="auto">
            <a:xfrm>
              <a:off x="9576272" y="3575083"/>
              <a:ext cx="257619" cy="261329"/>
            </a:xfrm>
            <a:prstGeom prst="ellipse">
              <a:avLst/>
            </a:prstGeom>
            <a:solidFill>
              <a:schemeClr val="accent1">
                <a:lumMod val="75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0" name="Freeform 6">
              <a:extLst>
                <a:ext uri="{FF2B5EF4-FFF2-40B4-BE49-F238E27FC236}">
                  <a16:creationId xmlns="" xmlns:a16="http://schemas.microsoft.com/office/drawing/2014/main" id="{EC06A3B1-848A-46FF-98BF-30F2DCB453A6}"/>
                </a:ext>
              </a:extLst>
            </p:cNvPr>
            <p:cNvSpPr/>
            <p:nvPr/>
          </p:nvSpPr>
          <p:spPr bwMode="auto">
            <a:xfrm>
              <a:off x="7063577" y="2588614"/>
              <a:ext cx="463998" cy="472250"/>
            </a:xfrm>
            <a:prstGeom prst="ellipse">
              <a:avLst/>
            </a:prstGeom>
            <a:solidFill>
              <a:schemeClr val="accent1"/>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1" name="Freeform 12">
              <a:extLst>
                <a:ext uri="{FF2B5EF4-FFF2-40B4-BE49-F238E27FC236}">
                  <a16:creationId xmlns="" xmlns:a16="http://schemas.microsoft.com/office/drawing/2014/main" id="{E06D4C5B-C531-4EA6-A281-02F0D49C7830}"/>
                </a:ext>
              </a:extLst>
            </p:cNvPr>
            <p:cNvSpPr/>
            <p:nvPr/>
          </p:nvSpPr>
          <p:spPr bwMode="auto">
            <a:xfrm>
              <a:off x="9843808" y="2954598"/>
              <a:ext cx="466844" cy="469597"/>
            </a:xfrm>
            <a:prstGeom prst="ellipse">
              <a:avLst/>
            </a:prstGeom>
            <a:solidFill>
              <a:schemeClr val="accent1">
                <a:lumMod val="75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2" name="Freeform 9">
              <a:extLst>
                <a:ext uri="{FF2B5EF4-FFF2-40B4-BE49-F238E27FC236}">
                  <a16:creationId xmlns="" xmlns:a16="http://schemas.microsoft.com/office/drawing/2014/main" id="{C31EBBE1-0311-4555-B517-410FA99909B9}"/>
                </a:ext>
              </a:extLst>
            </p:cNvPr>
            <p:cNvSpPr/>
            <p:nvPr/>
          </p:nvSpPr>
          <p:spPr bwMode="auto">
            <a:xfrm>
              <a:off x="10690204" y="3930288"/>
              <a:ext cx="223930" cy="225150"/>
            </a:xfrm>
            <a:prstGeom prst="ellipse">
              <a:avLst/>
            </a:prstGeom>
            <a:solidFill>
              <a:schemeClr val="accent1"/>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3" name="Freeform 7">
              <a:extLst>
                <a:ext uri="{FF2B5EF4-FFF2-40B4-BE49-F238E27FC236}">
                  <a16:creationId xmlns="" xmlns:a16="http://schemas.microsoft.com/office/drawing/2014/main" id="{7CA594B1-CAA9-4541-A8C8-03777A9F76E5}"/>
                </a:ext>
              </a:extLst>
            </p:cNvPr>
            <p:cNvSpPr/>
            <p:nvPr/>
          </p:nvSpPr>
          <p:spPr bwMode="auto">
            <a:xfrm>
              <a:off x="8842913" y="4023036"/>
              <a:ext cx="403631" cy="407063"/>
            </a:xfrm>
            <a:prstGeom prst="ellipse">
              <a:avLst/>
            </a:prstGeom>
            <a:solidFill>
              <a:schemeClr val="accent1">
                <a:lumMod val="75000"/>
              </a:schemeClr>
            </a:solidFill>
            <a:ln w="9525">
              <a:noFill/>
              <a:round/>
            </a:ln>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sp>
        <p:nvSpPr>
          <p:cNvPr id="34" name="矩形 33">
            <a:extLst>
              <a:ext uri="{FF2B5EF4-FFF2-40B4-BE49-F238E27FC236}">
                <a16:creationId xmlns="" xmlns:a16="http://schemas.microsoft.com/office/drawing/2014/main" id="{A922D191-71FF-4C91-B338-580162037C60}"/>
              </a:ext>
            </a:extLst>
          </p:cNvPr>
          <p:cNvSpPr/>
          <p:nvPr/>
        </p:nvSpPr>
        <p:spPr>
          <a:xfrm>
            <a:off x="1153355" y="1682106"/>
            <a:ext cx="1162498" cy="830997"/>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90</a:t>
            </a:r>
            <a:r>
              <a:rPr lang="zh-CN" altLang="en-US"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个</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35" name="文本框 34">
            <a:extLst>
              <a:ext uri="{FF2B5EF4-FFF2-40B4-BE49-F238E27FC236}">
                <a16:creationId xmlns="" xmlns:a16="http://schemas.microsoft.com/office/drawing/2014/main" id="{8ABE4956-78CB-4731-9BB0-F91FBA31D0F9}"/>
              </a:ext>
            </a:extLst>
          </p:cNvPr>
          <p:cNvSpPr txBox="1"/>
          <p:nvPr/>
        </p:nvSpPr>
        <p:spPr>
          <a:xfrm>
            <a:off x="741079" y="2801562"/>
            <a:ext cx="1987051"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36" name="星形: 五角 35">
            <a:extLst>
              <a:ext uri="{FF2B5EF4-FFF2-40B4-BE49-F238E27FC236}">
                <a16:creationId xmlns="" xmlns:a16="http://schemas.microsoft.com/office/drawing/2014/main" id="{84849571-C04B-4CB2-A645-A8A43798A769}"/>
              </a:ext>
            </a:extLst>
          </p:cNvPr>
          <p:cNvSpPr/>
          <p:nvPr/>
        </p:nvSpPr>
        <p:spPr>
          <a:xfrm>
            <a:off x="1628196" y="2522952"/>
            <a:ext cx="212816" cy="212816"/>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a:extLst>
              <a:ext uri="{FF2B5EF4-FFF2-40B4-BE49-F238E27FC236}">
                <a16:creationId xmlns="" xmlns:a16="http://schemas.microsoft.com/office/drawing/2014/main" id="{3993FB33-115B-49D5-9820-F00F14DA16E0}"/>
              </a:ext>
            </a:extLst>
          </p:cNvPr>
          <p:cNvSpPr/>
          <p:nvPr/>
        </p:nvSpPr>
        <p:spPr>
          <a:xfrm>
            <a:off x="1153355" y="4189739"/>
            <a:ext cx="1162498" cy="830997"/>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87</a:t>
            </a:r>
            <a:r>
              <a:rPr lang="zh-CN" altLang="en-US"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个</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38" name="文本框 37">
            <a:extLst>
              <a:ext uri="{FF2B5EF4-FFF2-40B4-BE49-F238E27FC236}">
                <a16:creationId xmlns="" xmlns:a16="http://schemas.microsoft.com/office/drawing/2014/main" id="{99B56E5E-0F5B-4CBC-B953-C798A5AC68A6}"/>
              </a:ext>
            </a:extLst>
          </p:cNvPr>
          <p:cNvSpPr txBox="1"/>
          <p:nvPr/>
        </p:nvSpPr>
        <p:spPr>
          <a:xfrm>
            <a:off x="741079" y="5309195"/>
            <a:ext cx="1987051"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39" name="星形: 五角 38">
            <a:extLst>
              <a:ext uri="{FF2B5EF4-FFF2-40B4-BE49-F238E27FC236}">
                <a16:creationId xmlns="" xmlns:a16="http://schemas.microsoft.com/office/drawing/2014/main" id="{4856A3C4-0FA0-49C9-BEEF-9CF43DEC7F6A}"/>
              </a:ext>
            </a:extLst>
          </p:cNvPr>
          <p:cNvSpPr/>
          <p:nvPr/>
        </p:nvSpPr>
        <p:spPr>
          <a:xfrm>
            <a:off x="1628196" y="5030585"/>
            <a:ext cx="212816" cy="212816"/>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 xmlns:a16="http://schemas.microsoft.com/office/drawing/2014/main" id="{93B2B760-5E63-49D0-9432-66937CF72675}"/>
              </a:ext>
            </a:extLst>
          </p:cNvPr>
          <p:cNvSpPr/>
          <p:nvPr/>
        </p:nvSpPr>
        <p:spPr>
          <a:xfrm>
            <a:off x="9875491" y="1682106"/>
            <a:ext cx="1162498" cy="830997"/>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45</a:t>
            </a:r>
            <a:r>
              <a:rPr lang="zh-CN" altLang="en-US"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个</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41" name="文本框 40">
            <a:extLst>
              <a:ext uri="{FF2B5EF4-FFF2-40B4-BE49-F238E27FC236}">
                <a16:creationId xmlns="" xmlns:a16="http://schemas.microsoft.com/office/drawing/2014/main" id="{507B41C7-597F-4F22-95A1-A51280A65DEA}"/>
              </a:ext>
            </a:extLst>
          </p:cNvPr>
          <p:cNvSpPr txBox="1"/>
          <p:nvPr/>
        </p:nvSpPr>
        <p:spPr>
          <a:xfrm>
            <a:off x="9463215" y="2801562"/>
            <a:ext cx="1987051"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42" name="星形: 五角 41">
            <a:extLst>
              <a:ext uri="{FF2B5EF4-FFF2-40B4-BE49-F238E27FC236}">
                <a16:creationId xmlns="" xmlns:a16="http://schemas.microsoft.com/office/drawing/2014/main" id="{1E026759-4A49-4631-8EEF-A756972B640F}"/>
              </a:ext>
            </a:extLst>
          </p:cNvPr>
          <p:cNvSpPr/>
          <p:nvPr/>
        </p:nvSpPr>
        <p:spPr>
          <a:xfrm>
            <a:off x="10350332" y="2522952"/>
            <a:ext cx="212816" cy="212816"/>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a:extLst>
              <a:ext uri="{FF2B5EF4-FFF2-40B4-BE49-F238E27FC236}">
                <a16:creationId xmlns="" xmlns:a16="http://schemas.microsoft.com/office/drawing/2014/main" id="{6A3E95C4-F453-4C3B-AFF7-5A90BE916FEE}"/>
              </a:ext>
            </a:extLst>
          </p:cNvPr>
          <p:cNvSpPr/>
          <p:nvPr/>
        </p:nvSpPr>
        <p:spPr>
          <a:xfrm>
            <a:off x="9875491" y="4189739"/>
            <a:ext cx="1162498" cy="830997"/>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63</a:t>
            </a:r>
            <a:r>
              <a:rPr lang="zh-CN" altLang="en-US"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个</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56" name="文本框 55">
            <a:extLst>
              <a:ext uri="{FF2B5EF4-FFF2-40B4-BE49-F238E27FC236}">
                <a16:creationId xmlns="" xmlns:a16="http://schemas.microsoft.com/office/drawing/2014/main" id="{AED62273-16CE-4B33-A88B-480F7852A907}"/>
              </a:ext>
            </a:extLst>
          </p:cNvPr>
          <p:cNvSpPr txBox="1"/>
          <p:nvPr/>
        </p:nvSpPr>
        <p:spPr>
          <a:xfrm>
            <a:off x="9463215" y="5309195"/>
            <a:ext cx="1987051"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57" name="星形: 五角 56">
            <a:extLst>
              <a:ext uri="{FF2B5EF4-FFF2-40B4-BE49-F238E27FC236}">
                <a16:creationId xmlns="" xmlns:a16="http://schemas.microsoft.com/office/drawing/2014/main" id="{C1041C13-5F95-44A1-A276-A356181B685D}"/>
              </a:ext>
            </a:extLst>
          </p:cNvPr>
          <p:cNvSpPr/>
          <p:nvPr/>
        </p:nvSpPr>
        <p:spPr>
          <a:xfrm>
            <a:off x="10350332" y="5030585"/>
            <a:ext cx="212816" cy="212816"/>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06963163"/>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9" name="Freeform 6">
            <a:extLst>
              <a:ext uri="{FF2B5EF4-FFF2-40B4-BE49-F238E27FC236}">
                <a16:creationId xmlns="" xmlns:a16="http://schemas.microsoft.com/office/drawing/2014/main" id="{C38CF659-C2C2-423A-9454-292760A022A8}"/>
              </a:ext>
            </a:extLst>
          </p:cNvPr>
          <p:cNvSpPr/>
          <p:nvPr/>
        </p:nvSpPr>
        <p:spPr bwMode="auto">
          <a:xfrm>
            <a:off x="1325751" y="2842799"/>
            <a:ext cx="1974223" cy="1721556"/>
          </a:xfrm>
          <a:custGeom>
            <a:avLst/>
            <a:gdLst>
              <a:gd name="T0" fmla="*/ 1256279 w 861"/>
              <a:gd name="T1" fmla="*/ 1244016 h 750"/>
              <a:gd name="T2" fmla="*/ 1256279 w 861"/>
              <a:gd name="T3" fmla="*/ 1242314 h 750"/>
              <a:gd name="T4" fmla="*/ 1463675 w 861"/>
              <a:gd name="T5" fmla="*/ 733476 h 750"/>
              <a:gd name="T6" fmla="*/ 730988 w 861"/>
              <a:gd name="T7" fmla="*/ 0 h 750"/>
              <a:gd name="T8" fmla="*/ 0 w 861"/>
              <a:gd name="T9" fmla="*/ 733476 h 750"/>
              <a:gd name="T10" fmla="*/ 203997 w 861"/>
              <a:gd name="T11" fmla="*/ 1240612 h 750"/>
              <a:gd name="T12" fmla="*/ 203997 w 861"/>
              <a:gd name="T13" fmla="*/ 1242314 h 750"/>
              <a:gd name="T14" fmla="*/ 224396 w 861"/>
              <a:gd name="T15" fmla="*/ 1262736 h 750"/>
              <a:gd name="T16" fmla="*/ 482792 w 861"/>
              <a:gd name="T17" fmla="*/ 1002360 h 750"/>
              <a:gd name="T18" fmla="*/ 472592 w 861"/>
              <a:gd name="T19" fmla="*/ 992149 h 750"/>
              <a:gd name="T20" fmla="*/ 470892 w 861"/>
              <a:gd name="T21" fmla="*/ 990448 h 750"/>
              <a:gd name="T22" fmla="*/ 365494 w 861"/>
              <a:gd name="T23" fmla="*/ 733476 h 750"/>
              <a:gd name="T24" fmla="*/ 730988 w 861"/>
              <a:gd name="T25" fmla="*/ 365887 h 750"/>
              <a:gd name="T26" fmla="*/ 1096481 w 861"/>
              <a:gd name="T27" fmla="*/ 733476 h 750"/>
              <a:gd name="T28" fmla="*/ 992783 w 861"/>
              <a:gd name="T29" fmla="*/ 988746 h 750"/>
              <a:gd name="T30" fmla="*/ 992783 w 861"/>
              <a:gd name="T31" fmla="*/ 988746 h 750"/>
              <a:gd name="T32" fmla="*/ 992783 w 861"/>
              <a:gd name="T33" fmla="*/ 988746 h 750"/>
              <a:gd name="T34" fmla="*/ 957084 w 861"/>
              <a:gd name="T35" fmla="*/ 1026185 h 750"/>
              <a:gd name="T36" fmla="*/ 1225679 w 861"/>
              <a:gd name="T37" fmla="*/ 1276350 h 750"/>
              <a:gd name="T38" fmla="*/ 1256279 w 861"/>
              <a:gd name="T39" fmla="*/ 1244016 h 7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61" h="750">
                <a:moveTo>
                  <a:pt x="739" y="731"/>
                </a:moveTo>
                <a:cubicBezTo>
                  <a:pt x="739" y="730"/>
                  <a:pt x="739" y="730"/>
                  <a:pt x="739" y="730"/>
                </a:cubicBezTo>
                <a:cubicBezTo>
                  <a:pt x="814" y="653"/>
                  <a:pt x="861" y="547"/>
                  <a:pt x="861" y="431"/>
                </a:cubicBezTo>
                <a:cubicBezTo>
                  <a:pt x="861" y="193"/>
                  <a:pt x="668" y="0"/>
                  <a:pt x="430" y="0"/>
                </a:cubicBezTo>
                <a:cubicBezTo>
                  <a:pt x="192" y="0"/>
                  <a:pt x="0" y="193"/>
                  <a:pt x="0" y="431"/>
                </a:cubicBezTo>
                <a:cubicBezTo>
                  <a:pt x="0" y="547"/>
                  <a:pt x="45" y="652"/>
                  <a:pt x="120" y="729"/>
                </a:cubicBezTo>
                <a:cubicBezTo>
                  <a:pt x="120" y="730"/>
                  <a:pt x="120" y="730"/>
                  <a:pt x="120" y="730"/>
                </a:cubicBezTo>
                <a:cubicBezTo>
                  <a:pt x="124" y="734"/>
                  <a:pt x="128" y="738"/>
                  <a:pt x="132" y="742"/>
                </a:cubicBezTo>
                <a:cubicBezTo>
                  <a:pt x="284" y="589"/>
                  <a:pt x="284" y="589"/>
                  <a:pt x="284" y="589"/>
                </a:cubicBezTo>
                <a:cubicBezTo>
                  <a:pt x="282" y="587"/>
                  <a:pt x="280" y="585"/>
                  <a:pt x="278" y="583"/>
                </a:cubicBezTo>
                <a:cubicBezTo>
                  <a:pt x="277" y="582"/>
                  <a:pt x="277" y="582"/>
                  <a:pt x="277" y="582"/>
                </a:cubicBezTo>
                <a:cubicBezTo>
                  <a:pt x="239" y="543"/>
                  <a:pt x="215" y="490"/>
                  <a:pt x="215" y="431"/>
                </a:cubicBezTo>
                <a:cubicBezTo>
                  <a:pt x="215" y="312"/>
                  <a:pt x="311" y="215"/>
                  <a:pt x="430" y="215"/>
                </a:cubicBezTo>
                <a:cubicBezTo>
                  <a:pt x="549" y="215"/>
                  <a:pt x="645" y="312"/>
                  <a:pt x="645" y="431"/>
                </a:cubicBezTo>
                <a:cubicBezTo>
                  <a:pt x="645" y="489"/>
                  <a:pt x="622" y="542"/>
                  <a:pt x="584" y="581"/>
                </a:cubicBezTo>
                <a:cubicBezTo>
                  <a:pt x="584" y="581"/>
                  <a:pt x="584" y="581"/>
                  <a:pt x="584" y="581"/>
                </a:cubicBezTo>
                <a:cubicBezTo>
                  <a:pt x="584" y="581"/>
                  <a:pt x="584" y="581"/>
                  <a:pt x="584" y="581"/>
                </a:cubicBezTo>
                <a:cubicBezTo>
                  <a:pt x="577" y="588"/>
                  <a:pt x="570" y="596"/>
                  <a:pt x="563" y="603"/>
                </a:cubicBezTo>
                <a:cubicBezTo>
                  <a:pt x="721" y="750"/>
                  <a:pt x="721" y="750"/>
                  <a:pt x="721" y="750"/>
                </a:cubicBezTo>
                <a:cubicBezTo>
                  <a:pt x="727" y="743"/>
                  <a:pt x="733" y="737"/>
                  <a:pt x="739" y="731"/>
                </a:cubicBezTo>
                <a:close/>
              </a:path>
            </a:pathLst>
          </a:custGeom>
          <a:solidFill>
            <a:schemeClr val="accent1"/>
          </a:solidFill>
          <a:ln>
            <a:noFill/>
          </a:ln>
        </p:spPr>
        <p:txBody>
          <a:bodyPr lIns="68575" tIns="34288" rIns="68575" bIns="3428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0" name="TextBox 175">
            <a:extLst>
              <a:ext uri="{FF2B5EF4-FFF2-40B4-BE49-F238E27FC236}">
                <a16:creationId xmlns="" xmlns:a16="http://schemas.microsoft.com/office/drawing/2014/main" id="{AAC1408F-73D3-4C64-AF53-38C43093E58D}"/>
              </a:ext>
            </a:extLst>
          </p:cNvPr>
          <p:cNvSpPr txBox="1">
            <a:spLocks noChangeArrowheads="1"/>
          </p:cNvSpPr>
          <p:nvPr/>
        </p:nvSpPr>
        <p:spPr bwMode="auto">
          <a:xfrm>
            <a:off x="2103299" y="3495878"/>
            <a:ext cx="435045" cy="56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8" rIns="68575" bIns="34288">
            <a:spAutoFit/>
          </a:bodyPr>
          <a:lstStyle>
            <a:lvl1pPr defTabSz="455295">
              <a:defRPr>
                <a:solidFill>
                  <a:schemeClr val="tx1"/>
                </a:solidFill>
                <a:latin typeface="Calibri" panose="020F0502020204030204" pitchFamily="34" charset="0"/>
                <a:ea typeface="宋体" panose="02010600030101010101" pitchFamily="2" charset="-122"/>
              </a:defRPr>
            </a:lvl1pPr>
            <a:lvl2pPr marL="742950" indent="-285750" defTabSz="455295">
              <a:defRPr>
                <a:solidFill>
                  <a:schemeClr val="tx1"/>
                </a:solidFill>
                <a:latin typeface="Calibri" panose="020F0502020204030204" pitchFamily="34" charset="0"/>
                <a:ea typeface="宋体" panose="02010600030101010101" pitchFamily="2" charset="-122"/>
              </a:defRPr>
            </a:lvl2pPr>
            <a:lvl3pPr marL="1143000" indent="-228600" defTabSz="455295">
              <a:defRPr>
                <a:solidFill>
                  <a:schemeClr val="tx1"/>
                </a:solidFill>
                <a:latin typeface="Calibri" panose="020F0502020204030204" pitchFamily="34" charset="0"/>
                <a:ea typeface="宋体" panose="02010600030101010101" pitchFamily="2" charset="-122"/>
              </a:defRPr>
            </a:lvl3pPr>
            <a:lvl4pPr marL="1600200" indent="-228600" defTabSz="455295">
              <a:defRPr>
                <a:solidFill>
                  <a:schemeClr val="tx1"/>
                </a:solidFill>
                <a:latin typeface="Calibri" panose="020F0502020204030204" pitchFamily="34" charset="0"/>
                <a:ea typeface="宋体" panose="02010600030101010101" pitchFamily="2" charset="-122"/>
              </a:defRPr>
            </a:lvl4pPr>
            <a:lvl5pPr marL="2057400" indent="-228600" defTabSz="455295">
              <a:defRPr>
                <a:solidFill>
                  <a:schemeClr val="tx1"/>
                </a:solidFill>
                <a:latin typeface="Calibri" panose="020F0502020204030204" pitchFamily="34" charset="0"/>
                <a:ea typeface="宋体" panose="02010600030101010101" pitchFamily="2" charset="-122"/>
              </a:defRPr>
            </a:lvl5pPr>
            <a:lvl6pPr marL="25146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455295"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en-US"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a:t>
            </a:r>
            <a:endParaRPr kumimoji="0" lang="id-ID" altLang="en-US"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 name="文本框 10">
            <a:extLst>
              <a:ext uri="{FF2B5EF4-FFF2-40B4-BE49-F238E27FC236}">
                <a16:creationId xmlns="" xmlns:a16="http://schemas.microsoft.com/office/drawing/2014/main" id="{1CA8C6A2-2599-43BC-A4E7-BFAFC0E62497}"/>
              </a:ext>
            </a:extLst>
          </p:cNvPr>
          <p:cNvSpPr txBox="1"/>
          <p:nvPr/>
        </p:nvSpPr>
        <p:spPr>
          <a:xfrm>
            <a:off x="902768" y="1819446"/>
            <a:ext cx="2818047" cy="874407"/>
          </a:xfrm>
          <a:prstGeom prst="rect">
            <a:avLst/>
          </a:prstGeom>
          <a:noFill/>
        </p:spPr>
        <p:txBody>
          <a:bodyPr wrap="square" rtlCol="0">
            <a:spAutoFit/>
          </a:bodyPr>
          <a:lstStyle/>
          <a:p>
            <a:pPr algn="ct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12" name="Freeform 6">
            <a:extLst>
              <a:ext uri="{FF2B5EF4-FFF2-40B4-BE49-F238E27FC236}">
                <a16:creationId xmlns="" xmlns:a16="http://schemas.microsoft.com/office/drawing/2014/main" id="{A77CB55F-2A3A-41B8-B5E6-C5D3500E84B1}"/>
              </a:ext>
            </a:extLst>
          </p:cNvPr>
          <p:cNvSpPr/>
          <p:nvPr/>
        </p:nvSpPr>
        <p:spPr bwMode="auto">
          <a:xfrm>
            <a:off x="4921346" y="2842799"/>
            <a:ext cx="1974223" cy="1721556"/>
          </a:xfrm>
          <a:custGeom>
            <a:avLst/>
            <a:gdLst>
              <a:gd name="T0" fmla="*/ 1256279 w 861"/>
              <a:gd name="T1" fmla="*/ 1244016 h 750"/>
              <a:gd name="T2" fmla="*/ 1256279 w 861"/>
              <a:gd name="T3" fmla="*/ 1242314 h 750"/>
              <a:gd name="T4" fmla="*/ 1463675 w 861"/>
              <a:gd name="T5" fmla="*/ 733476 h 750"/>
              <a:gd name="T6" fmla="*/ 730988 w 861"/>
              <a:gd name="T7" fmla="*/ 0 h 750"/>
              <a:gd name="T8" fmla="*/ 0 w 861"/>
              <a:gd name="T9" fmla="*/ 733476 h 750"/>
              <a:gd name="T10" fmla="*/ 203997 w 861"/>
              <a:gd name="T11" fmla="*/ 1240612 h 750"/>
              <a:gd name="T12" fmla="*/ 203997 w 861"/>
              <a:gd name="T13" fmla="*/ 1242314 h 750"/>
              <a:gd name="T14" fmla="*/ 224396 w 861"/>
              <a:gd name="T15" fmla="*/ 1262736 h 750"/>
              <a:gd name="T16" fmla="*/ 482792 w 861"/>
              <a:gd name="T17" fmla="*/ 1002360 h 750"/>
              <a:gd name="T18" fmla="*/ 472592 w 861"/>
              <a:gd name="T19" fmla="*/ 992149 h 750"/>
              <a:gd name="T20" fmla="*/ 470892 w 861"/>
              <a:gd name="T21" fmla="*/ 990448 h 750"/>
              <a:gd name="T22" fmla="*/ 365494 w 861"/>
              <a:gd name="T23" fmla="*/ 733476 h 750"/>
              <a:gd name="T24" fmla="*/ 730988 w 861"/>
              <a:gd name="T25" fmla="*/ 365887 h 750"/>
              <a:gd name="T26" fmla="*/ 1096481 w 861"/>
              <a:gd name="T27" fmla="*/ 733476 h 750"/>
              <a:gd name="T28" fmla="*/ 992783 w 861"/>
              <a:gd name="T29" fmla="*/ 988746 h 750"/>
              <a:gd name="T30" fmla="*/ 992783 w 861"/>
              <a:gd name="T31" fmla="*/ 988746 h 750"/>
              <a:gd name="T32" fmla="*/ 992783 w 861"/>
              <a:gd name="T33" fmla="*/ 988746 h 750"/>
              <a:gd name="T34" fmla="*/ 957084 w 861"/>
              <a:gd name="T35" fmla="*/ 1026185 h 750"/>
              <a:gd name="T36" fmla="*/ 1225679 w 861"/>
              <a:gd name="T37" fmla="*/ 1276350 h 750"/>
              <a:gd name="T38" fmla="*/ 1256279 w 861"/>
              <a:gd name="T39" fmla="*/ 1244016 h 7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61" h="750">
                <a:moveTo>
                  <a:pt x="739" y="731"/>
                </a:moveTo>
                <a:cubicBezTo>
                  <a:pt x="739" y="730"/>
                  <a:pt x="739" y="730"/>
                  <a:pt x="739" y="730"/>
                </a:cubicBezTo>
                <a:cubicBezTo>
                  <a:pt x="814" y="653"/>
                  <a:pt x="861" y="547"/>
                  <a:pt x="861" y="431"/>
                </a:cubicBezTo>
                <a:cubicBezTo>
                  <a:pt x="861" y="193"/>
                  <a:pt x="668" y="0"/>
                  <a:pt x="430" y="0"/>
                </a:cubicBezTo>
                <a:cubicBezTo>
                  <a:pt x="192" y="0"/>
                  <a:pt x="0" y="193"/>
                  <a:pt x="0" y="431"/>
                </a:cubicBezTo>
                <a:cubicBezTo>
                  <a:pt x="0" y="547"/>
                  <a:pt x="45" y="652"/>
                  <a:pt x="120" y="729"/>
                </a:cubicBezTo>
                <a:cubicBezTo>
                  <a:pt x="120" y="730"/>
                  <a:pt x="120" y="730"/>
                  <a:pt x="120" y="730"/>
                </a:cubicBezTo>
                <a:cubicBezTo>
                  <a:pt x="124" y="734"/>
                  <a:pt x="128" y="738"/>
                  <a:pt x="132" y="742"/>
                </a:cubicBezTo>
                <a:cubicBezTo>
                  <a:pt x="284" y="589"/>
                  <a:pt x="284" y="589"/>
                  <a:pt x="284" y="589"/>
                </a:cubicBezTo>
                <a:cubicBezTo>
                  <a:pt x="282" y="587"/>
                  <a:pt x="280" y="585"/>
                  <a:pt x="278" y="583"/>
                </a:cubicBezTo>
                <a:cubicBezTo>
                  <a:pt x="277" y="582"/>
                  <a:pt x="277" y="582"/>
                  <a:pt x="277" y="582"/>
                </a:cubicBezTo>
                <a:cubicBezTo>
                  <a:pt x="239" y="543"/>
                  <a:pt x="215" y="490"/>
                  <a:pt x="215" y="431"/>
                </a:cubicBezTo>
                <a:cubicBezTo>
                  <a:pt x="215" y="312"/>
                  <a:pt x="311" y="215"/>
                  <a:pt x="430" y="215"/>
                </a:cubicBezTo>
                <a:cubicBezTo>
                  <a:pt x="549" y="215"/>
                  <a:pt x="645" y="312"/>
                  <a:pt x="645" y="431"/>
                </a:cubicBezTo>
                <a:cubicBezTo>
                  <a:pt x="645" y="489"/>
                  <a:pt x="622" y="542"/>
                  <a:pt x="584" y="581"/>
                </a:cubicBezTo>
                <a:cubicBezTo>
                  <a:pt x="584" y="581"/>
                  <a:pt x="584" y="581"/>
                  <a:pt x="584" y="581"/>
                </a:cubicBezTo>
                <a:cubicBezTo>
                  <a:pt x="584" y="581"/>
                  <a:pt x="584" y="581"/>
                  <a:pt x="584" y="581"/>
                </a:cubicBezTo>
                <a:cubicBezTo>
                  <a:pt x="577" y="588"/>
                  <a:pt x="570" y="596"/>
                  <a:pt x="563" y="603"/>
                </a:cubicBezTo>
                <a:cubicBezTo>
                  <a:pt x="721" y="750"/>
                  <a:pt x="721" y="750"/>
                  <a:pt x="721" y="750"/>
                </a:cubicBezTo>
                <a:cubicBezTo>
                  <a:pt x="727" y="743"/>
                  <a:pt x="733" y="737"/>
                  <a:pt x="739" y="731"/>
                </a:cubicBezTo>
                <a:close/>
              </a:path>
            </a:pathLst>
          </a:custGeom>
          <a:solidFill>
            <a:schemeClr val="accent1"/>
          </a:solidFill>
          <a:ln>
            <a:noFill/>
          </a:ln>
        </p:spPr>
        <p:txBody>
          <a:bodyPr lIns="68575" tIns="34288" rIns="68575" bIns="3428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3" name="TextBox 175">
            <a:extLst>
              <a:ext uri="{FF2B5EF4-FFF2-40B4-BE49-F238E27FC236}">
                <a16:creationId xmlns="" xmlns:a16="http://schemas.microsoft.com/office/drawing/2014/main" id="{C3B9B8B7-0A70-41C9-A3A4-2E052F39F23F}"/>
              </a:ext>
            </a:extLst>
          </p:cNvPr>
          <p:cNvSpPr txBox="1">
            <a:spLocks noChangeArrowheads="1"/>
          </p:cNvSpPr>
          <p:nvPr/>
        </p:nvSpPr>
        <p:spPr bwMode="auto">
          <a:xfrm>
            <a:off x="5698894" y="3495878"/>
            <a:ext cx="435045" cy="56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8" rIns="68575" bIns="34288">
            <a:spAutoFit/>
          </a:bodyPr>
          <a:lstStyle>
            <a:lvl1pPr defTabSz="455295">
              <a:defRPr>
                <a:solidFill>
                  <a:schemeClr val="tx1"/>
                </a:solidFill>
                <a:latin typeface="Calibri" panose="020F0502020204030204" pitchFamily="34" charset="0"/>
                <a:ea typeface="宋体" panose="02010600030101010101" pitchFamily="2" charset="-122"/>
              </a:defRPr>
            </a:lvl1pPr>
            <a:lvl2pPr marL="742950" indent="-285750" defTabSz="455295">
              <a:defRPr>
                <a:solidFill>
                  <a:schemeClr val="tx1"/>
                </a:solidFill>
                <a:latin typeface="Calibri" panose="020F0502020204030204" pitchFamily="34" charset="0"/>
                <a:ea typeface="宋体" panose="02010600030101010101" pitchFamily="2" charset="-122"/>
              </a:defRPr>
            </a:lvl2pPr>
            <a:lvl3pPr marL="1143000" indent="-228600" defTabSz="455295">
              <a:defRPr>
                <a:solidFill>
                  <a:schemeClr val="tx1"/>
                </a:solidFill>
                <a:latin typeface="Calibri" panose="020F0502020204030204" pitchFamily="34" charset="0"/>
                <a:ea typeface="宋体" panose="02010600030101010101" pitchFamily="2" charset="-122"/>
              </a:defRPr>
            </a:lvl3pPr>
            <a:lvl4pPr marL="1600200" indent="-228600" defTabSz="455295">
              <a:defRPr>
                <a:solidFill>
                  <a:schemeClr val="tx1"/>
                </a:solidFill>
                <a:latin typeface="Calibri" panose="020F0502020204030204" pitchFamily="34" charset="0"/>
                <a:ea typeface="宋体" panose="02010600030101010101" pitchFamily="2" charset="-122"/>
              </a:defRPr>
            </a:lvl4pPr>
            <a:lvl5pPr marL="2057400" indent="-228600" defTabSz="455295">
              <a:defRPr>
                <a:solidFill>
                  <a:schemeClr val="tx1"/>
                </a:solidFill>
                <a:latin typeface="Calibri" panose="020F0502020204030204" pitchFamily="34" charset="0"/>
                <a:ea typeface="宋体" panose="02010600030101010101" pitchFamily="2" charset="-122"/>
              </a:defRPr>
            </a:lvl5pPr>
            <a:lvl6pPr marL="25146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455295"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en-US"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B</a:t>
            </a:r>
            <a:endParaRPr kumimoji="0" lang="id-ID" altLang="en-US"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文本框 13">
            <a:extLst>
              <a:ext uri="{FF2B5EF4-FFF2-40B4-BE49-F238E27FC236}">
                <a16:creationId xmlns="" xmlns:a16="http://schemas.microsoft.com/office/drawing/2014/main" id="{88D0420B-C429-4BF1-A174-24A3740289E6}"/>
              </a:ext>
            </a:extLst>
          </p:cNvPr>
          <p:cNvSpPr txBox="1"/>
          <p:nvPr/>
        </p:nvSpPr>
        <p:spPr>
          <a:xfrm>
            <a:off x="4498363" y="1819446"/>
            <a:ext cx="2818047" cy="874407"/>
          </a:xfrm>
          <a:prstGeom prst="rect">
            <a:avLst/>
          </a:prstGeom>
          <a:noFill/>
        </p:spPr>
        <p:txBody>
          <a:bodyPr wrap="square" rtlCol="0">
            <a:spAutoFit/>
          </a:bodyPr>
          <a:lstStyle/>
          <a:p>
            <a:pPr algn="ct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21" name="Freeform 6">
            <a:extLst>
              <a:ext uri="{FF2B5EF4-FFF2-40B4-BE49-F238E27FC236}">
                <a16:creationId xmlns="" xmlns:a16="http://schemas.microsoft.com/office/drawing/2014/main" id="{BE2A645A-BD0B-41BC-BD4A-1A8231F6C890}"/>
              </a:ext>
            </a:extLst>
          </p:cNvPr>
          <p:cNvSpPr/>
          <p:nvPr/>
        </p:nvSpPr>
        <p:spPr bwMode="auto">
          <a:xfrm>
            <a:off x="8516941" y="2842799"/>
            <a:ext cx="1974223" cy="1721556"/>
          </a:xfrm>
          <a:custGeom>
            <a:avLst/>
            <a:gdLst>
              <a:gd name="T0" fmla="*/ 1256279 w 861"/>
              <a:gd name="T1" fmla="*/ 1244016 h 750"/>
              <a:gd name="T2" fmla="*/ 1256279 w 861"/>
              <a:gd name="T3" fmla="*/ 1242314 h 750"/>
              <a:gd name="T4" fmla="*/ 1463675 w 861"/>
              <a:gd name="T5" fmla="*/ 733476 h 750"/>
              <a:gd name="T6" fmla="*/ 730988 w 861"/>
              <a:gd name="T7" fmla="*/ 0 h 750"/>
              <a:gd name="T8" fmla="*/ 0 w 861"/>
              <a:gd name="T9" fmla="*/ 733476 h 750"/>
              <a:gd name="T10" fmla="*/ 203997 w 861"/>
              <a:gd name="T11" fmla="*/ 1240612 h 750"/>
              <a:gd name="T12" fmla="*/ 203997 w 861"/>
              <a:gd name="T13" fmla="*/ 1242314 h 750"/>
              <a:gd name="T14" fmla="*/ 224396 w 861"/>
              <a:gd name="T15" fmla="*/ 1262736 h 750"/>
              <a:gd name="T16" fmla="*/ 482792 w 861"/>
              <a:gd name="T17" fmla="*/ 1002360 h 750"/>
              <a:gd name="T18" fmla="*/ 472592 w 861"/>
              <a:gd name="T19" fmla="*/ 992149 h 750"/>
              <a:gd name="T20" fmla="*/ 470892 w 861"/>
              <a:gd name="T21" fmla="*/ 990448 h 750"/>
              <a:gd name="T22" fmla="*/ 365494 w 861"/>
              <a:gd name="T23" fmla="*/ 733476 h 750"/>
              <a:gd name="T24" fmla="*/ 730988 w 861"/>
              <a:gd name="T25" fmla="*/ 365887 h 750"/>
              <a:gd name="T26" fmla="*/ 1096481 w 861"/>
              <a:gd name="T27" fmla="*/ 733476 h 750"/>
              <a:gd name="T28" fmla="*/ 992783 w 861"/>
              <a:gd name="T29" fmla="*/ 988746 h 750"/>
              <a:gd name="T30" fmla="*/ 992783 w 861"/>
              <a:gd name="T31" fmla="*/ 988746 h 750"/>
              <a:gd name="T32" fmla="*/ 992783 w 861"/>
              <a:gd name="T33" fmla="*/ 988746 h 750"/>
              <a:gd name="T34" fmla="*/ 957084 w 861"/>
              <a:gd name="T35" fmla="*/ 1026185 h 750"/>
              <a:gd name="T36" fmla="*/ 1225679 w 861"/>
              <a:gd name="T37" fmla="*/ 1276350 h 750"/>
              <a:gd name="T38" fmla="*/ 1256279 w 861"/>
              <a:gd name="T39" fmla="*/ 1244016 h 7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61" h="750">
                <a:moveTo>
                  <a:pt x="739" y="731"/>
                </a:moveTo>
                <a:cubicBezTo>
                  <a:pt x="739" y="730"/>
                  <a:pt x="739" y="730"/>
                  <a:pt x="739" y="730"/>
                </a:cubicBezTo>
                <a:cubicBezTo>
                  <a:pt x="814" y="653"/>
                  <a:pt x="861" y="547"/>
                  <a:pt x="861" y="431"/>
                </a:cubicBezTo>
                <a:cubicBezTo>
                  <a:pt x="861" y="193"/>
                  <a:pt x="668" y="0"/>
                  <a:pt x="430" y="0"/>
                </a:cubicBezTo>
                <a:cubicBezTo>
                  <a:pt x="192" y="0"/>
                  <a:pt x="0" y="193"/>
                  <a:pt x="0" y="431"/>
                </a:cubicBezTo>
                <a:cubicBezTo>
                  <a:pt x="0" y="547"/>
                  <a:pt x="45" y="652"/>
                  <a:pt x="120" y="729"/>
                </a:cubicBezTo>
                <a:cubicBezTo>
                  <a:pt x="120" y="730"/>
                  <a:pt x="120" y="730"/>
                  <a:pt x="120" y="730"/>
                </a:cubicBezTo>
                <a:cubicBezTo>
                  <a:pt x="124" y="734"/>
                  <a:pt x="128" y="738"/>
                  <a:pt x="132" y="742"/>
                </a:cubicBezTo>
                <a:cubicBezTo>
                  <a:pt x="284" y="589"/>
                  <a:pt x="284" y="589"/>
                  <a:pt x="284" y="589"/>
                </a:cubicBezTo>
                <a:cubicBezTo>
                  <a:pt x="282" y="587"/>
                  <a:pt x="280" y="585"/>
                  <a:pt x="278" y="583"/>
                </a:cubicBezTo>
                <a:cubicBezTo>
                  <a:pt x="277" y="582"/>
                  <a:pt x="277" y="582"/>
                  <a:pt x="277" y="582"/>
                </a:cubicBezTo>
                <a:cubicBezTo>
                  <a:pt x="239" y="543"/>
                  <a:pt x="215" y="490"/>
                  <a:pt x="215" y="431"/>
                </a:cubicBezTo>
                <a:cubicBezTo>
                  <a:pt x="215" y="312"/>
                  <a:pt x="311" y="215"/>
                  <a:pt x="430" y="215"/>
                </a:cubicBezTo>
                <a:cubicBezTo>
                  <a:pt x="549" y="215"/>
                  <a:pt x="645" y="312"/>
                  <a:pt x="645" y="431"/>
                </a:cubicBezTo>
                <a:cubicBezTo>
                  <a:pt x="645" y="489"/>
                  <a:pt x="622" y="542"/>
                  <a:pt x="584" y="581"/>
                </a:cubicBezTo>
                <a:cubicBezTo>
                  <a:pt x="584" y="581"/>
                  <a:pt x="584" y="581"/>
                  <a:pt x="584" y="581"/>
                </a:cubicBezTo>
                <a:cubicBezTo>
                  <a:pt x="584" y="581"/>
                  <a:pt x="584" y="581"/>
                  <a:pt x="584" y="581"/>
                </a:cubicBezTo>
                <a:cubicBezTo>
                  <a:pt x="577" y="588"/>
                  <a:pt x="570" y="596"/>
                  <a:pt x="563" y="603"/>
                </a:cubicBezTo>
                <a:cubicBezTo>
                  <a:pt x="721" y="750"/>
                  <a:pt x="721" y="750"/>
                  <a:pt x="721" y="750"/>
                </a:cubicBezTo>
                <a:cubicBezTo>
                  <a:pt x="727" y="743"/>
                  <a:pt x="733" y="737"/>
                  <a:pt x="739" y="731"/>
                </a:cubicBezTo>
                <a:close/>
              </a:path>
            </a:pathLst>
          </a:custGeom>
          <a:solidFill>
            <a:schemeClr val="accent1"/>
          </a:solidFill>
          <a:ln>
            <a:noFill/>
          </a:ln>
        </p:spPr>
        <p:txBody>
          <a:bodyPr lIns="68575" tIns="34288" rIns="68575" bIns="3428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2" name="TextBox 175">
            <a:extLst>
              <a:ext uri="{FF2B5EF4-FFF2-40B4-BE49-F238E27FC236}">
                <a16:creationId xmlns="" xmlns:a16="http://schemas.microsoft.com/office/drawing/2014/main" id="{1FBB3D00-DB45-4142-AD16-43499E3001D8}"/>
              </a:ext>
            </a:extLst>
          </p:cNvPr>
          <p:cNvSpPr txBox="1">
            <a:spLocks noChangeArrowheads="1"/>
          </p:cNvSpPr>
          <p:nvPr/>
        </p:nvSpPr>
        <p:spPr bwMode="auto">
          <a:xfrm>
            <a:off x="9294489" y="3495878"/>
            <a:ext cx="435045" cy="56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8" rIns="68575" bIns="34288">
            <a:spAutoFit/>
          </a:bodyPr>
          <a:lstStyle>
            <a:lvl1pPr defTabSz="455295">
              <a:defRPr>
                <a:solidFill>
                  <a:schemeClr val="tx1"/>
                </a:solidFill>
                <a:latin typeface="Calibri" panose="020F0502020204030204" pitchFamily="34" charset="0"/>
                <a:ea typeface="宋体" panose="02010600030101010101" pitchFamily="2" charset="-122"/>
              </a:defRPr>
            </a:lvl1pPr>
            <a:lvl2pPr marL="742950" indent="-285750" defTabSz="455295">
              <a:defRPr>
                <a:solidFill>
                  <a:schemeClr val="tx1"/>
                </a:solidFill>
                <a:latin typeface="Calibri" panose="020F0502020204030204" pitchFamily="34" charset="0"/>
                <a:ea typeface="宋体" panose="02010600030101010101" pitchFamily="2" charset="-122"/>
              </a:defRPr>
            </a:lvl2pPr>
            <a:lvl3pPr marL="1143000" indent="-228600" defTabSz="455295">
              <a:defRPr>
                <a:solidFill>
                  <a:schemeClr val="tx1"/>
                </a:solidFill>
                <a:latin typeface="Calibri" panose="020F0502020204030204" pitchFamily="34" charset="0"/>
                <a:ea typeface="宋体" panose="02010600030101010101" pitchFamily="2" charset="-122"/>
              </a:defRPr>
            </a:lvl3pPr>
            <a:lvl4pPr marL="1600200" indent="-228600" defTabSz="455295">
              <a:defRPr>
                <a:solidFill>
                  <a:schemeClr val="tx1"/>
                </a:solidFill>
                <a:latin typeface="Calibri" panose="020F0502020204030204" pitchFamily="34" charset="0"/>
                <a:ea typeface="宋体" panose="02010600030101010101" pitchFamily="2" charset="-122"/>
              </a:defRPr>
            </a:lvl4pPr>
            <a:lvl5pPr marL="2057400" indent="-228600" defTabSz="455295">
              <a:defRPr>
                <a:solidFill>
                  <a:schemeClr val="tx1"/>
                </a:solidFill>
                <a:latin typeface="Calibri" panose="020F0502020204030204" pitchFamily="34" charset="0"/>
                <a:ea typeface="宋体" panose="02010600030101010101" pitchFamily="2" charset="-122"/>
              </a:defRPr>
            </a:lvl5pPr>
            <a:lvl6pPr marL="25146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52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455295"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en-US"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C</a:t>
            </a:r>
            <a:endParaRPr kumimoji="0" lang="id-ID" altLang="en-US"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3" name="文本框 22">
            <a:extLst>
              <a:ext uri="{FF2B5EF4-FFF2-40B4-BE49-F238E27FC236}">
                <a16:creationId xmlns="" xmlns:a16="http://schemas.microsoft.com/office/drawing/2014/main" id="{B4CA0651-367D-43B0-AB9C-2162915EAA14}"/>
              </a:ext>
            </a:extLst>
          </p:cNvPr>
          <p:cNvSpPr txBox="1"/>
          <p:nvPr/>
        </p:nvSpPr>
        <p:spPr>
          <a:xfrm>
            <a:off x="8093958" y="1819446"/>
            <a:ext cx="2818047" cy="874407"/>
          </a:xfrm>
          <a:prstGeom prst="rect">
            <a:avLst/>
          </a:prstGeom>
          <a:noFill/>
        </p:spPr>
        <p:txBody>
          <a:bodyPr wrap="square" rtlCol="0">
            <a:spAutoFit/>
          </a:bodyPr>
          <a:lstStyle/>
          <a:p>
            <a:pPr algn="ct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p>
        </p:txBody>
      </p:sp>
      <p:sp>
        <p:nvSpPr>
          <p:cNvPr id="24" name="文本框 23">
            <a:extLst>
              <a:ext uri="{FF2B5EF4-FFF2-40B4-BE49-F238E27FC236}">
                <a16:creationId xmlns="" xmlns:a16="http://schemas.microsoft.com/office/drawing/2014/main" id="{85B78374-C3F1-4E1B-A26C-0E667C9C34C7}"/>
              </a:ext>
            </a:extLst>
          </p:cNvPr>
          <p:cNvSpPr txBox="1"/>
          <p:nvPr/>
        </p:nvSpPr>
        <p:spPr>
          <a:xfrm>
            <a:off x="595533" y="5021658"/>
            <a:ext cx="11000935"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请在此添加文本请在此添加文本请在此添加文本请在此添加文本请在此添加文本请在此添加文本请在此添加文本请在此添加文本请在此添加文本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2747702"/>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17" name="Shape 2928">
            <a:extLst>
              <a:ext uri="{FF2B5EF4-FFF2-40B4-BE49-F238E27FC236}">
                <a16:creationId xmlns="" xmlns:a16="http://schemas.microsoft.com/office/drawing/2014/main" id="{206F83F5-6DD9-4A23-ABFA-ED17E084FCED}"/>
              </a:ext>
            </a:extLst>
          </p:cNvPr>
          <p:cNvSpPr/>
          <p:nvPr/>
        </p:nvSpPr>
        <p:spPr>
          <a:xfrm flipH="1">
            <a:off x="1099288" y="1849233"/>
            <a:ext cx="787853" cy="787853"/>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accent1"/>
          </a:solidFill>
          <a:ln w="12700">
            <a:noFill/>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1" name="文本框 20">
            <a:extLst>
              <a:ext uri="{FF2B5EF4-FFF2-40B4-BE49-F238E27FC236}">
                <a16:creationId xmlns="" xmlns:a16="http://schemas.microsoft.com/office/drawing/2014/main" id="{0EBE0BCB-23EA-4B86-9F4B-B6458D04C09E}"/>
              </a:ext>
            </a:extLst>
          </p:cNvPr>
          <p:cNvSpPr txBox="1"/>
          <p:nvPr/>
        </p:nvSpPr>
        <p:spPr>
          <a:xfrm>
            <a:off x="2071866" y="1561910"/>
            <a:ext cx="3560284"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30" name="Shape 2928">
            <a:extLst>
              <a:ext uri="{FF2B5EF4-FFF2-40B4-BE49-F238E27FC236}">
                <a16:creationId xmlns="" xmlns:a16="http://schemas.microsoft.com/office/drawing/2014/main" id="{3874EA57-6DB6-4D5C-8400-EA9381EF7394}"/>
              </a:ext>
            </a:extLst>
          </p:cNvPr>
          <p:cNvSpPr/>
          <p:nvPr/>
        </p:nvSpPr>
        <p:spPr>
          <a:xfrm flipH="1">
            <a:off x="1099288" y="3155518"/>
            <a:ext cx="787853" cy="787853"/>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accent1"/>
          </a:solidFill>
          <a:ln w="12700">
            <a:noFill/>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1" name="文本框 30">
            <a:extLst>
              <a:ext uri="{FF2B5EF4-FFF2-40B4-BE49-F238E27FC236}">
                <a16:creationId xmlns="" xmlns:a16="http://schemas.microsoft.com/office/drawing/2014/main" id="{57A13413-2DAA-498A-A8ED-0B53705A1422}"/>
              </a:ext>
            </a:extLst>
          </p:cNvPr>
          <p:cNvSpPr txBox="1"/>
          <p:nvPr/>
        </p:nvSpPr>
        <p:spPr>
          <a:xfrm>
            <a:off x="2071866" y="2868195"/>
            <a:ext cx="3560284"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32" name="Shape 2928">
            <a:extLst>
              <a:ext uri="{FF2B5EF4-FFF2-40B4-BE49-F238E27FC236}">
                <a16:creationId xmlns="" xmlns:a16="http://schemas.microsoft.com/office/drawing/2014/main" id="{BACC3F6F-4803-4CC8-A806-0081F4A19CC8}"/>
              </a:ext>
            </a:extLst>
          </p:cNvPr>
          <p:cNvSpPr/>
          <p:nvPr/>
        </p:nvSpPr>
        <p:spPr>
          <a:xfrm flipH="1">
            <a:off x="1099288" y="4461803"/>
            <a:ext cx="787853" cy="787853"/>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accent1"/>
          </a:solidFill>
          <a:ln w="12700">
            <a:noFill/>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3" name="文本框 32">
            <a:extLst>
              <a:ext uri="{FF2B5EF4-FFF2-40B4-BE49-F238E27FC236}">
                <a16:creationId xmlns="" xmlns:a16="http://schemas.microsoft.com/office/drawing/2014/main" id="{3F78D564-9CEC-4550-A95D-18A6128006C1}"/>
              </a:ext>
            </a:extLst>
          </p:cNvPr>
          <p:cNvSpPr txBox="1"/>
          <p:nvPr/>
        </p:nvSpPr>
        <p:spPr>
          <a:xfrm>
            <a:off x="2071866" y="4174480"/>
            <a:ext cx="3560284"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34" name="Shape 2928">
            <a:extLst>
              <a:ext uri="{FF2B5EF4-FFF2-40B4-BE49-F238E27FC236}">
                <a16:creationId xmlns="" xmlns:a16="http://schemas.microsoft.com/office/drawing/2014/main" id="{E0493D4D-F4D8-482C-9CBE-BC64C12CE580}"/>
              </a:ext>
            </a:extLst>
          </p:cNvPr>
          <p:cNvSpPr/>
          <p:nvPr/>
        </p:nvSpPr>
        <p:spPr>
          <a:xfrm flipH="1">
            <a:off x="1099288" y="5768088"/>
            <a:ext cx="787853" cy="787853"/>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accent1"/>
          </a:solidFill>
          <a:ln w="12700">
            <a:noFill/>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5" name="文本框 34">
            <a:extLst>
              <a:ext uri="{FF2B5EF4-FFF2-40B4-BE49-F238E27FC236}">
                <a16:creationId xmlns="" xmlns:a16="http://schemas.microsoft.com/office/drawing/2014/main" id="{3A8C564F-F07C-451E-8993-B21679411933}"/>
              </a:ext>
            </a:extLst>
          </p:cNvPr>
          <p:cNvSpPr txBox="1"/>
          <p:nvPr/>
        </p:nvSpPr>
        <p:spPr>
          <a:xfrm>
            <a:off x="2071866" y="5480765"/>
            <a:ext cx="3560284"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p>
        </p:txBody>
      </p:sp>
      <p:sp>
        <p:nvSpPr>
          <p:cNvPr id="36" name="Shape 2778">
            <a:extLst>
              <a:ext uri="{FF2B5EF4-FFF2-40B4-BE49-F238E27FC236}">
                <a16:creationId xmlns="" xmlns:a16="http://schemas.microsoft.com/office/drawing/2014/main" id="{84B2B0EA-3FBC-43FF-86A1-49B8E1EB50EB}"/>
              </a:ext>
            </a:extLst>
          </p:cNvPr>
          <p:cNvSpPr/>
          <p:nvPr/>
        </p:nvSpPr>
        <p:spPr>
          <a:xfrm>
            <a:off x="7454828" y="2250776"/>
            <a:ext cx="3385190" cy="338519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accent1"/>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7" name="文本框 36">
            <a:extLst>
              <a:ext uri="{FF2B5EF4-FFF2-40B4-BE49-F238E27FC236}">
                <a16:creationId xmlns="" xmlns:a16="http://schemas.microsoft.com/office/drawing/2014/main" id="{DB3A8036-A0D9-4CB4-9161-AEF100F985A9}"/>
              </a:ext>
            </a:extLst>
          </p:cNvPr>
          <p:cNvSpPr txBox="1"/>
          <p:nvPr/>
        </p:nvSpPr>
        <p:spPr>
          <a:xfrm>
            <a:off x="7429992" y="1640791"/>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p>
        </p:txBody>
      </p:sp>
      <p:sp>
        <p:nvSpPr>
          <p:cNvPr id="38" name="文本框 37">
            <a:extLst>
              <a:ext uri="{FF2B5EF4-FFF2-40B4-BE49-F238E27FC236}">
                <a16:creationId xmlns="" xmlns:a16="http://schemas.microsoft.com/office/drawing/2014/main" id="{3FB18E1B-6C67-42B8-B33B-6F1AC8D223E3}"/>
              </a:ext>
            </a:extLst>
          </p:cNvPr>
          <p:cNvSpPr txBox="1"/>
          <p:nvPr/>
        </p:nvSpPr>
        <p:spPr>
          <a:xfrm>
            <a:off x="7429992" y="5746327"/>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p>
        </p:txBody>
      </p:sp>
    </p:spTree>
    <p:extLst>
      <p:ext uri="{BB962C8B-B14F-4D97-AF65-F5344CB8AC3E}">
        <p14:creationId xmlns:p14="http://schemas.microsoft.com/office/powerpoint/2010/main" val="3310953359"/>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13" name="Rectangle 5">
            <a:extLst>
              <a:ext uri="{FF2B5EF4-FFF2-40B4-BE49-F238E27FC236}">
                <a16:creationId xmlns="" xmlns:a16="http://schemas.microsoft.com/office/drawing/2014/main" id="{3F604A5B-CA18-4814-9BC6-25C41FBF1B0D}"/>
              </a:ext>
            </a:extLst>
          </p:cNvPr>
          <p:cNvSpPr>
            <a:spLocks noChangeArrowheads="1"/>
          </p:cNvSpPr>
          <p:nvPr/>
        </p:nvSpPr>
        <p:spPr bwMode="auto">
          <a:xfrm>
            <a:off x="2289860" y="3206312"/>
            <a:ext cx="1427465" cy="929586"/>
          </a:xfrm>
          <a:prstGeom prst="rect">
            <a:avLst/>
          </a:prstGeom>
          <a:solidFill>
            <a:schemeClr val="accent1">
              <a:lumMod val="75000"/>
            </a:schemeClr>
          </a:solidFill>
          <a:ln>
            <a:noFill/>
          </a:ln>
        </p:spPr>
        <p:txBody>
          <a:bodyPr/>
          <a:lstStyle/>
          <a:p>
            <a:endParaRPr lang="zh-CN" altLang="en-US" sz="1799"/>
          </a:p>
        </p:txBody>
      </p:sp>
      <p:sp>
        <p:nvSpPr>
          <p:cNvPr id="14" name="Rectangle 6">
            <a:extLst>
              <a:ext uri="{FF2B5EF4-FFF2-40B4-BE49-F238E27FC236}">
                <a16:creationId xmlns="" xmlns:a16="http://schemas.microsoft.com/office/drawing/2014/main" id="{6D59BA91-8D88-4F9A-8853-97C027C8C8E6}"/>
              </a:ext>
            </a:extLst>
          </p:cNvPr>
          <p:cNvSpPr>
            <a:spLocks noChangeArrowheads="1"/>
          </p:cNvSpPr>
          <p:nvPr/>
        </p:nvSpPr>
        <p:spPr bwMode="auto">
          <a:xfrm>
            <a:off x="3635394" y="2346052"/>
            <a:ext cx="1427467" cy="926435"/>
          </a:xfrm>
          <a:prstGeom prst="rect">
            <a:avLst/>
          </a:prstGeom>
          <a:solidFill>
            <a:schemeClr val="accent1">
              <a:lumMod val="75000"/>
            </a:schemeClr>
          </a:solidFill>
          <a:ln>
            <a:noFill/>
          </a:ln>
        </p:spPr>
        <p:txBody>
          <a:bodyPr/>
          <a:lstStyle/>
          <a:p>
            <a:endParaRPr lang="zh-CN" altLang="en-US" sz="1799"/>
          </a:p>
        </p:txBody>
      </p:sp>
      <p:sp>
        <p:nvSpPr>
          <p:cNvPr id="15" name="Freeform 14">
            <a:extLst>
              <a:ext uri="{FF2B5EF4-FFF2-40B4-BE49-F238E27FC236}">
                <a16:creationId xmlns="" xmlns:a16="http://schemas.microsoft.com/office/drawing/2014/main" id="{55760AEA-82E8-4697-B590-FB91A2AA896E}"/>
              </a:ext>
            </a:extLst>
          </p:cNvPr>
          <p:cNvSpPr>
            <a:spLocks/>
          </p:cNvSpPr>
          <p:nvPr/>
        </p:nvSpPr>
        <p:spPr bwMode="auto">
          <a:xfrm>
            <a:off x="2289858" y="2346050"/>
            <a:ext cx="2773003" cy="1789848"/>
          </a:xfrm>
          <a:custGeom>
            <a:avLst/>
            <a:gdLst>
              <a:gd name="T0" fmla="*/ 1037 w 1037"/>
              <a:gd name="T1" fmla="*/ 0 h 671"/>
              <a:gd name="T2" fmla="*/ 503 w 1037"/>
              <a:gd name="T3" fmla="*/ 0 h 671"/>
              <a:gd name="T4" fmla="*/ 0 w 1037"/>
              <a:gd name="T5" fmla="*/ 671 h 671"/>
              <a:gd name="T6" fmla="*/ 534 w 1037"/>
              <a:gd name="T7" fmla="*/ 671 h 671"/>
              <a:gd name="T8" fmla="*/ 1037 w 1037"/>
              <a:gd name="T9" fmla="*/ 0 h 671"/>
            </a:gdLst>
            <a:ahLst/>
            <a:cxnLst>
              <a:cxn ang="0">
                <a:pos x="T0" y="T1"/>
              </a:cxn>
              <a:cxn ang="0">
                <a:pos x="T2" y="T3"/>
              </a:cxn>
              <a:cxn ang="0">
                <a:pos x="T4" y="T5"/>
              </a:cxn>
              <a:cxn ang="0">
                <a:pos x="T6" y="T7"/>
              </a:cxn>
              <a:cxn ang="0">
                <a:pos x="T8" y="T9"/>
              </a:cxn>
            </a:cxnLst>
            <a:rect l="0" t="0" r="r" b="b"/>
            <a:pathLst>
              <a:path w="1037" h="671">
                <a:moveTo>
                  <a:pt x="1037" y="0"/>
                </a:moveTo>
                <a:lnTo>
                  <a:pt x="503" y="0"/>
                </a:lnTo>
                <a:lnTo>
                  <a:pt x="0" y="671"/>
                </a:lnTo>
                <a:lnTo>
                  <a:pt x="534" y="671"/>
                </a:lnTo>
                <a:lnTo>
                  <a:pt x="1037" y="0"/>
                </a:lnTo>
                <a:close/>
              </a:path>
            </a:pathLst>
          </a:custGeom>
          <a:solidFill>
            <a:schemeClr val="accent1"/>
          </a:solidFill>
          <a:ln>
            <a:noFill/>
          </a:ln>
        </p:spPr>
        <p:txBody>
          <a:bodyPr anchor="ctr"/>
          <a:lstStyle/>
          <a:p>
            <a:pPr algn="ctr"/>
            <a:r>
              <a:rPr lang="en-US" altLang="zh-CN" sz="4400" i="1" dirty="0">
                <a:solidFill>
                  <a:srgbClr val="FFFFFE"/>
                </a:solidFill>
                <a:effectLst>
                  <a:outerShdw blurRad="38100" dist="38100" dir="2700000" algn="tl">
                    <a:srgbClr val="000000">
                      <a:alpha val="43137"/>
                    </a:srgbClr>
                  </a:outerShdw>
                </a:effectLst>
                <a:latin typeface="Arial Black" panose="020B0A04020102020204" pitchFamily="34" charset="0"/>
              </a:rPr>
              <a:t>A</a:t>
            </a:r>
            <a:endParaRPr lang="zh-CN" altLang="en-US" sz="4400" i="1" dirty="0">
              <a:solidFill>
                <a:srgbClr val="FFFFFE"/>
              </a:solidFill>
              <a:effectLst>
                <a:outerShdw blurRad="38100" dist="38100" dir="2700000" algn="tl">
                  <a:srgbClr val="000000">
                    <a:alpha val="43137"/>
                  </a:srgbClr>
                </a:outerShdw>
              </a:effectLst>
              <a:latin typeface="Arial Black" panose="020B0A04020102020204" pitchFamily="34" charset="0"/>
            </a:endParaRPr>
          </a:p>
        </p:txBody>
      </p:sp>
      <p:sp>
        <p:nvSpPr>
          <p:cNvPr id="16" name="Rectangle 5">
            <a:extLst>
              <a:ext uri="{FF2B5EF4-FFF2-40B4-BE49-F238E27FC236}">
                <a16:creationId xmlns="" xmlns:a16="http://schemas.microsoft.com/office/drawing/2014/main" id="{0F1CDC3E-85ED-48D0-A7BA-B5D1067E6B26}"/>
              </a:ext>
            </a:extLst>
          </p:cNvPr>
          <p:cNvSpPr>
            <a:spLocks noChangeArrowheads="1"/>
          </p:cNvSpPr>
          <p:nvPr/>
        </p:nvSpPr>
        <p:spPr bwMode="auto">
          <a:xfrm>
            <a:off x="5061196" y="3206312"/>
            <a:ext cx="1427465" cy="929586"/>
          </a:xfrm>
          <a:prstGeom prst="rect">
            <a:avLst/>
          </a:prstGeom>
          <a:solidFill>
            <a:schemeClr val="accent1">
              <a:lumMod val="75000"/>
            </a:schemeClr>
          </a:solidFill>
          <a:ln>
            <a:noFill/>
          </a:ln>
        </p:spPr>
        <p:txBody>
          <a:bodyPr/>
          <a:lstStyle/>
          <a:p>
            <a:endParaRPr lang="zh-CN" altLang="en-US" sz="1799"/>
          </a:p>
        </p:txBody>
      </p:sp>
      <p:sp>
        <p:nvSpPr>
          <p:cNvPr id="17" name="Rectangle 6">
            <a:extLst>
              <a:ext uri="{FF2B5EF4-FFF2-40B4-BE49-F238E27FC236}">
                <a16:creationId xmlns="" xmlns:a16="http://schemas.microsoft.com/office/drawing/2014/main" id="{28CC657A-7F76-442E-980F-6EAF9FDFE359}"/>
              </a:ext>
            </a:extLst>
          </p:cNvPr>
          <p:cNvSpPr>
            <a:spLocks noChangeArrowheads="1"/>
          </p:cNvSpPr>
          <p:nvPr/>
        </p:nvSpPr>
        <p:spPr bwMode="auto">
          <a:xfrm>
            <a:off x="6406730" y="2346052"/>
            <a:ext cx="1427467" cy="926435"/>
          </a:xfrm>
          <a:prstGeom prst="rect">
            <a:avLst/>
          </a:prstGeom>
          <a:solidFill>
            <a:schemeClr val="accent1">
              <a:lumMod val="75000"/>
            </a:schemeClr>
          </a:solidFill>
          <a:ln>
            <a:noFill/>
          </a:ln>
        </p:spPr>
        <p:txBody>
          <a:bodyPr/>
          <a:lstStyle/>
          <a:p>
            <a:endParaRPr lang="zh-CN" altLang="en-US" sz="1799"/>
          </a:p>
        </p:txBody>
      </p:sp>
      <p:sp>
        <p:nvSpPr>
          <p:cNvPr id="18" name="Freeform 14">
            <a:extLst>
              <a:ext uri="{FF2B5EF4-FFF2-40B4-BE49-F238E27FC236}">
                <a16:creationId xmlns="" xmlns:a16="http://schemas.microsoft.com/office/drawing/2014/main" id="{5261838C-36FB-4289-9EA0-D3A6B81E2ABA}"/>
              </a:ext>
            </a:extLst>
          </p:cNvPr>
          <p:cNvSpPr>
            <a:spLocks/>
          </p:cNvSpPr>
          <p:nvPr/>
        </p:nvSpPr>
        <p:spPr bwMode="auto">
          <a:xfrm>
            <a:off x="5061194" y="2346050"/>
            <a:ext cx="2773003" cy="1789848"/>
          </a:xfrm>
          <a:custGeom>
            <a:avLst/>
            <a:gdLst>
              <a:gd name="T0" fmla="*/ 1037 w 1037"/>
              <a:gd name="T1" fmla="*/ 0 h 671"/>
              <a:gd name="T2" fmla="*/ 503 w 1037"/>
              <a:gd name="T3" fmla="*/ 0 h 671"/>
              <a:gd name="T4" fmla="*/ 0 w 1037"/>
              <a:gd name="T5" fmla="*/ 671 h 671"/>
              <a:gd name="T6" fmla="*/ 534 w 1037"/>
              <a:gd name="T7" fmla="*/ 671 h 671"/>
              <a:gd name="T8" fmla="*/ 1037 w 1037"/>
              <a:gd name="T9" fmla="*/ 0 h 671"/>
            </a:gdLst>
            <a:ahLst/>
            <a:cxnLst>
              <a:cxn ang="0">
                <a:pos x="T0" y="T1"/>
              </a:cxn>
              <a:cxn ang="0">
                <a:pos x="T2" y="T3"/>
              </a:cxn>
              <a:cxn ang="0">
                <a:pos x="T4" y="T5"/>
              </a:cxn>
              <a:cxn ang="0">
                <a:pos x="T6" y="T7"/>
              </a:cxn>
              <a:cxn ang="0">
                <a:pos x="T8" y="T9"/>
              </a:cxn>
            </a:cxnLst>
            <a:rect l="0" t="0" r="r" b="b"/>
            <a:pathLst>
              <a:path w="1037" h="671">
                <a:moveTo>
                  <a:pt x="1037" y="0"/>
                </a:moveTo>
                <a:lnTo>
                  <a:pt x="503" y="0"/>
                </a:lnTo>
                <a:lnTo>
                  <a:pt x="0" y="671"/>
                </a:lnTo>
                <a:lnTo>
                  <a:pt x="534" y="671"/>
                </a:lnTo>
                <a:lnTo>
                  <a:pt x="1037" y="0"/>
                </a:lnTo>
                <a:close/>
              </a:path>
            </a:pathLst>
          </a:custGeom>
          <a:solidFill>
            <a:schemeClr val="accent1"/>
          </a:solidFill>
          <a:ln>
            <a:noFill/>
          </a:ln>
        </p:spPr>
        <p:txBody>
          <a:bodyPr anchor="ctr"/>
          <a:lstStyle/>
          <a:p>
            <a:pPr algn="ctr"/>
            <a:r>
              <a:rPr lang="en-US" altLang="zh-CN" sz="4400" i="1" dirty="0">
                <a:solidFill>
                  <a:srgbClr val="FFFFFE"/>
                </a:solidFill>
                <a:effectLst>
                  <a:outerShdw blurRad="38100" dist="38100" dir="2700000" algn="tl">
                    <a:srgbClr val="000000">
                      <a:alpha val="43137"/>
                    </a:srgbClr>
                  </a:outerShdw>
                </a:effectLst>
                <a:latin typeface="Arial Black" panose="020B0A04020102020204" pitchFamily="34" charset="0"/>
              </a:rPr>
              <a:t>B</a:t>
            </a:r>
            <a:endParaRPr lang="zh-CN" altLang="en-US" sz="4400" i="1" dirty="0">
              <a:solidFill>
                <a:srgbClr val="FFFFFE"/>
              </a:solidFill>
              <a:effectLst>
                <a:outerShdw blurRad="38100" dist="38100" dir="2700000" algn="tl">
                  <a:srgbClr val="000000">
                    <a:alpha val="43137"/>
                  </a:srgbClr>
                </a:outerShdw>
              </a:effectLst>
              <a:latin typeface="Arial Black" panose="020B0A04020102020204" pitchFamily="34" charset="0"/>
            </a:endParaRPr>
          </a:p>
        </p:txBody>
      </p:sp>
      <p:sp>
        <p:nvSpPr>
          <p:cNvPr id="21" name="Rectangle 5">
            <a:extLst>
              <a:ext uri="{FF2B5EF4-FFF2-40B4-BE49-F238E27FC236}">
                <a16:creationId xmlns="" xmlns:a16="http://schemas.microsoft.com/office/drawing/2014/main" id="{6F34C6D0-41F0-4ACD-B305-440BA6F02BFE}"/>
              </a:ext>
            </a:extLst>
          </p:cNvPr>
          <p:cNvSpPr>
            <a:spLocks noChangeArrowheads="1"/>
          </p:cNvSpPr>
          <p:nvPr/>
        </p:nvSpPr>
        <p:spPr bwMode="auto">
          <a:xfrm>
            <a:off x="7832532" y="3206312"/>
            <a:ext cx="1427465" cy="929586"/>
          </a:xfrm>
          <a:prstGeom prst="rect">
            <a:avLst/>
          </a:prstGeom>
          <a:solidFill>
            <a:schemeClr val="accent1">
              <a:lumMod val="75000"/>
            </a:schemeClr>
          </a:solidFill>
          <a:ln>
            <a:noFill/>
          </a:ln>
        </p:spPr>
        <p:txBody>
          <a:bodyPr/>
          <a:lstStyle/>
          <a:p>
            <a:endParaRPr lang="zh-CN" altLang="en-US" sz="1799"/>
          </a:p>
        </p:txBody>
      </p:sp>
      <p:sp>
        <p:nvSpPr>
          <p:cNvPr id="22" name="Rectangle 6">
            <a:extLst>
              <a:ext uri="{FF2B5EF4-FFF2-40B4-BE49-F238E27FC236}">
                <a16:creationId xmlns="" xmlns:a16="http://schemas.microsoft.com/office/drawing/2014/main" id="{AB3DDE0E-BEEE-4158-AABB-EC845D7BBAF1}"/>
              </a:ext>
            </a:extLst>
          </p:cNvPr>
          <p:cNvSpPr>
            <a:spLocks noChangeArrowheads="1"/>
          </p:cNvSpPr>
          <p:nvPr/>
        </p:nvSpPr>
        <p:spPr bwMode="auto">
          <a:xfrm>
            <a:off x="9178066" y="2346052"/>
            <a:ext cx="1427467" cy="926435"/>
          </a:xfrm>
          <a:prstGeom prst="rect">
            <a:avLst/>
          </a:prstGeom>
          <a:solidFill>
            <a:schemeClr val="accent1">
              <a:lumMod val="75000"/>
            </a:schemeClr>
          </a:solidFill>
          <a:ln>
            <a:noFill/>
          </a:ln>
        </p:spPr>
        <p:txBody>
          <a:bodyPr/>
          <a:lstStyle/>
          <a:p>
            <a:endParaRPr lang="zh-CN" altLang="en-US" sz="1799"/>
          </a:p>
        </p:txBody>
      </p:sp>
      <p:sp>
        <p:nvSpPr>
          <p:cNvPr id="24" name="Freeform 14">
            <a:extLst>
              <a:ext uri="{FF2B5EF4-FFF2-40B4-BE49-F238E27FC236}">
                <a16:creationId xmlns="" xmlns:a16="http://schemas.microsoft.com/office/drawing/2014/main" id="{AD9CADF4-3760-463F-B3EF-2262F205EDE4}"/>
              </a:ext>
            </a:extLst>
          </p:cNvPr>
          <p:cNvSpPr>
            <a:spLocks/>
          </p:cNvSpPr>
          <p:nvPr/>
        </p:nvSpPr>
        <p:spPr bwMode="auto">
          <a:xfrm>
            <a:off x="7832530" y="2346050"/>
            <a:ext cx="2773003" cy="1789848"/>
          </a:xfrm>
          <a:custGeom>
            <a:avLst/>
            <a:gdLst>
              <a:gd name="T0" fmla="*/ 1037 w 1037"/>
              <a:gd name="T1" fmla="*/ 0 h 671"/>
              <a:gd name="T2" fmla="*/ 503 w 1037"/>
              <a:gd name="T3" fmla="*/ 0 h 671"/>
              <a:gd name="T4" fmla="*/ 0 w 1037"/>
              <a:gd name="T5" fmla="*/ 671 h 671"/>
              <a:gd name="T6" fmla="*/ 534 w 1037"/>
              <a:gd name="T7" fmla="*/ 671 h 671"/>
              <a:gd name="T8" fmla="*/ 1037 w 1037"/>
              <a:gd name="T9" fmla="*/ 0 h 671"/>
            </a:gdLst>
            <a:ahLst/>
            <a:cxnLst>
              <a:cxn ang="0">
                <a:pos x="T0" y="T1"/>
              </a:cxn>
              <a:cxn ang="0">
                <a:pos x="T2" y="T3"/>
              </a:cxn>
              <a:cxn ang="0">
                <a:pos x="T4" y="T5"/>
              </a:cxn>
              <a:cxn ang="0">
                <a:pos x="T6" y="T7"/>
              </a:cxn>
              <a:cxn ang="0">
                <a:pos x="T8" y="T9"/>
              </a:cxn>
            </a:cxnLst>
            <a:rect l="0" t="0" r="r" b="b"/>
            <a:pathLst>
              <a:path w="1037" h="671">
                <a:moveTo>
                  <a:pt x="1037" y="0"/>
                </a:moveTo>
                <a:lnTo>
                  <a:pt x="503" y="0"/>
                </a:lnTo>
                <a:lnTo>
                  <a:pt x="0" y="671"/>
                </a:lnTo>
                <a:lnTo>
                  <a:pt x="534" y="671"/>
                </a:lnTo>
                <a:lnTo>
                  <a:pt x="1037" y="0"/>
                </a:lnTo>
                <a:close/>
              </a:path>
            </a:pathLst>
          </a:custGeom>
          <a:solidFill>
            <a:schemeClr val="accent1"/>
          </a:solidFill>
          <a:ln>
            <a:noFill/>
          </a:ln>
        </p:spPr>
        <p:txBody>
          <a:bodyPr anchor="ctr"/>
          <a:lstStyle/>
          <a:p>
            <a:pPr algn="ctr"/>
            <a:r>
              <a:rPr lang="en-US" altLang="zh-CN" sz="4400" i="1" dirty="0">
                <a:solidFill>
                  <a:srgbClr val="FFFFFE"/>
                </a:solidFill>
                <a:effectLst>
                  <a:outerShdw blurRad="38100" dist="38100" dir="2700000" algn="tl">
                    <a:srgbClr val="000000">
                      <a:alpha val="43137"/>
                    </a:srgbClr>
                  </a:outerShdw>
                </a:effectLst>
                <a:latin typeface="Arial Black" panose="020B0A04020102020204" pitchFamily="34" charset="0"/>
              </a:rPr>
              <a:t>C</a:t>
            </a:r>
            <a:endParaRPr lang="zh-CN" altLang="en-US" sz="4400" i="1" dirty="0">
              <a:solidFill>
                <a:srgbClr val="FFFFFE"/>
              </a:solidFill>
              <a:effectLst>
                <a:outerShdw blurRad="38100" dist="38100" dir="2700000" algn="tl">
                  <a:srgbClr val="000000">
                    <a:alpha val="43137"/>
                  </a:srgbClr>
                </a:outerShdw>
              </a:effectLst>
              <a:latin typeface="Arial Black" panose="020B0A04020102020204" pitchFamily="34" charset="0"/>
            </a:endParaRPr>
          </a:p>
        </p:txBody>
      </p:sp>
      <p:sp>
        <p:nvSpPr>
          <p:cNvPr id="25" name="文本框 24">
            <a:extLst>
              <a:ext uri="{FF2B5EF4-FFF2-40B4-BE49-F238E27FC236}">
                <a16:creationId xmlns="" xmlns:a16="http://schemas.microsoft.com/office/drawing/2014/main" id="{ED3965A3-A6F0-43B0-96C8-4480BD43E689}"/>
              </a:ext>
            </a:extLst>
          </p:cNvPr>
          <p:cNvSpPr txBox="1"/>
          <p:nvPr/>
        </p:nvSpPr>
        <p:spPr>
          <a:xfrm>
            <a:off x="1467526" y="4234375"/>
            <a:ext cx="2248132" cy="1754326"/>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a:t>
            </a:r>
          </a:p>
        </p:txBody>
      </p:sp>
      <p:sp>
        <p:nvSpPr>
          <p:cNvPr id="26" name="文本框 25">
            <a:extLst>
              <a:ext uri="{FF2B5EF4-FFF2-40B4-BE49-F238E27FC236}">
                <a16:creationId xmlns="" xmlns:a16="http://schemas.microsoft.com/office/drawing/2014/main" id="{E845BE0E-3468-46FF-BB1B-B527002EB427}"/>
              </a:ext>
            </a:extLst>
          </p:cNvPr>
          <p:cNvSpPr txBox="1"/>
          <p:nvPr/>
        </p:nvSpPr>
        <p:spPr>
          <a:xfrm>
            <a:off x="4238862" y="4234375"/>
            <a:ext cx="2248132" cy="1754326"/>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a:t>
            </a:r>
          </a:p>
        </p:txBody>
      </p:sp>
      <p:sp>
        <p:nvSpPr>
          <p:cNvPr id="27" name="文本框 26">
            <a:extLst>
              <a:ext uri="{FF2B5EF4-FFF2-40B4-BE49-F238E27FC236}">
                <a16:creationId xmlns="" xmlns:a16="http://schemas.microsoft.com/office/drawing/2014/main" id="{5D162F73-DB68-43CF-8E03-6AA398F8091F}"/>
              </a:ext>
            </a:extLst>
          </p:cNvPr>
          <p:cNvSpPr txBox="1"/>
          <p:nvPr/>
        </p:nvSpPr>
        <p:spPr>
          <a:xfrm>
            <a:off x="7010198" y="4234375"/>
            <a:ext cx="2248132" cy="1754326"/>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a:t>
            </a:r>
          </a:p>
        </p:txBody>
      </p:sp>
    </p:spTree>
    <p:extLst>
      <p:ext uri="{BB962C8B-B14F-4D97-AF65-F5344CB8AC3E}">
        <p14:creationId xmlns:p14="http://schemas.microsoft.com/office/powerpoint/2010/main" val="2551059920"/>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请在此添加第二节标题</a:t>
            </a:r>
          </a:p>
        </p:txBody>
      </p:sp>
      <p:sp>
        <p:nvSpPr>
          <p:cNvPr id="9219" name="文本占位符 2"/>
          <p:cNvSpPr>
            <a:spLocks noGrp="1"/>
          </p:cNvSpPr>
          <p:nvPr>
            <p:ph type="body" idx="1"/>
          </p:nvPr>
        </p:nvSpPr>
        <p:spPr/>
        <p:txBody>
          <a:bodyPr/>
          <a:lstStyle/>
          <a:p>
            <a:r>
              <a:rPr lang="zh-CN" altLang="en-US" dirty="0"/>
              <a:t>请输入第二节的小标题</a:t>
            </a:r>
          </a:p>
        </p:txBody>
      </p:sp>
    </p:spTree>
    <p:extLst>
      <p:ext uri="{BB962C8B-B14F-4D97-AF65-F5344CB8AC3E}">
        <p14:creationId xmlns:p14="http://schemas.microsoft.com/office/powerpoint/2010/main" val="3150592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请在此添加大标题</a:t>
            </a:r>
            <a:endParaRPr lang="en-US" altLang="zh-CN" dirty="0"/>
          </a:p>
        </p:txBody>
      </p:sp>
      <p:sp>
        <p:nvSpPr>
          <p:cNvPr id="40" name="矩形 39">
            <a:extLst>
              <a:ext uri="{FF2B5EF4-FFF2-40B4-BE49-F238E27FC236}">
                <a16:creationId xmlns="" xmlns:a16="http://schemas.microsoft.com/office/drawing/2014/main" id="{FD7C8DA8-7EB6-4757-928A-6D2A407511CC}"/>
              </a:ext>
            </a:extLst>
          </p:cNvPr>
          <p:cNvSpPr/>
          <p:nvPr/>
        </p:nvSpPr>
        <p:spPr>
          <a:xfrm>
            <a:off x="6203852" y="2349304"/>
            <a:ext cx="4037427" cy="61897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a:extLst>
              <a:ext uri="{FF2B5EF4-FFF2-40B4-BE49-F238E27FC236}">
                <a16:creationId xmlns="" xmlns:a16="http://schemas.microsoft.com/office/drawing/2014/main" id="{C61244DC-7473-4580-A0D3-2211BE23BF6F}"/>
              </a:ext>
            </a:extLst>
          </p:cNvPr>
          <p:cNvSpPr/>
          <p:nvPr/>
        </p:nvSpPr>
        <p:spPr>
          <a:xfrm>
            <a:off x="6203852" y="2349304"/>
            <a:ext cx="3516922" cy="6189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extLst>
              <a:ext uri="{FF2B5EF4-FFF2-40B4-BE49-F238E27FC236}">
                <a16:creationId xmlns="" xmlns:a16="http://schemas.microsoft.com/office/drawing/2014/main" id="{3515AD6F-58CB-4FBB-88A3-CB29D1BA5453}"/>
              </a:ext>
            </a:extLst>
          </p:cNvPr>
          <p:cNvSpPr/>
          <p:nvPr/>
        </p:nvSpPr>
        <p:spPr>
          <a:xfrm>
            <a:off x="10371090" y="2304849"/>
            <a:ext cx="1015021" cy="707886"/>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90</a:t>
            </a:r>
            <a:r>
              <a:rPr lang="en-US" altLang="zh-CN"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43" name="矩形 42">
            <a:extLst>
              <a:ext uri="{FF2B5EF4-FFF2-40B4-BE49-F238E27FC236}">
                <a16:creationId xmlns="" xmlns:a16="http://schemas.microsoft.com/office/drawing/2014/main" id="{0AEC02A7-7444-4CA8-BFD7-AB672123B505}"/>
              </a:ext>
            </a:extLst>
          </p:cNvPr>
          <p:cNvSpPr/>
          <p:nvPr/>
        </p:nvSpPr>
        <p:spPr>
          <a:xfrm>
            <a:off x="5234645" y="2474124"/>
            <a:ext cx="839396" cy="369332"/>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zh-CN" altLang="en-US" dirty="0">
                <a:latin typeface="微软雅黑" panose="020B0503020204020204" pitchFamily="34" charset="-122"/>
                <a:ea typeface="微软雅黑" panose="020B0503020204020204" pitchFamily="34" charset="-122"/>
                <a:cs typeface="Segoe UI Light" panose="020B0502040204020203" pitchFamily="34" charset="0"/>
              </a:rPr>
              <a:t>文本</a:t>
            </a:r>
            <a:endParaRPr lang="en-US" altLang="zh-CN" sz="1200" dirty="0">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44" name="矩形 43">
            <a:extLst>
              <a:ext uri="{FF2B5EF4-FFF2-40B4-BE49-F238E27FC236}">
                <a16:creationId xmlns="" xmlns:a16="http://schemas.microsoft.com/office/drawing/2014/main" id="{C6C2008C-F91F-4AD6-BB87-B9A5C54016B1}"/>
              </a:ext>
            </a:extLst>
          </p:cNvPr>
          <p:cNvSpPr/>
          <p:nvPr/>
        </p:nvSpPr>
        <p:spPr>
          <a:xfrm>
            <a:off x="6203852" y="3348110"/>
            <a:ext cx="4037427" cy="61897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8B91FC71-B294-4C24-86A3-4C43E12DD123}"/>
              </a:ext>
            </a:extLst>
          </p:cNvPr>
          <p:cNvSpPr/>
          <p:nvPr/>
        </p:nvSpPr>
        <p:spPr>
          <a:xfrm>
            <a:off x="6203852" y="3348110"/>
            <a:ext cx="1547447" cy="6189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83B88274-CE5E-47FE-8EB5-3B83EE7C4445}"/>
              </a:ext>
            </a:extLst>
          </p:cNvPr>
          <p:cNvSpPr/>
          <p:nvPr/>
        </p:nvSpPr>
        <p:spPr>
          <a:xfrm>
            <a:off x="10371090" y="3303655"/>
            <a:ext cx="1015021" cy="707886"/>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38</a:t>
            </a:r>
            <a:r>
              <a:rPr lang="en-US" altLang="zh-CN"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47" name="矩形 46">
            <a:extLst>
              <a:ext uri="{FF2B5EF4-FFF2-40B4-BE49-F238E27FC236}">
                <a16:creationId xmlns="" xmlns:a16="http://schemas.microsoft.com/office/drawing/2014/main" id="{A35AC8C1-B942-4944-AEC6-FCFC28CE23D1}"/>
              </a:ext>
            </a:extLst>
          </p:cNvPr>
          <p:cNvSpPr/>
          <p:nvPr/>
        </p:nvSpPr>
        <p:spPr>
          <a:xfrm>
            <a:off x="5234645" y="3472930"/>
            <a:ext cx="839396" cy="369332"/>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zh-CN" altLang="en-US" dirty="0">
                <a:latin typeface="微软雅黑" panose="020B0503020204020204" pitchFamily="34" charset="-122"/>
                <a:ea typeface="微软雅黑" panose="020B0503020204020204" pitchFamily="34" charset="-122"/>
                <a:cs typeface="Segoe UI Light" panose="020B0502040204020203" pitchFamily="34" charset="0"/>
              </a:rPr>
              <a:t>文本</a:t>
            </a:r>
            <a:endParaRPr lang="en-US" altLang="zh-CN" sz="1200" dirty="0">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48" name="矩形 47">
            <a:extLst>
              <a:ext uri="{FF2B5EF4-FFF2-40B4-BE49-F238E27FC236}">
                <a16:creationId xmlns="" xmlns:a16="http://schemas.microsoft.com/office/drawing/2014/main" id="{754DCC69-0E66-4097-AE84-380CE1D63E7E}"/>
              </a:ext>
            </a:extLst>
          </p:cNvPr>
          <p:cNvSpPr/>
          <p:nvPr/>
        </p:nvSpPr>
        <p:spPr>
          <a:xfrm>
            <a:off x="6203852" y="4346916"/>
            <a:ext cx="4037427" cy="61897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 xmlns:a16="http://schemas.microsoft.com/office/drawing/2014/main" id="{2EA6E36A-61E6-4D84-AFA8-52BE555350F5}"/>
              </a:ext>
            </a:extLst>
          </p:cNvPr>
          <p:cNvSpPr/>
          <p:nvPr/>
        </p:nvSpPr>
        <p:spPr>
          <a:xfrm>
            <a:off x="6203852" y="4346916"/>
            <a:ext cx="2715065" cy="6189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 xmlns:a16="http://schemas.microsoft.com/office/drawing/2014/main" id="{F59B7543-18D7-4C77-AC1D-5CE63342619D}"/>
              </a:ext>
            </a:extLst>
          </p:cNvPr>
          <p:cNvSpPr/>
          <p:nvPr/>
        </p:nvSpPr>
        <p:spPr>
          <a:xfrm>
            <a:off x="10371090" y="4302461"/>
            <a:ext cx="1015021" cy="707886"/>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72</a:t>
            </a:r>
            <a:r>
              <a:rPr lang="en-US" altLang="zh-CN"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51" name="矩形 50">
            <a:extLst>
              <a:ext uri="{FF2B5EF4-FFF2-40B4-BE49-F238E27FC236}">
                <a16:creationId xmlns="" xmlns:a16="http://schemas.microsoft.com/office/drawing/2014/main" id="{AAF18CE9-C010-4F1A-8B22-F4FC8492509D}"/>
              </a:ext>
            </a:extLst>
          </p:cNvPr>
          <p:cNvSpPr/>
          <p:nvPr/>
        </p:nvSpPr>
        <p:spPr>
          <a:xfrm>
            <a:off x="5234645" y="4471736"/>
            <a:ext cx="839396" cy="369332"/>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zh-CN" altLang="en-US" dirty="0">
                <a:latin typeface="微软雅黑" panose="020B0503020204020204" pitchFamily="34" charset="-122"/>
                <a:ea typeface="微软雅黑" panose="020B0503020204020204" pitchFamily="34" charset="-122"/>
                <a:cs typeface="Segoe UI Light" panose="020B0502040204020203" pitchFamily="34" charset="0"/>
              </a:rPr>
              <a:t>文本</a:t>
            </a:r>
            <a:endParaRPr lang="en-US" altLang="zh-CN" sz="1200" dirty="0">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52" name="矩形 51">
            <a:extLst>
              <a:ext uri="{FF2B5EF4-FFF2-40B4-BE49-F238E27FC236}">
                <a16:creationId xmlns="" xmlns:a16="http://schemas.microsoft.com/office/drawing/2014/main" id="{E7488D1F-C53C-4005-A0B9-5E8FC4B4E7BE}"/>
              </a:ext>
            </a:extLst>
          </p:cNvPr>
          <p:cNvSpPr/>
          <p:nvPr/>
        </p:nvSpPr>
        <p:spPr>
          <a:xfrm>
            <a:off x="6203852" y="5345722"/>
            <a:ext cx="4037427" cy="61897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 xmlns:a16="http://schemas.microsoft.com/office/drawing/2014/main" id="{DC6E1C15-20CA-4EF1-893A-3486397894BF}"/>
              </a:ext>
            </a:extLst>
          </p:cNvPr>
          <p:cNvSpPr/>
          <p:nvPr/>
        </p:nvSpPr>
        <p:spPr>
          <a:xfrm>
            <a:off x="6203851" y="5345722"/>
            <a:ext cx="3886745" cy="6189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a:extLst>
              <a:ext uri="{FF2B5EF4-FFF2-40B4-BE49-F238E27FC236}">
                <a16:creationId xmlns="" xmlns:a16="http://schemas.microsoft.com/office/drawing/2014/main" id="{AA9FBFA2-B471-42DF-A99D-11127F23EDF9}"/>
              </a:ext>
            </a:extLst>
          </p:cNvPr>
          <p:cNvSpPr/>
          <p:nvPr/>
        </p:nvSpPr>
        <p:spPr>
          <a:xfrm>
            <a:off x="10371090" y="5301267"/>
            <a:ext cx="1015021" cy="707886"/>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98</a:t>
            </a:r>
            <a:r>
              <a:rPr lang="en-US" altLang="zh-CN" sz="2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a:t>
            </a:r>
            <a:endParaRPr lang="en-US" altLang="zh-CN" sz="2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55" name="矩形 54">
            <a:extLst>
              <a:ext uri="{FF2B5EF4-FFF2-40B4-BE49-F238E27FC236}">
                <a16:creationId xmlns="" xmlns:a16="http://schemas.microsoft.com/office/drawing/2014/main" id="{544D2BCC-13CE-462A-BAEE-E801EEFF05E5}"/>
              </a:ext>
            </a:extLst>
          </p:cNvPr>
          <p:cNvSpPr/>
          <p:nvPr/>
        </p:nvSpPr>
        <p:spPr>
          <a:xfrm>
            <a:off x="5234645" y="5470542"/>
            <a:ext cx="839396" cy="369332"/>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zh-CN" altLang="en-US" dirty="0">
                <a:latin typeface="微软雅黑" panose="020B0503020204020204" pitchFamily="34" charset="-122"/>
                <a:ea typeface="微软雅黑" panose="020B0503020204020204" pitchFamily="34" charset="-122"/>
                <a:cs typeface="Segoe UI Light" panose="020B0502040204020203" pitchFamily="34" charset="0"/>
              </a:rPr>
              <a:t>文本</a:t>
            </a:r>
            <a:endParaRPr lang="en-US" altLang="zh-CN" sz="1200" dirty="0">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56" name="任意多边形: 形状 55">
            <a:extLst>
              <a:ext uri="{FF2B5EF4-FFF2-40B4-BE49-F238E27FC236}">
                <a16:creationId xmlns="" xmlns:a16="http://schemas.microsoft.com/office/drawing/2014/main" id="{8A254075-ABFB-4B92-9055-A98232C755D5}"/>
              </a:ext>
            </a:extLst>
          </p:cNvPr>
          <p:cNvSpPr>
            <a:spLocks/>
          </p:cNvSpPr>
          <p:nvPr/>
        </p:nvSpPr>
        <p:spPr bwMode="auto">
          <a:xfrm>
            <a:off x="900333" y="2171237"/>
            <a:ext cx="3671667" cy="3119995"/>
          </a:xfrm>
          <a:custGeom>
            <a:avLst/>
            <a:gdLst>
              <a:gd name="connsiteX0" fmla="*/ 1576155 w 4107766"/>
              <a:gd name="connsiteY0" fmla="*/ 2596146 h 3490570"/>
              <a:gd name="connsiteX1" fmla="*/ 2532842 w 4107766"/>
              <a:gd name="connsiteY1" fmla="*/ 2596146 h 3490570"/>
              <a:gd name="connsiteX2" fmla="*/ 2532842 w 4107766"/>
              <a:gd name="connsiteY2" fmla="*/ 2869554 h 3490570"/>
              <a:gd name="connsiteX3" fmla="*/ 2669512 w 4107766"/>
              <a:gd name="connsiteY3" fmla="*/ 2869554 h 3490570"/>
              <a:gd name="connsiteX4" fmla="*/ 3010570 w 4107766"/>
              <a:gd name="connsiteY4" fmla="*/ 3210698 h 3490570"/>
              <a:gd name="connsiteX5" fmla="*/ 4107766 w 4107766"/>
              <a:gd name="connsiteY5" fmla="*/ 3210698 h 3490570"/>
              <a:gd name="connsiteX6" fmla="*/ 4107766 w 4107766"/>
              <a:gd name="connsiteY6" fmla="*/ 3490570 h 3490570"/>
              <a:gd name="connsiteX7" fmla="*/ 0 w 4107766"/>
              <a:gd name="connsiteY7" fmla="*/ 3490570 h 3490570"/>
              <a:gd name="connsiteX8" fmla="*/ 0 w 4107766"/>
              <a:gd name="connsiteY8" fmla="*/ 3210698 h 3490570"/>
              <a:gd name="connsiteX9" fmla="*/ 1097196 w 4107766"/>
              <a:gd name="connsiteY9" fmla="*/ 3210698 h 3490570"/>
              <a:gd name="connsiteX10" fmla="*/ 1439486 w 4107766"/>
              <a:gd name="connsiteY10" fmla="*/ 2869554 h 3490570"/>
              <a:gd name="connsiteX11" fmla="*/ 1576155 w 4107766"/>
              <a:gd name="connsiteY11" fmla="*/ 2869554 h 3490570"/>
              <a:gd name="connsiteX12" fmla="*/ 1576155 w 4107766"/>
              <a:gd name="connsiteY12" fmla="*/ 2596146 h 3490570"/>
              <a:gd name="connsiteX13" fmla="*/ 1977545 w 4107766"/>
              <a:gd name="connsiteY13" fmla="*/ 1588723 h 3490570"/>
              <a:gd name="connsiteX14" fmla="*/ 2152384 w 4107766"/>
              <a:gd name="connsiteY14" fmla="*/ 1763606 h 3490570"/>
              <a:gd name="connsiteX15" fmla="*/ 1977545 w 4107766"/>
              <a:gd name="connsiteY15" fmla="*/ 1938488 h 3490570"/>
              <a:gd name="connsiteX16" fmla="*/ 1802707 w 4107766"/>
              <a:gd name="connsiteY16" fmla="*/ 1763606 h 3490570"/>
              <a:gd name="connsiteX17" fmla="*/ 1977545 w 4107766"/>
              <a:gd name="connsiteY17" fmla="*/ 1588723 h 3490570"/>
              <a:gd name="connsiteX18" fmla="*/ 1361917 w 4107766"/>
              <a:gd name="connsiteY18" fmla="*/ 1588723 h 3490570"/>
              <a:gd name="connsiteX19" fmla="*/ 1537986 w 4107766"/>
              <a:gd name="connsiteY19" fmla="*/ 1763606 h 3490570"/>
              <a:gd name="connsiteX20" fmla="*/ 1361917 w 4107766"/>
              <a:gd name="connsiteY20" fmla="*/ 1938488 h 3490570"/>
              <a:gd name="connsiteX21" fmla="*/ 1187078 w 4107766"/>
              <a:gd name="connsiteY21" fmla="*/ 1763606 h 3490570"/>
              <a:gd name="connsiteX22" fmla="*/ 1361917 w 4107766"/>
              <a:gd name="connsiteY22" fmla="*/ 1588723 h 3490570"/>
              <a:gd name="connsiteX23" fmla="*/ 1372998 w 4107766"/>
              <a:gd name="connsiteY23" fmla="*/ 1161369 h 3490570"/>
              <a:gd name="connsiteX24" fmla="*/ 1398854 w 4107766"/>
              <a:gd name="connsiteY24" fmla="*/ 1298073 h 3490570"/>
              <a:gd name="connsiteX25" fmla="*/ 1991089 w 4107766"/>
              <a:gd name="connsiteY25" fmla="*/ 1298073 h 3490570"/>
              <a:gd name="connsiteX26" fmla="*/ 2063733 w 4107766"/>
              <a:gd name="connsiteY26" fmla="*/ 1161369 h 3490570"/>
              <a:gd name="connsiteX27" fmla="*/ 1372998 w 4107766"/>
              <a:gd name="connsiteY27" fmla="*/ 1161369 h 3490570"/>
              <a:gd name="connsiteX28" fmla="*/ 2596868 w 4107766"/>
              <a:gd name="connsiteY28" fmla="*/ 1083780 h 3490570"/>
              <a:gd name="connsiteX29" fmla="*/ 3185409 w 4107766"/>
              <a:gd name="connsiteY29" fmla="*/ 1412609 h 3490570"/>
              <a:gd name="connsiteX30" fmla="*/ 3008108 w 4107766"/>
              <a:gd name="connsiteY30" fmla="*/ 1517292 h 3490570"/>
              <a:gd name="connsiteX31" fmla="*/ 3184177 w 4107766"/>
              <a:gd name="connsiteY31" fmla="*/ 1767300 h 3490570"/>
              <a:gd name="connsiteX32" fmla="*/ 3073364 w 4107766"/>
              <a:gd name="connsiteY32" fmla="*/ 1846121 h 3490570"/>
              <a:gd name="connsiteX33" fmla="*/ 2889907 w 4107766"/>
              <a:gd name="connsiteY33" fmla="*/ 1587491 h 3490570"/>
              <a:gd name="connsiteX34" fmla="*/ 2719993 w 4107766"/>
              <a:gd name="connsiteY34" fmla="*/ 1708185 h 3490570"/>
              <a:gd name="connsiteX35" fmla="*/ 2596868 w 4107766"/>
              <a:gd name="connsiteY35" fmla="*/ 1083780 h 3490570"/>
              <a:gd name="connsiteX36" fmla="*/ 1306510 w 4107766"/>
              <a:gd name="connsiteY36" fmla="*/ 818993 h 3490570"/>
              <a:gd name="connsiteX37" fmla="*/ 1332366 w 4107766"/>
              <a:gd name="connsiteY37" fmla="*/ 955697 h 3490570"/>
              <a:gd name="connsiteX38" fmla="*/ 2121602 w 4107766"/>
              <a:gd name="connsiteY38" fmla="*/ 955697 h 3490570"/>
              <a:gd name="connsiteX39" fmla="*/ 2121602 w 4107766"/>
              <a:gd name="connsiteY39" fmla="*/ 1054222 h 3490570"/>
              <a:gd name="connsiteX40" fmla="*/ 2247191 w 4107766"/>
              <a:gd name="connsiteY40" fmla="*/ 818993 h 3490570"/>
              <a:gd name="connsiteX41" fmla="*/ 756138 w 4107766"/>
              <a:gd name="connsiteY41" fmla="*/ 408881 h 3490570"/>
              <a:gd name="connsiteX42" fmla="*/ 1233866 w 4107766"/>
              <a:gd name="connsiteY42" fmla="*/ 408881 h 3490570"/>
              <a:gd name="connsiteX43" fmla="*/ 1310204 w 4107766"/>
              <a:gd name="connsiteY43" fmla="*/ 614553 h 3490570"/>
              <a:gd name="connsiteX44" fmla="*/ 2356773 w 4107766"/>
              <a:gd name="connsiteY44" fmla="*/ 614553 h 3490570"/>
              <a:gd name="connsiteX45" fmla="*/ 2463892 w 4107766"/>
              <a:gd name="connsiteY45" fmla="*/ 614553 h 3490570"/>
              <a:gd name="connsiteX46" fmla="*/ 2562392 w 4107766"/>
              <a:gd name="connsiteY46" fmla="*/ 614553 h 3490570"/>
              <a:gd name="connsiteX47" fmla="*/ 2463892 w 4107766"/>
              <a:gd name="connsiteY47" fmla="*/ 798056 h 3490570"/>
              <a:gd name="connsiteX48" fmla="*/ 2463892 w 4107766"/>
              <a:gd name="connsiteY48" fmla="*/ 818993 h 3490570"/>
              <a:gd name="connsiteX49" fmla="*/ 2452811 w 4107766"/>
              <a:gd name="connsiteY49" fmla="*/ 818993 h 3490570"/>
              <a:gd name="connsiteX50" fmla="*/ 2085896 w 4107766"/>
              <a:gd name="connsiteY50" fmla="*/ 1502513 h 3490570"/>
              <a:gd name="connsiteX51" fmla="*/ 2053883 w 4107766"/>
              <a:gd name="connsiteY51" fmla="*/ 1502513 h 3490570"/>
              <a:gd name="connsiteX52" fmla="*/ 1881507 w 4107766"/>
              <a:gd name="connsiteY52" fmla="*/ 1502513 h 3490570"/>
              <a:gd name="connsiteX53" fmla="*/ 1439486 w 4107766"/>
              <a:gd name="connsiteY53" fmla="*/ 1502513 h 3490570"/>
              <a:gd name="connsiteX54" fmla="*/ 1233866 w 4107766"/>
              <a:gd name="connsiteY54" fmla="*/ 1502513 h 3490570"/>
              <a:gd name="connsiteX55" fmla="*/ 1100890 w 4107766"/>
              <a:gd name="connsiteY55" fmla="*/ 818993 h 3490570"/>
              <a:gd name="connsiteX56" fmla="*/ 1097196 w 4107766"/>
              <a:gd name="connsiteY56" fmla="*/ 818993 h 3490570"/>
              <a:gd name="connsiteX57" fmla="*/ 1097196 w 4107766"/>
              <a:gd name="connsiteY57" fmla="*/ 800519 h 3490570"/>
              <a:gd name="connsiteX58" fmla="*/ 1061490 w 4107766"/>
              <a:gd name="connsiteY58" fmla="*/ 614553 h 3490570"/>
              <a:gd name="connsiteX59" fmla="*/ 756138 w 4107766"/>
              <a:gd name="connsiteY59" fmla="*/ 614553 h 3490570"/>
              <a:gd name="connsiteX60" fmla="*/ 756138 w 4107766"/>
              <a:gd name="connsiteY60" fmla="*/ 408881 h 3490570"/>
              <a:gd name="connsiteX61" fmla="*/ 687187 w 4107766"/>
              <a:gd name="connsiteY61" fmla="*/ 135473 h 3490570"/>
              <a:gd name="connsiteX62" fmla="*/ 482799 w 4107766"/>
              <a:gd name="connsiteY62" fmla="*/ 341145 h 3490570"/>
              <a:gd name="connsiteX63" fmla="*/ 482799 w 4107766"/>
              <a:gd name="connsiteY63" fmla="*/ 2118297 h 3490570"/>
              <a:gd name="connsiteX64" fmla="*/ 687187 w 4107766"/>
              <a:gd name="connsiteY64" fmla="*/ 2322738 h 3490570"/>
              <a:gd name="connsiteX65" fmla="*/ 3420579 w 4107766"/>
              <a:gd name="connsiteY65" fmla="*/ 2322738 h 3490570"/>
              <a:gd name="connsiteX66" fmla="*/ 3624968 w 4107766"/>
              <a:gd name="connsiteY66" fmla="*/ 2118297 h 3490570"/>
              <a:gd name="connsiteX67" fmla="*/ 3624968 w 4107766"/>
              <a:gd name="connsiteY67" fmla="*/ 341145 h 3490570"/>
              <a:gd name="connsiteX68" fmla="*/ 3420579 w 4107766"/>
              <a:gd name="connsiteY68" fmla="*/ 135473 h 3490570"/>
              <a:gd name="connsiteX69" fmla="*/ 687187 w 4107766"/>
              <a:gd name="connsiteY69" fmla="*/ 135473 h 3490570"/>
              <a:gd name="connsiteX70" fmla="*/ 687187 w 4107766"/>
              <a:gd name="connsiteY70" fmla="*/ 0 h 3490570"/>
              <a:gd name="connsiteX71" fmla="*/ 3420579 w 4107766"/>
              <a:gd name="connsiteY71" fmla="*/ 0 h 3490570"/>
              <a:gd name="connsiteX72" fmla="*/ 3761637 w 4107766"/>
              <a:gd name="connsiteY72" fmla="*/ 341145 h 3490570"/>
              <a:gd name="connsiteX73" fmla="*/ 3761637 w 4107766"/>
              <a:gd name="connsiteY73" fmla="*/ 2118297 h 3490570"/>
              <a:gd name="connsiteX74" fmla="*/ 3420579 w 4107766"/>
              <a:gd name="connsiteY74" fmla="*/ 2459442 h 3490570"/>
              <a:gd name="connsiteX75" fmla="*/ 687187 w 4107766"/>
              <a:gd name="connsiteY75" fmla="*/ 2459442 h 3490570"/>
              <a:gd name="connsiteX76" fmla="*/ 346129 w 4107766"/>
              <a:gd name="connsiteY76" fmla="*/ 2118297 h 3490570"/>
              <a:gd name="connsiteX77" fmla="*/ 346129 w 4107766"/>
              <a:gd name="connsiteY77" fmla="*/ 341145 h 3490570"/>
              <a:gd name="connsiteX78" fmla="*/ 687187 w 4107766"/>
              <a:gd name="connsiteY78" fmla="*/ 0 h 349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107766" h="3490570">
                <a:moveTo>
                  <a:pt x="1576155" y="2596146"/>
                </a:moveTo>
                <a:cubicBezTo>
                  <a:pt x="2532842" y="2596146"/>
                  <a:pt x="2532842" y="2596146"/>
                  <a:pt x="2532842" y="2596146"/>
                </a:cubicBezTo>
                <a:cubicBezTo>
                  <a:pt x="2532842" y="2869554"/>
                  <a:pt x="2532842" y="2869554"/>
                  <a:pt x="2532842" y="2869554"/>
                </a:cubicBezTo>
                <a:cubicBezTo>
                  <a:pt x="2669512" y="2869554"/>
                  <a:pt x="2669512" y="2869554"/>
                  <a:pt x="2669512" y="2869554"/>
                </a:cubicBezTo>
                <a:cubicBezTo>
                  <a:pt x="2857894" y="2869554"/>
                  <a:pt x="3010570" y="3022268"/>
                  <a:pt x="3010570" y="3210698"/>
                </a:cubicBezTo>
                <a:lnTo>
                  <a:pt x="4107766" y="3210698"/>
                </a:lnTo>
                <a:lnTo>
                  <a:pt x="4107766" y="3490570"/>
                </a:lnTo>
                <a:lnTo>
                  <a:pt x="0" y="3490570"/>
                </a:lnTo>
                <a:lnTo>
                  <a:pt x="0" y="3210698"/>
                </a:lnTo>
                <a:lnTo>
                  <a:pt x="1097196" y="3210698"/>
                </a:lnTo>
                <a:cubicBezTo>
                  <a:pt x="1097196" y="3022268"/>
                  <a:pt x="1249872" y="2869554"/>
                  <a:pt x="1439486" y="2869554"/>
                </a:cubicBezTo>
                <a:cubicBezTo>
                  <a:pt x="1576155" y="2869554"/>
                  <a:pt x="1576155" y="2869554"/>
                  <a:pt x="1576155" y="2869554"/>
                </a:cubicBezTo>
                <a:cubicBezTo>
                  <a:pt x="1576155" y="2596146"/>
                  <a:pt x="1576155" y="2596146"/>
                  <a:pt x="1576155" y="2596146"/>
                </a:cubicBezTo>
                <a:close/>
                <a:moveTo>
                  <a:pt x="1977545" y="1588723"/>
                </a:moveTo>
                <a:cubicBezTo>
                  <a:pt x="2073583" y="1588723"/>
                  <a:pt x="2152384" y="1666312"/>
                  <a:pt x="2152384" y="1763606"/>
                </a:cubicBezTo>
                <a:cubicBezTo>
                  <a:pt x="2152384" y="1859668"/>
                  <a:pt x="2073583" y="1938488"/>
                  <a:pt x="1977545" y="1938488"/>
                </a:cubicBezTo>
                <a:cubicBezTo>
                  <a:pt x="1880276" y="1938488"/>
                  <a:pt x="1802707" y="1859668"/>
                  <a:pt x="1802707" y="1763606"/>
                </a:cubicBezTo>
                <a:cubicBezTo>
                  <a:pt x="1802707" y="1666312"/>
                  <a:pt x="1880276" y="1588723"/>
                  <a:pt x="1977545" y="1588723"/>
                </a:cubicBezTo>
                <a:close/>
                <a:moveTo>
                  <a:pt x="1361917" y="1588723"/>
                </a:moveTo>
                <a:cubicBezTo>
                  <a:pt x="1459186" y="1588723"/>
                  <a:pt x="1537986" y="1666312"/>
                  <a:pt x="1537986" y="1763606"/>
                </a:cubicBezTo>
                <a:cubicBezTo>
                  <a:pt x="1537986" y="1859668"/>
                  <a:pt x="1459186" y="1938488"/>
                  <a:pt x="1361917" y="1938488"/>
                </a:cubicBezTo>
                <a:cubicBezTo>
                  <a:pt x="1265878" y="1938488"/>
                  <a:pt x="1187078" y="1859668"/>
                  <a:pt x="1187078" y="1763606"/>
                </a:cubicBezTo>
                <a:cubicBezTo>
                  <a:pt x="1187078" y="1666312"/>
                  <a:pt x="1265878" y="1588723"/>
                  <a:pt x="1361917" y="1588723"/>
                </a:cubicBezTo>
                <a:close/>
                <a:moveTo>
                  <a:pt x="1372998" y="1161369"/>
                </a:moveTo>
                <a:lnTo>
                  <a:pt x="1398854" y="1298073"/>
                </a:lnTo>
                <a:cubicBezTo>
                  <a:pt x="1991089" y="1298073"/>
                  <a:pt x="1991089" y="1298073"/>
                  <a:pt x="1991089" y="1298073"/>
                </a:cubicBezTo>
                <a:cubicBezTo>
                  <a:pt x="2063733" y="1161369"/>
                  <a:pt x="2063733" y="1161369"/>
                  <a:pt x="2063733" y="1161369"/>
                </a:cubicBezTo>
                <a:cubicBezTo>
                  <a:pt x="1372998" y="1161369"/>
                  <a:pt x="1372998" y="1161369"/>
                  <a:pt x="1372998" y="1161369"/>
                </a:cubicBezTo>
                <a:close/>
                <a:moveTo>
                  <a:pt x="2596868" y="1083780"/>
                </a:moveTo>
                <a:cubicBezTo>
                  <a:pt x="3185409" y="1412609"/>
                  <a:pt x="3185409" y="1412609"/>
                  <a:pt x="3185409" y="1412609"/>
                </a:cubicBezTo>
                <a:cubicBezTo>
                  <a:pt x="3008108" y="1517292"/>
                  <a:pt x="3008108" y="1517292"/>
                  <a:pt x="3008108" y="1517292"/>
                </a:cubicBezTo>
                <a:lnTo>
                  <a:pt x="3184177" y="1767300"/>
                </a:lnTo>
                <a:cubicBezTo>
                  <a:pt x="3073364" y="1846121"/>
                  <a:pt x="3073364" y="1846121"/>
                  <a:pt x="3073364" y="1846121"/>
                </a:cubicBezTo>
                <a:cubicBezTo>
                  <a:pt x="2889907" y="1587491"/>
                  <a:pt x="2889907" y="1587491"/>
                  <a:pt x="2889907" y="1587491"/>
                </a:cubicBezTo>
                <a:cubicBezTo>
                  <a:pt x="2719993" y="1708185"/>
                  <a:pt x="2719993" y="1708185"/>
                  <a:pt x="2719993" y="1708185"/>
                </a:cubicBezTo>
                <a:cubicBezTo>
                  <a:pt x="2596868" y="1083780"/>
                  <a:pt x="2596868" y="1083780"/>
                  <a:pt x="2596868" y="1083780"/>
                </a:cubicBezTo>
                <a:close/>
                <a:moveTo>
                  <a:pt x="1306510" y="818993"/>
                </a:moveTo>
                <a:cubicBezTo>
                  <a:pt x="1332366" y="955697"/>
                  <a:pt x="1332366" y="955697"/>
                  <a:pt x="1332366" y="955697"/>
                </a:cubicBezTo>
                <a:cubicBezTo>
                  <a:pt x="2121602" y="955697"/>
                  <a:pt x="2121602" y="955697"/>
                  <a:pt x="2121602" y="955697"/>
                </a:cubicBezTo>
                <a:cubicBezTo>
                  <a:pt x="2121602" y="1054222"/>
                  <a:pt x="2121602" y="1054222"/>
                  <a:pt x="2121602" y="1054222"/>
                </a:cubicBezTo>
                <a:cubicBezTo>
                  <a:pt x="2247191" y="818993"/>
                  <a:pt x="2247191" y="818993"/>
                  <a:pt x="2247191" y="818993"/>
                </a:cubicBezTo>
                <a:close/>
                <a:moveTo>
                  <a:pt x="756138" y="408881"/>
                </a:moveTo>
                <a:cubicBezTo>
                  <a:pt x="1233866" y="408881"/>
                  <a:pt x="1233866" y="408881"/>
                  <a:pt x="1233866" y="408881"/>
                </a:cubicBezTo>
                <a:cubicBezTo>
                  <a:pt x="1310204" y="614553"/>
                  <a:pt x="1310204" y="614553"/>
                  <a:pt x="1310204" y="614553"/>
                </a:cubicBezTo>
                <a:cubicBezTo>
                  <a:pt x="2356773" y="614553"/>
                  <a:pt x="2356773" y="614553"/>
                  <a:pt x="2356773" y="614553"/>
                </a:cubicBezTo>
                <a:cubicBezTo>
                  <a:pt x="2463892" y="614553"/>
                  <a:pt x="2463892" y="614553"/>
                  <a:pt x="2463892" y="614553"/>
                </a:cubicBezTo>
                <a:cubicBezTo>
                  <a:pt x="2562392" y="614553"/>
                  <a:pt x="2562392" y="614553"/>
                  <a:pt x="2562392" y="614553"/>
                </a:cubicBezTo>
                <a:cubicBezTo>
                  <a:pt x="2463892" y="798056"/>
                  <a:pt x="2463892" y="798056"/>
                  <a:pt x="2463892" y="798056"/>
                </a:cubicBezTo>
                <a:lnTo>
                  <a:pt x="2463892" y="818993"/>
                </a:lnTo>
                <a:cubicBezTo>
                  <a:pt x="2452811" y="818993"/>
                  <a:pt x="2452811" y="818993"/>
                  <a:pt x="2452811" y="818993"/>
                </a:cubicBezTo>
                <a:cubicBezTo>
                  <a:pt x="2085896" y="1502513"/>
                  <a:pt x="2085896" y="1502513"/>
                  <a:pt x="2085896" y="1502513"/>
                </a:cubicBezTo>
                <a:cubicBezTo>
                  <a:pt x="2053883" y="1502513"/>
                  <a:pt x="2053883" y="1502513"/>
                  <a:pt x="2053883" y="1502513"/>
                </a:cubicBezTo>
                <a:cubicBezTo>
                  <a:pt x="1881507" y="1502513"/>
                  <a:pt x="1881507" y="1502513"/>
                  <a:pt x="1881507" y="1502513"/>
                </a:cubicBezTo>
                <a:cubicBezTo>
                  <a:pt x="1439486" y="1502513"/>
                  <a:pt x="1439486" y="1502513"/>
                  <a:pt x="1439486" y="1502513"/>
                </a:cubicBezTo>
                <a:cubicBezTo>
                  <a:pt x="1233866" y="1502513"/>
                  <a:pt x="1233866" y="1502513"/>
                  <a:pt x="1233866" y="1502513"/>
                </a:cubicBezTo>
                <a:cubicBezTo>
                  <a:pt x="1100890" y="818993"/>
                  <a:pt x="1100890" y="818993"/>
                  <a:pt x="1100890" y="818993"/>
                </a:cubicBezTo>
                <a:cubicBezTo>
                  <a:pt x="1097196" y="818993"/>
                  <a:pt x="1097196" y="818993"/>
                  <a:pt x="1097196" y="818993"/>
                </a:cubicBezTo>
                <a:cubicBezTo>
                  <a:pt x="1097196" y="800519"/>
                  <a:pt x="1097196" y="800519"/>
                  <a:pt x="1097196" y="800519"/>
                </a:cubicBezTo>
                <a:cubicBezTo>
                  <a:pt x="1061490" y="614553"/>
                  <a:pt x="1061490" y="614553"/>
                  <a:pt x="1061490" y="614553"/>
                </a:cubicBezTo>
                <a:cubicBezTo>
                  <a:pt x="756138" y="614553"/>
                  <a:pt x="756138" y="614553"/>
                  <a:pt x="756138" y="614553"/>
                </a:cubicBezTo>
                <a:cubicBezTo>
                  <a:pt x="756138" y="408881"/>
                  <a:pt x="756138" y="408881"/>
                  <a:pt x="756138" y="408881"/>
                </a:cubicBezTo>
                <a:close/>
                <a:moveTo>
                  <a:pt x="687187" y="135473"/>
                </a:moveTo>
                <a:cubicBezTo>
                  <a:pt x="573912" y="135473"/>
                  <a:pt x="482799" y="227840"/>
                  <a:pt x="482799" y="341145"/>
                </a:cubicBezTo>
                <a:cubicBezTo>
                  <a:pt x="482799" y="2118297"/>
                  <a:pt x="482799" y="2118297"/>
                  <a:pt x="482799" y="2118297"/>
                </a:cubicBezTo>
                <a:cubicBezTo>
                  <a:pt x="482799" y="2231601"/>
                  <a:pt x="573912" y="2322738"/>
                  <a:pt x="687187" y="2322738"/>
                </a:cubicBezTo>
                <a:cubicBezTo>
                  <a:pt x="3420579" y="2322738"/>
                  <a:pt x="3420579" y="2322738"/>
                  <a:pt x="3420579" y="2322738"/>
                </a:cubicBezTo>
                <a:cubicBezTo>
                  <a:pt x="3533855" y="2322738"/>
                  <a:pt x="3624968" y="2231601"/>
                  <a:pt x="3624968" y="2118297"/>
                </a:cubicBezTo>
                <a:lnTo>
                  <a:pt x="3624968" y="341145"/>
                </a:lnTo>
                <a:cubicBezTo>
                  <a:pt x="3624968" y="227840"/>
                  <a:pt x="3533855" y="135473"/>
                  <a:pt x="3420579" y="135473"/>
                </a:cubicBezTo>
                <a:cubicBezTo>
                  <a:pt x="687187" y="135473"/>
                  <a:pt x="687187" y="135473"/>
                  <a:pt x="687187" y="135473"/>
                </a:cubicBezTo>
                <a:close/>
                <a:moveTo>
                  <a:pt x="687187" y="0"/>
                </a:moveTo>
                <a:cubicBezTo>
                  <a:pt x="3420579" y="0"/>
                  <a:pt x="3420579" y="0"/>
                  <a:pt x="3420579" y="0"/>
                </a:cubicBezTo>
                <a:cubicBezTo>
                  <a:pt x="3608961" y="0"/>
                  <a:pt x="3761637" y="152715"/>
                  <a:pt x="3761637" y="341145"/>
                </a:cubicBezTo>
                <a:cubicBezTo>
                  <a:pt x="3761637" y="2118297"/>
                  <a:pt x="3761637" y="2118297"/>
                  <a:pt x="3761637" y="2118297"/>
                </a:cubicBezTo>
                <a:cubicBezTo>
                  <a:pt x="3761637" y="2306727"/>
                  <a:pt x="3608961" y="2459442"/>
                  <a:pt x="3420579" y="2459442"/>
                </a:cubicBezTo>
                <a:cubicBezTo>
                  <a:pt x="687187" y="2459442"/>
                  <a:pt x="687187" y="2459442"/>
                  <a:pt x="687187" y="2459442"/>
                </a:cubicBezTo>
                <a:cubicBezTo>
                  <a:pt x="498805" y="2459442"/>
                  <a:pt x="346129" y="2306727"/>
                  <a:pt x="346129" y="2118297"/>
                </a:cubicBezTo>
                <a:cubicBezTo>
                  <a:pt x="346129" y="341145"/>
                  <a:pt x="346129" y="341145"/>
                  <a:pt x="346129" y="341145"/>
                </a:cubicBezTo>
                <a:cubicBezTo>
                  <a:pt x="346129" y="152715"/>
                  <a:pt x="498805" y="0"/>
                  <a:pt x="687187"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28575" tIns="28575" rIns="28575" bIns="28575" anchor="ctr">
            <a:no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rgbClr val="000000"/>
              </a:solidFill>
            </a:endParaRPr>
          </a:p>
        </p:txBody>
      </p:sp>
      <p:sp>
        <p:nvSpPr>
          <p:cNvPr id="57" name="文本框 56">
            <a:extLst>
              <a:ext uri="{FF2B5EF4-FFF2-40B4-BE49-F238E27FC236}">
                <a16:creationId xmlns="" xmlns:a16="http://schemas.microsoft.com/office/drawing/2014/main" id="{C2056B25-A0C5-43EC-8DEE-8422BB8738C8}"/>
              </a:ext>
            </a:extLst>
          </p:cNvPr>
          <p:cNvSpPr txBox="1"/>
          <p:nvPr/>
        </p:nvSpPr>
        <p:spPr>
          <a:xfrm>
            <a:off x="1018735" y="5534257"/>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p>
        </p:txBody>
      </p:sp>
    </p:spTree>
    <p:extLst>
      <p:ext uri="{BB962C8B-B14F-4D97-AF65-F5344CB8AC3E}">
        <p14:creationId xmlns:p14="http://schemas.microsoft.com/office/powerpoint/2010/main" val="3031859493"/>
      </p:ext>
    </p:extLst>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MH" val="20170612003741"/>
  <p:tag name="MH_LIBRARY" val="GRAPHIC"/>
  <p:tag name="MH_ORDER" val="Rectangle 8"/>
</p:tagLst>
</file>

<file path=ppt/tags/tag2.xml><?xml version="1.0" encoding="utf-8"?>
<p:tagLst xmlns:a="http://schemas.openxmlformats.org/drawingml/2006/main" xmlns:r="http://schemas.openxmlformats.org/officeDocument/2006/relationships" xmlns:p="http://schemas.openxmlformats.org/presentationml/2006/main">
  <p:tag name="MH" val="20170612003741"/>
  <p:tag name="MH_LIBRARY" val="GRAPHIC"/>
  <p:tag name="MH_ORDER" val="Rectangle 5"/>
</p:tagLst>
</file>

<file path=ppt/tags/tag3.xml><?xml version="1.0" encoding="utf-8"?>
<p:tagLst xmlns:a="http://schemas.openxmlformats.org/drawingml/2006/main" xmlns:r="http://schemas.openxmlformats.org/officeDocument/2006/relationships" xmlns:p="http://schemas.openxmlformats.org/presentationml/2006/main">
  <p:tag name="MH" val="20170612003741"/>
  <p:tag name="MH_LIBRARY" val="GRAPHIC"/>
  <p:tag name="MH_ORDER" val="Rectangle 3"/>
</p:tagLst>
</file>

<file path=ppt/tags/tag4.xml><?xml version="1.0" encoding="utf-8"?>
<p:tagLst xmlns:a="http://schemas.openxmlformats.org/drawingml/2006/main" xmlns:r="http://schemas.openxmlformats.org/officeDocument/2006/relationships" xmlns:p="http://schemas.openxmlformats.org/presentationml/2006/main">
  <p:tag name="MH" val="20170612003741"/>
  <p:tag name="MH_LIBRARY" val="GRAPHIC"/>
  <p:tag name="MH_ORDER" val="Rectangle 4"/>
</p:tagLst>
</file>

<file path=ppt/tags/tag5.xml><?xml version="1.0" encoding="utf-8"?>
<p:tagLst xmlns:a="http://schemas.openxmlformats.org/drawingml/2006/main" xmlns:r="http://schemas.openxmlformats.org/officeDocument/2006/relationships" xmlns:p="http://schemas.openxmlformats.org/presentationml/2006/main">
  <p:tag name="MH" val="20170612003741"/>
  <p:tag name="MH_LIBRARY" val="GRAPHIC"/>
  <p:tag name="MH_ORDER" val="Rectangle 7"/>
</p:tagLst>
</file>

<file path=ppt/tags/tag6.xml><?xml version="1.0" encoding="utf-8"?>
<p:tagLst xmlns:a="http://schemas.openxmlformats.org/drawingml/2006/main" xmlns:r="http://schemas.openxmlformats.org/officeDocument/2006/relationships" xmlns:p="http://schemas.openxmlformats.org/presentationml/2006/main">
  <p:tag name="MH" val="20170612003741"/>
  <p:tag name="MH_LIBRARY" val="GRAPHIC"/>
  <p:tag name="MH_ORDER" val="Rectangle 2"/>
</p:tagLst>
</file>

<file path=ppt/theme/theme1.xml><?xml version="1.0" encoding="utf-8"?>
<a:theme xmlns:a="http://schemas.openxmlformats.org/drawingml/2006/main" name="A000120141119A01PPBG">
  <a:themeElements>
    <a:clrScheme name="二1">
      <a:dk1>
        <a:srgbClr val="4D4D4D"/>
      </a:dk1>
      <a:lt1>
        <a:srgbClr val="FFFFFF"/>
      </a:lt1>
      <a:dk2>
        <a:srgbClr val="4D4D4D"/>
      </a:dk2>
      <a:lt2>
        <a:srgbClr val="FFFFFF"/>
      </a:lt2>
      <a:accent1>
        <a:srgbClr val="E96584"/>
      </a:accent1>
      <a:accent2>
        <a:srgbClr val="CE74A7"/>
      </a:accent2>
      <a:accent3>
        <a:srgbClr val="B15F6D"/>
      </a:accent3>
      <a:accent4>
        <a:srgbClr val="0FB4E7"/>
      </a:accent4>
      <a:accent5>
        <a:srgbClr val="8EA6D3"/>
      </a:accent5>
      <a:accent6>
        <a:srgbClr val="6C79A4"/>
      </a:accent6>
      <a:hlink>
        <a:srgbClr val="FFC000"/>
      </a:hlink>
      <a:folHlink>
        <a:srgbClr val="7F7F7F"/>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毕业答辩博士帽模板</Template>
  <TotalTime>806</TotalTime>
  <Words>1233</Words>
  <Application>Microsoft Office PowerPoint</Application>
  <PresentationFormat>宽屏</PresentationFormat>
  <Paragraphs>136</Paragraphs>
  <Slides>23</Slides>
  <Notes>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23</vt:i4>
      </vt:variant>
    </vt:vector>
  </HeadingPairs>
  <TitlesOfParts>
    <vt:vector size="38" baseType="lpstr">
      <vt:lpstr>Gill Sans</vt:lpstr>
      <vt:lpstr>等线</vt:lpstr>
      <vt:lpstr>等线 Light</vt:lpstr>
      <vt:lpstr>宋体</vt:lpstr>
      <vt:lpstr>微软雅黑</vt:lpstr>
      <vt:lpstr>幼圆</vt:lpstr>
      <vt:lpstr>Arial</vt:lpstr>
      <vt:lpstr>Arial Black</vt:lpstr>
      <vt:lpstr>Calibri</vt:lpstr>
      <vt:lpstr>Felix Titling</vt:lpstr>
      <vt:lpstr>Segoe UI Light</vt:lpstr>
      <vt:lpstr>Tempus Sans ITC</vt:lpstr>
      <vt:lpstr>Verdana</vt:lpstr>
      <vt:lpstr>Wingdings</vt:lpstr>
      <vt:lpstr>A000120141119A01PPBG</vt:lpstr>
      <vt:lpstr>文艺小清新粉色花瓣 工作总结报告模板</vt:lpstr>
      <vt:lpstr>PowerPoint 演示文稿</vt:lpstr>
      <vt:lpstr>请在此添加第一节标题</vt:lpstr>
      <vt:lpstr>请在此添加大标题</vt:lpstr>
      <vt:lpstr>请在此添加大标题</vt:lpstr>
      <vt:lpstr>请在此添加大标题</vt:lpstr>
      <vt:lpstr>请在此添加大标题</vt:lpstr>
      <vt:lpstr>请在此添加第二节标题</vt:lpstr>
      <vt:lpstr>请在此添加大标题</vt:lpstr>
      <vt:lpstr>请在此添加大标题</vt:lpstr>
      <vt:lpstr>请在此添加大标题</vt:lpstr>
      <vt:lpstr>请在此添加大标题</vt:lpstr>
      <vt:lpstr>请在此添加第三节标题</vt:lpstr>
      <vt:lpstr>请在此添加大标题</vt:lpstr>
      <vt:lpstr>请在此添加大标题</vt:lpstr>
      <vt:lpstr>请在此添加大标题</vt:lpstr>
      <vt:lpstr>请在此添加大标题</vt:lpstr>
      <vt:lpstr>请在此添加第四节标题</vt:lpstr>
      <vt:lpstr>请在此添加大标题</vt:lpstr>
      <vt:lpstr>请在此添加大标题</vt:lpstr>
      <vt:lpstr>请在此添加大标题</vt:lpstr>
      <vt:lpstr>请在此添加大标题</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文艺小清新粉色花瓣 工作总结报告模板</dc:title>
  <cp:lastModifiedBy>Microsoft</cp:lastModifiedBy>
  <cp:revision>2</cp:revision>
  <dcterms:created xsi:type="dcterms:W3CDTF">2016-05-29T13:38:30Z</dcterms:created>
  <dcterms:modified xsi:type="dcterms:W3CDTF">2018-07-14T13:07:05Z</dcterms:modified>
</cp:coreProperties>
</file>