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2" r:id="rId2"/>
    <p:sldId id="274" r:id="rId3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6"/>
      <p:italic r:id="rId7"/>
    </p:embeddedFont>
    <p:embeddedFont>
      <p:font typeface="Meiryo UI" panose="020B0604030504040204" pitchFamily="34" charset="-128"/>
      <p:regular r:id="rId8"/>
      <p:bold r:id="rId9"/>
      <p:italic r:id="rId10"/>
      <p:bold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兰亭纤黑_GBK" panose="02010600030101010101" charset="-122"/>
      <p:regular r:id="rId16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charset="0"/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buFont typeface="Arial" charset="0"/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buFont typeface="Arial" charset="0"/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buFont typeface="Arial" charset="0"/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buFont typeface="Arial" charset="0"/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>
          <p15:clr>
            <a:srgbClr val="A4A3A4"/>
          </p15:clr>
        </p15:guide>
        <p15:guide id="2" pos="41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6A0"/>
    <a:srgbClr val="FEFAA0"/>
    <a:srgbClr val="FEF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840" y="804"/>
      </p:cViewPr>
      <p:guideLst>
        <p:guide orient="horz" pos="2119"/>
        <p:guide pos="41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7ACFE-57E5-463A-81F5-C4C8E9C8E0B9}" type="datetimeFigureOut">
              <a:rPr lang="zh-CN" altLang="en-US" smtClean="0"/>
              <a:pPr/>
              <a:t>2017/12/19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F5C43-ED6E-417F-812E-8E04E6784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998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E1DC6BE-04BD-4A19-A780-58614010B376}" type="datetime1">
              <a:rPr lang="zh-CN" altLang="en-US"/>
              <a:pPr>
                <a:defRPr/>
              </a:pPr>
              <a:t>2017/12/19</a:t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51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A912684-9A66-4601-B62D-A32A58ACC79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189365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6148" name="日期占位符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71B12AA4-4E94-4E3F-A550-ABF1DB7DE352}" type="datetime1">
              <a:rPr lang="zh-CN" altLang="en-US" smtClean="0"/>
              <a:pPr eaLnBrk="1" hangingPunct="1">
                <a:buFont typeface="Arial" charset="0"/>
                <a:buNone/>
              </a:pPr>
              <a:t>2017/12/19</a:t>
            </a:fld>
            <a:endParaRPr lang="zh-CN" altLang="en-US" sz="1200" smtClean="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5DF7A2EE-9801-4B6C-9CFB-7155697EF91B}" type="slidenum">
              <a:rPr lang="zh-CN" altLang="en-US" smtClean="0"/>
              <a:pPr eaLnBrk="1" hangingPunct="1">
                <a:buFont typeface="Arial" charset="0"/>
                <a:buNone/>
              </a:pPr>
              <a:t>1</a:t>
            </a:fld>
            <a:endParaRPr lang="zh-CN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634945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6148" name="日期占位符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71B12AA4-4E94-4E3F-A550-ABF1DB7DE352}" type="datetime1">
              <a:rPr lang="zh-CN" altLang="en-US" smtClean="0"/>
              <a:pPr eaLnBrk="1" hangingPunct="1">
                <a:buFont typeface="Arial" charset="0"/>
                <a:buNone/>
              </a:pPr>
              <a:t>2017/12/19</a:t>
            </a:fld>
            <a:endParaRPr lang="zh-CN" altLang="en-US" sz="1200" smtClean="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5DF7A2EE-9801-4B6C-9CFB-7155697EF91B}" type="slidenum">
              <a:rPr lang="zh-CN" altLang="en-US" smtClean="0"/>
              <a:pPr eaLnBrk="1" hangingPunct="1">
                <a:buFont typeface="Arial" charset="0"/>
                <a:buNone/>
              </a:pPr>
              <a:t>2</a:t>
            </a:fld>
            <a:endParaRPr lang="zh-CN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992589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6D7D7-F0E3-4A3A-9092-839B7F1F55D5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D4CD-F935-4325-B673-8643A783A6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8E22-90EB-4F7C-B527-7AB386E9855A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3CFD-EB39-46A2-A15B-F3DF247B64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solidFill>
          <a:srgbClr val="FEE6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圣诞\圣诞快乐\psd2015111012_sc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42AEE-2969-49CF-BAD9-D63B8BFAB886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2989E-D213-4EEC-9F4F-1729A152EC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601D9-0B17-4CD9-BD18-A4E5BF974B94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BB874-3F76-43FA-928A-0E58493257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425"/>
            <a:ext cx="3867150" cy="326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8425"/>
            <a:ext cx="3867150" cy="326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D6A6F-DC9F-4C50-BFA2-B87419E5B586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61208-2DA7-4D06-9AE5-0DAE4A9A8E4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9EC3-3192-4213-8C34-50FCC81B16D4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593A-8004-4948-A7E9-817991F4C4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D5684-3CB8-4CAB-9119-A07E09DD718E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B9CB-B6C8-4F69-B13A-3DDBF10418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8EA22-CD27-47E1-A628-8CD3A48DAB82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A786-3617-4389-9EDE-E28EC57A92F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8961E-AE02-4958-8E4A-8D6441E55425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00542-BBD2-4B95-A69F-C3A2651555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6F927-3293-4979-B0CC-A157FB9170E9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DECB-7E19-4371-82F4-7C2CD5ECD3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050"/>
            <a:ext cx="788670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8425"/>
            <a:ext cx="7886700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65FB0B-C574-4C0A-94DC-BBF7F39E15B1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F1B0A1D-2E44-4175-8EDD-25A7129FD93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1430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6002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514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000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4574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9146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3718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audio" Target="../media/media1.mp3"/><Relationship Id="rId18" Type="http://schemas.openxmlformats.org/officeDocument/2006/relationships/tags" Target="../tags/tag16.xml"/><Relationship Id="rId26" Type="http://schemas.openxmlformats.org/officeDocument/2006/relationships/tags" Target="../tags/tag24.xml"/><Relationship Id="rId39" Type="http://schemas.openxmlformats.org/officeDocument/2006/relationships/image" Target="../media/image5.png"/><Relationship Id="rId21" Type="http://schemas.openxmlformats.org/officeDocument/2006/relationships/tags" Target="../tags/tag19.xml"/><Relationship Id="rId34" Type="http://schemas.openxmlformats.org/officeDocument/2006/relationships/slideLayout" Target="../slideLayouts/slideLayout11.xml"/><Relationship Id="rId42" Type="http://schemas.openxmlformats.org/officeDocument/2006/relationships/image" Target="../media/image8.png"/><Relationship Id="rId47" Type="http://schemas.openxmlformats.org/officeDocument/2006/relationships/image" Target="../media/image13.png"/><Relationship Id="rId50" Type="http://schemas.openxmlformats.org/officeDocument/2006/relationships/image" Target="../media/image16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4.xml"/><Relationship Id="rId29" Type="http://schemas.openxmlformats.org/officeDocument/2006/relationships/tags" Target="../tags/tag27.xml"/><Relationship Id="rId11" Type="http://schemas.openxmlformats.org/officeDocument/2006/relationships/tags" Target="../tags/tag11.xml"/><Relationship Id="rId24" Type="http://schemas.openxmlformats.org/officeDocument/2006/relationships/tags" Target="../tags/tag22.xml"/><Relationship Id="rId32" Type="http://schemas.openxmlformats.org/officeDocument/2006/relationships/tags" Target="../tags/tag30.xml"/><Relationship Id="rId37" Type="http://schemas.openxmlformats.org/officeDocument/2006/relationships/image" Target="../media/image3.png"/><Relationship Id="rId40" Type="http://schemas.openxmlformats.org/officeDocument/2006/relationships/image" Target="../media/image6.png"/><Relationship Id="rId45" Type="http://schemas.openxmlformats.org/officeDocument/2006/relationships/image" Target="../media/image11.png"/><Relationship Id="rId53" Type="http://schemas.openxmlformats.org/officeDocument/2006/relationships/image" Target="../media/image19.png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19" Type="http://schemas.openxmlformats.org/officeDocument/2006/relationships/tags" Target="../tags/tag17.xml"/><Relationship Id="rId31" Type="http://schemas.openxmlformats.org/officeDocument/2006/relationships/tags" Target="../tags/tag29.xml"/><Relationship Id="rId44" Type="http://schemas.openxmlformats.org/officeDocument/2006/relationships/image" Target="../media/image10.png"/><Relationship Id="rId52" Type="http://schemas.openxmlformats.org/officeDocument/2006/relationships/image" Target="../media/image1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2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tags" Target="../tags/tag28.xml"/><Relationship Id="rId35" Type="http://schemas.openxmlformats.org/officeDocument/2006/relationships/notesSlide" Target="../notesSlides/notesSlide1.xml"/><Relationship Id="rId43" Type="http://schemas.openxmlformats.org/officeDocument/2006/relationships/image" Target="../media/image9.png"/><Relationship Id="rId48" Type="http://schemas.openxmlformats.org/officeDocument/2006/relationships/image" Target="../media/image14.png"/><Relationship Id="rId8" Type="http://schemas.openxmlformats.org/officeDocument/2006/relationships/tags" Target="../tags/tag8.xml"/><Relationship Id="rId51" Type="http://schemas.openxmlformats.org/officeDocument/2006/relationships/image" Target="../media/image17.png"/><Relationship Id="rId3" Type="http://schemas.openxmlformats.org/officeDocument/2006/relationships/tags" Target="../tags/tag3.xml"/><Relationship Id="rId12" Type="http://schemas.microsoft.com/office/2007/relationships/media" Target="../media/media1.mp3"/><Relationship Id="rId17" Type="http://schemas.openxmlformats.org/officeDocument/2006/relationships/tags" Target="../tags/tag15.xml"/><Relationship Id="rId25" Type="http://schemas.openxmlformats.org/officeDocument/2006/relationships/tags" Target="../tags/tag23.xml"/><Relationship Id="rId33" Type="http://schemas.openxmlformats.org/officeDocument/2006/relationships/tags" Target="../tags/tag31.xml"/><Relationship Id="rId38" Type="http://schemas.openxmlformats.org/officeDocument/2006/relationships/image" Target="../media/image4.png"/><Relationship Id="rId46" Type="http://schemas.openxmlformats.org/officeDocument/2006/relationships/image" Target="../media/image12.png"/><Relationship Id="rId20" Type="http://schemas.openxmlformats.org/officeDocument/2006/relationships/tags" Target="../tags/tag18.xml"/><Relationship Id="rId41" Type="http://schemas.openxmlformats.org/officeDocument/2006/relationships/image" Target="../media/image7.png"/><Relationship Id="rId54" Type="http://schemas.openxmlformats.org/officeDocument/2006/relationships/image" Target="../media/image20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3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36" Type="http://schemas.openxmlformats.org/officeDocument/2006/relationships/image" Target="../media/image2.png"/><Relationship Id="rId4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chenying0907 10" descr="铃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6" cstate="print"/>
          <a:srcRect/>
          <a:stretch>
            <a:fillRect/>
          </a:stretch>
        </p:blipFill>
        <p:spPr>
          <a:xfrm>
            <a:off x="8049267" y="1883884"/>
            <a:ext cx="746125" cy="685800"/>
          </a:xfrm>
          <a:prstGeom prst="rect">
            <a:avLst/>
          </a:prstGeom>
        </p:spPr>
      </p:pic>
      <p:sp>
        <p:nvSpPr>
          <p:cNvPr id="12" name="PA_椭圆 22"/>
          <p:cNvSpPr/>
          <p:nvPr>
            <p:custDataLst>
              <p:tags r:id="rId2"/>
            </p:custDataLst>
          </p:nvPr>
        </p:nvSpPr>
        <p:spPr>
          <a:xfrm rot="2084213" flipH="1">
            <a:off x="3135010" y="-2305104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PA_chenying0907 3" descr="C:\Users\Administrator\Desktop\xuehua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916" y="-272833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A_chenying0907 3" descr="C:\Users\Administrator\Desktop\xuehua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66" y="-3291415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A_chenying0907 3" descr="C:\Users\Administrator\Desktop\xuehua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443" y="-1351450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A_chenying0907 3" descr="C:\Users\Administrator\Desktop\xuehua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453" y="-1749206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A_chenying0907 3" descr="C:\Users\Administrator\Desktop\xuehua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62" y="-3092215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A_chenying0907 3" descr="C:\Users\Administrator\Desktop\xuehua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830" y="-3681890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chenying0907 3" descr="C:\Users\Administrator\Desktop\xuehua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53" y="-3929298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A_chenying0907 3" descr="C:\Users\Administrator\Desktop\xuehua.pn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055" y="-3633097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A_chenying0907 3" descr="C:\Users\Administrator\Desktop\xuehua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0698" y="-1226900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A_圣诞歌曲 - Jingle Bells(39秒铃声版).mp3">
            <a:hlinkClick r:id="" action="ppaction://media"/>
          </p:cNvPr>
          <p:cNvPicPr>
            <a:picLocks noChangeAspect="1"/>
          </p:cNvPicPr>
          <p:nvPr>
            <a:audioFile r:link="rId13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5" cstate="print"/>
          <a:stretch>
            <a:fillRect/>
          </a:stretch>
        </p:blipFill>
        <p:spPr>
          <a:xfrm>
            <a:off x="4909066" y="-715207"/>
            <a:ext cx="609600" cy="609600"/>
          </a:xfrm>
          <a:prstGeom prst="rect">
            <a:avLst/>
          </a:prstGeom>
        </p:spPr>
      </p:pic>
      <p:sp>
        <p:nvSpPr>
          <p:cNvPr id="23" name="PA_椭圆 22"/>
          <p:cNvSpPr/>
          <p:nvPr>
            <p:custDataLst>
              <p:tags r:id="rId15"/>
            </p:custDataLst>
          </p:nvPr>
        </p:nvSpPr>
        <p:spPr>
          <a:xfrm rot="2084213" flipH="1">
            <a:off x="1001319" y="-2152705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" name="PA_chenying0907 3" descr="C:\Users\Administrator\Desktop\xuehua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225" y="-2575937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A_chenying0907 3" descr="C:\Users\Administrator\Desktop\xuehua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5657" y="-313901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A_chenying0907 3" descr="C:\Users\Administrator\Desktop\xuehua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248" y="-1199051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A_chenying0907 3" descr="C:\Users\Administrator\Desktop\xuehua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762" y="-1596807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A_chenying0907 3" descr="C:\Users\Administrator\Desktop\xuehua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1" y="-2939816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A_chenying0907 3" descr="C:\Users\Administrator\Desktop\xuehua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139" y="-3529491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A_chenying0907 3" descr="C:\Users\Administrator\Desktop\xuehua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62" y="-3776899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A_chenying0907 3" descr="C:\Users\Administrator\Desktop\xuehua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364" y="-3480698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A_chenying0907 3" descr="C:\Users\Administrator\Desktop\xuehua.png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7007" y="-1074501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A_chenying0907 2" descr="H:\圣诞\015111015_sc.png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639" y="1272855"/>
            <a:ext cx="1803400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A_chenying0907 3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47" cstate="print"/>
          <a:stretch>
            <a:fillRect/>
          </a:stretch>
        </p:blipFill>
        <p:spPr bwMode="auto">
          <a:xfrm>
            <a:off x="-436580" y="1828800"/>
            <a:ext cx="2130408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A_chenying0907 2" descr="C:\Users\Administrator\Desktop\26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48" cstate="print"/>
          <a:stretch>
            <a:fillRect/>
          </a:stretch>
        </p:blipFill>
        <p:spPr bwMode="auto">
          <a:xfrm>
            <a:off x="8065533" y="2979738"/>
            <a:ext cx="1078467" cy="1677987"/>
          </a:xfrm>
          <a:prstGeom prst="rect">
            <a:avLst/>
          </a:prstGeom>
          <a:noFill/>
        </p:spPr>
      </p:pic>
      <p:pic>
        <p:nvPicPr>
          <p:cNvPr id="1027" name="PA_chenying0907 3" descr="C:\Users\Administrator\Desktop\仪式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49" cstate="print"/>
          <a:srcRect/>
          <a:stretch>
            <a:fillRect/>
          </a:stretch>
        </p:blipFill>
        <p:spPr bwMode="auto">
          <a:xfrm flipH="1">
            <a:off x="2143125" y="0"/>
            <a:ext cx="5486400" cy="2830341"/>
          </a:xfrm>
          <a:prstGeom prst="rect">
            <a:avLst/>
          </a:prstGeom>
          <a:noFill/>
        </p:spPr>
      </p:pic>
      <p:pic>
        <p:nvPicPr>
          <p:cNvPr id="3" name="PA_chenying0907 3" descr="C:\Users\Administrator\Desktop\26.png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3257549" y="-416742"/>
            <a:ext cx="3700463" cy="3866379"/>
          </a:xfrm>
          <a:prstGeom prst="rect">
            <a:avLst/>
          </a:prstGeom>
          <a:noFill/>
        </p:spPr>
      </p:pic>
      <p:pic>
        <p:nvPicPr>
          <p:cNvPr id="1028" name="PA_chenying0907 4" descr="C:\Users\Administrator\Desktop\27.png"/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2914649" y="318230"/>
            <a:ext cx="1954213" cy="2763108"/>
          </a:xfrm>
          <a:prstGeom prst="rect">
            <a:avLst/>
          </a:prstGeom>
          <a:noFill/>
        </p:spPr>
      </p:pic>
      <p:pic>
        <p:nvPicPr>
          <p:cNvPr id="4" name="PA_chenying0907 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52" cstate="print"/>
          <a:stretch>
            <a:fillRect/>
          </a:stretch>
        </p:blipFill>
        <p:spPr>
          <a:xfrm>
            <a:off x="1139645" y="1304897"/>
            <a:ext cx="7388759" cy="2342471"/>
          </a:xfrm>
          <a:prstGeom prst="rect">
            <a:avLst/>
          </a:prstGeom>
        </p:spPr>
      </p:pic>
      <p:pic>
        <p:nvPicPr>
          <p:cNvPr id="1029" name="PA_chenying0907 5" descr="C:\Users\Administrator\Desktop\028.png"/>
          <p:cNvPicPr>
            <a:picLocks noChangeAspect="1" noChangeArrowheads="1"/>
          </p:cNvPicPr>
          <p:nvPr>
            <p:custDataLst>
              <p:tags r:id="rId32"/>
            </p:custDataLst>
          </p:nvPr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6169962" y="3381375"/>
            <a:ext cx="1361138" cy="1390650"/>
          </a:xfrm>
          <a:prstGeom prst="rect">
            <a:avLst/>
          </a:prstGeom>
          <a:noFill/>
        </p:spPr>
      </p:pic>
      <p:pic>
        <p:nvPicPr>
          <p:cNvPr id="1030" name="PA_chenying0907 6" descr="C:\Users\Administrator\Desktop\028.png"/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1571625" y="3054467"/>
            <a:ext cx="2044700" cy="2089033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3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27" dur="6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61111E-6 3.58025E-6 L 0.05677 1.39382 " pathEditMode="relative" rAng="0" ptsTypes="AA">
                                      <p:cBhvr>
                                        <p:cTn id="34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41" dur="5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48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7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7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7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7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83" dur="4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9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97" dur="6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04" dur="4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11" dur="5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18" dur="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2" grpId="2" animBg="1"/>
      <p:bldP spid="23" grpId="0" animBg="1"/>
      <p:bldP spid="23" grpId="1" animBg="1"/>
      <p:bldP spid="2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chenying0907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9251" y="58732"/>
            <a:ext cx="4875590" cy="1545716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52097" y="1406326"/>
            <a:ext cx="4725061" cy="226349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999" tIns="54000" rIns="107999" bIns="5400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 dirty="0">
                <a:solidFill>
                  <a:srgbClr val="C00000"/>
                </a:solidFill>
                <a:latin typeface="宋体"/>
                <a:sym typeface="方正兰亭纤黑_GBK" pitchFamily="2" charset="-122"/>
              </a:rPr>
              <a:t> </a:t>
            </a:r>
            <a:r>
              <a:rPr lang="en-US" altLang="zh-CN" b="1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2019, </a:t>
            </a: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我们感谢一路有您的支持和信任</a:t>
            </a: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圣诞佳节</a:t>
            </a:r>
            <a:r>
              <a:rPr lang="zh-CN" altLang="en-US" b="1" dirty="0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，</a:t>
            </a: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我们将</a:t>
            </a:r>
            <a:endParaRPr lang="en-US" altLang="zh-CN" b="1" dirty="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一如既往兢兢业业，与你携手共创辉煌</a:t>
            </a:r>
            <a:endParaRPr lang="en-US" altLang="zh-CN" b="1" dirty="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未值此新年来临之际</a:t>
            </a:r>
            <a:endParaRPr lang="en-US" altLang="zh-CN" b="1" dirty="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向您献上最诚意的祝福</a:t>
            </a:r>
            <a:endParaRPr lang="en-US" altLang="zh-CN" b="1" dirty="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r" eaLnBrk="1" hangingPunct="1">
              <a:lnSpc>
                <a:spcPts val="2800"/>
              </a:lnSpc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总经理</a:t>
            </a:r>
            <a:endParaRPr lang="en-US" altLang="zh-CN" b="1" dirty="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</p:txBody>
      </p:sp>
      <p:sp>
        <p:nvSpPr>
          <p:cNvPr id="12" name="椭圆 22"/>
          <p:cNvSpPr/>
          <p:nvPr/>
        </p:nvSpPr>
        <p:spPr>
          <a:xfrm rot="2084213" flipH="1">
            <a:off x="3135010" y="-2305104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916" y="-272833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66" y="-3291415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443" y="-1351450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453" y="-1749206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62" y="-3092215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830" y="-3681890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53" y="-3929298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055" y="-3633097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0698" y="-1226900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/>
        </p:nvSpPr>
        <p:spPr>
          <a:xfrm rot="2084213" flipH="1">
            <a:off x="1001319" y="-2152705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225" y="-2575937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5657" y="-313901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762" y="-1596807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1" y="-2939816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139" y="-3529491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62" y="-3776899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364" y="-3480698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7007" y="-1074501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chenying0907 2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115339" y="477737"/>
            <a:ext cx="2648416" cy="412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chenying0907 2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7349275" y="2492176"/>
            <a:ext cx="1475369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henying0907 2" descr="C:\Users\Administrator\Desktop\仪式.pn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3693816" y="3571875"/>
            <a:ext cx="1538817" cy="1571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7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31" dur="6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38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45" dur="5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52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59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73" dur="6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80" dur="4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87" dur="5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94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2" grpId="1" animBg="1"/>
      <p:bldP spid="12" grpId="2" animBg="1"/>
      <p:bldP spid="22" grpId="0" animBg="1"/>
      <p:bldP spid="22" grpId="1" animBg="1"/>
      <p:bldP spid="22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C00000"/>
      </a:hlink>
      <a:folHlink>
        <a:srgbClr val="FFC00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858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858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C00000"/>
      </a:hlink>
      <a:folHlink>
        <a:srgbClr val="FFC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44</Words>
  <Application>Microsoft Office PowerPoint</Application>
  <PresentationFormat>全屏显示(16:9)</PresentationFormat>
  <Paragraphs>10</Paragraphs>
  <Slides>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Calibri Light</vt:lpstr>
      <vt:lpstr>宋体</vt:lpstr>
      <vt:lpstr>Meiryo UI</vt:lpstr>
      <vt:lpstr>Calibri</vt:lpstr>
      <vt:lpstr>方正兰亭纤黑_GBK</vt:lpstr>
      <vt:lpstr>Office 主题</vt:lpstr>
      <vt:lpstr>PowerPoint 演示文稿</vt:lpstr>
      <vt:lpstr>PowerPoint 演示文稿</vt:lpstr>
    </vt:vector>
  </TitlesOfParts>
  <Manager>chenying0907</Manager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admin</cp:lastModifiedBy>
  <cp:revision>193</cp:revision>
  <dcterms:created xsi:type="dcterms:W3CDTF">2014-12-23T08:03:00Z</dcterms:created>
  <dcterms:modified xsi:type="dcterms:W3CDTF">2017-12-19T04:33:22Z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