
<file path=[Content_Types].xml><?xml version="1.0" encoding="utf-8"?>
<Types xmlns="http://schemas.openxmlformats.org/package/2006/content-types">
  <Default Extension="png" ContentType="image/png"/>
  <Default Extension="mp3" ContentType="audio/mpe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theme/theme4.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5.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6.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 id="2147483686" r:id="rId2"/>
    <p:sldMasterId id="2147483703" r:id="rId3"/>
    <p:sldMasterId id="2147483835" r:id="rId4"/>
    <p:sldMasterId id="2147483898" r:id="rId5"/>
    <p:sldMasterId id="2147483957" r:id="rId6"/>
    <p:sldMasterId id="2147483969" r:id="rId7"/>
  </p:sldMasterIdLst>
  <p:notesMasterIdLst>
    <p:notesMasterId r:id="rId29"/>
  </p:notesMasterIdLst>
  <p:sldIdLst>
    <p:sldId id="527" r:id="rId8"/>
    <p:sldId id="530" r:id="rId9"/>
    <p:sldId id="475" r:id="rId10"/>
    <p:sldId id="499" r:id="rId11"/>
    <p:sldId id="537" r:id="rId12"/>
    <p:sldId id="492" r:id="rId13"/>
    <p:sldId id="503" r:id="rId14"/>
    <p:sldId id="531" r:id="rId15"/>
    <p:sldId id="516" r:id="rId16"/>
    <p:sldId id="519" r:id="rId17"/>
    <p:sldId id="520" r:id="rId18"/>
    <p:sldId id="443" r:id="rId19"/>
    <p:sldId id="521" r:id="rId20"/>
    <p:sldId id="525" r:id="rId21"/>
    <p:sldId id="522" r:id="rId22"/>
    <p:sldId id="524" r:id="rId23"/>
    <p:sldId id="552" r:id="rId24"/>
    <p:sldId id="456" r:id="rId25"/>
    <p:sldId id="528" r:id="rId26"/>
    <p:sldId id="493" r:id="rId27"/>
    <p:sldId id="458"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79" userDrawn="1">
          <p15:clr>
            <a:srgbClr val="A4A3A4"/>
          </p15:clr>
        </p15:guide>
        <p15:guide id="3" pos="7401" userDrawn="1">
          <p15:clr>
            <a:srgbClr val="A4A3A4"/>
          </p15:clr>
        </p15:guide>
        <p15:guide id="4" pos="381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37957"/>
    <a:srgbClr val="F2E2C0"/>
    <a:srgbClr val="F78999"/>
    <a:srgbClr val="B69F85"/>
    <a:srgbClr val="FAEAC9"/>
    <a:srgbClr val="E6E6E6"/>
    <a:srgbClr val="F8E2B6"/>
    <a:srgbClr val="B18D6E"/>
    <a:srgbClr val="CA1432"/>
    <a:srgbClr val="D8163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747" autoAdjust="0"/>
    <p:restoredTop sz="96154" autoAdjust="0"/>
  </p:normalViewPr>
  <p:slideViewPr>
    <p:cSldViewPr snapToGrid="0" showGuides="1">
      <p:cViewPr varScale="1">
        <p:scale>
          <a:sx n="110" d="100"/>
          <a:sy n="110" d="100"/>
        </p:scale>
        <p:origin x="114" y="342"/>
      </p:cViewPr>
      <p:guideLst>
        <p:guide orient="horz" pos="2160"/>
        <p:guide pos="279"/>
        <p:guide pos="7401"/>
        <p:guide pos="3817"/>
      </p:guideLst>
    </p:cSldViewPr>
  </p:slideViewPr>
  <p:outlineViewPr>
    <p:cViewPr>
      <p:scale>
        <a:sx n="33" d="100"/>
        <a:sy n="33" d="100"/>
      </p:scale>
      <p:origin x="0" y="0"/>
    </p:cViewPr>
  </p:outlineViewPr>
  <p:notesTextViewPr>
    <p:cViewPr>
      <p:scale>
        <a:sx n="1" d="1"/>
        <a:sy n="1" d="1"/>
      </p:scale>
      <p:origin x="0" y="0"/>
    </p:cViewPr>
  </p:notesTextViewPr>
  <p:sorterViewPr>
    <p:cViewPr>
      <p:scale>
        <a:sx n="150" d="100"/>
        <a:sy n="150" d="100"/>
      </p:scale>
      <p:origin x="0" y="0"/>
    </p:cViewPr>
  </p:sorterViewPr>
  <p:notesViewPr>
    <p:cSldViewPr snapToGrid="0">
      <p:cViewPr varScale="1">
        <p:scale>
          <a:sx n="78" d="100"/>
          <a:sy n="78" d="100"/>
        </p:scale>
        <p:origin x="3966"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slideMaster" Target="slideMasters/slideMaster3.xml"/><Relationship Id="rId21" Type="http://schemas.openxmlformats.org/officeDocument/2006/relationships/slide" Target="slides/slide14.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C1780D-E0CE-4A69-A688-15757CFABD2D}" type="datetimeFigureOut">
              <a:rPr lang="zh-CN" altLang="en-US" smtClean="0"/>
              <a:t>2018/5/2 Wednesday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49DDBE-0FBB-4FDA-B2CE-316D576915E7}" type="slidenum">
              <a:rPr lang="zh-CN" altLang="en-US" smtClean="0"/>
              <a:t>‹#›</a:t>
            </a:fld>
            <a:endParaRPr lang="zh-CN" altLang="en-US"/>
          </a:p>
        </p:txBody>
      </p:sp>
    </p:spTree>
    <p:extLst>
      <p:ext uri="{BB962C8B-B14F-4D97-AF65-F5344CB8AC3E}">
        <p14:creationId xmlns:p14="http://schemas.microsoft.com/office/powerpoint/2010/main" val="26454240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49DDBE-0FBB-4FDA-B2CE-316D576915E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4078576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49DDBE-0FBB-4FDA-B2CE-316D576915E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5693337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49DDBE-0FBB-4FDA-B2CE-316D576915E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497364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E72CA4-A9CF-4EB4-ACAA-2FA92244865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947851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0C226D7-8F78-4574-80A4-B1619C9FF0DB}"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5072660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E72CA4-A9CF-4EB4-ACAA-2FA92244865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042025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E72CA4-A9CF-4EB4-ACAA-2FA92244865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9723634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0C226D7-8F78-4574-80A4-B1619C9FF0DB}"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142951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E72CA4-A9CF-4EB4-ACAA-2FA92244865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7584651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E72CA4-A9CF-4EB4-ACAA-2FA92244865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058216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E72CA4-A9CF-4EB4-ACAA-2FA92244865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5611105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1" y="1122363"/>
            <a:ext cx="9144000" cy="2387600"/>
          </a:xfrm>
        </p:spPr>
        <p:txBody>
          <a:bodyPr anchor="b"/>
          <a:lstStyle>
            <a:lvl1pPr algn="ctr">
              <a:defRPr sz="5421"/>
            </a:lvl1pPr>
          </a:lstStyle>
          <a:p>
            <a:r>
              <a:rPr lang="zh-CN" altLang="en-US"/>
              <a:t>单击此处编辑母版标题样式</a:t>
            </a:r>
            <a:endParaRPr lang="en-US" dirty="0"/>
          </a:p>
        </p:txBody>
      </p:sp>
      <p:sp>
        <p:nvSpPr>
          <p:cNvPr id="3" name="Subtitle 2"/>
          <p:cNvSpPr>
            <a:spLocks noGrp="1"/>
          </p:cNvSpPr>
          <p:nvPr>
            <p:ph type="subTitle" idx="1"/>
          </p:nvPr>
        </p:nvSpPr>
        <p:spPr>
          <a:xfrm>
            <a:off x="1524001" y="3602038"/>
            <a:ext cx="9144000" cy="1655762"/>
          </a:xfrm>
        </p:spPr>
        <p:txBody>
          <a:bodyPr/>
          <a:lstStyle>
            <a:lvl1pPr marL="0" indent="0" algn="ctr">
              <a:buNone/>
              <a:defRPr sz="2168"/>
            </a:lvl1pPr>
            <a:lvl2pPr marL="413080" indent="0" algn="ctr">
              <a:buNone/>
              <a:defRPr sz="1807"/>
            </a:lvl2pPr>
            <a:lvl3pPr marL="826160" indent="0" algn="ctr">
              <a:buNone/>
              <a:defRPr sz="1626"/>
            </a:lvl3pPr>
            <a:lvl4pPr marL="1239241" indent="0" algn="ctr">
              <a:buNone/>
              <a:defRPr sz="1446"/>
            </a:lvl4pPr>
            <a:lvl5pPr marL="1652321" indent="0" algn="ctr">
              <a:buNone/>
              <a:defRPr sz="1446"/>
            </a:lvl5pPr>
            <a:lvl6pPr marL="2065401" indent="0" algn="ctr">
              <a:buNone/>
              <a:defRPr sz="1446"/>
            </a:lvl6pPr>
            <a:lvl7pPr marL="2478481" indent="0" algn="ctr">
              <a:buNone/>
              <a:defRPr sz="1446"/>
            </a:lvl7pPr>
            <a:lvl8pPr marL="2891561" indent="0" algn="ctr">
              <a:buNone/>
              <a:defRPr sz="1446"/>
            </a:lvl8pPr>
            <a:lvl9pPr marL="3304642" indent="0" algn="ctr">
              <a:buNone/>
              <a:defRPr sz="1446"/>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668D40C7-E47C-4751-A59B-F4F554CD0C78}" type="datetimeFigureOut">
              <a:rPr lang="zh-CN" altLang="en-US" smtClean="0"/>
              <a:t>2018/5/2 Wednesday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0F62275-B3A0-4508-8D6B-C9E04546498F}" type="slidenum">
              <a:rPr lang="zh-CN" altLang="en-US" smtClean="0"/>
              <a:t>‹#›</a:t>
            </a:fld>
            <a:endParaRPr lang="zh-CN" altLang="en-US"/>
          </a:p>
        </p:txBody>
      </p:sp>
    </p:spTree>
    <p:extLst>
      <p:ext uri="{BB962C8B-B14F-4D97-AF65-F5344CB8AC3E}">
        <p14:creationId xmlns:p14="http://schemas.microsoft.com/office/powerpoint/2010/main" val="41427859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668D40C7-E47C-4751-A59B-F4F554CD0C78}" type="datetimeFigureOut">
              <a:rPr lang="zh-CN" altLang="en-US" smtClean="0"/>
              <a:t>2018/5/2 Wednesday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0F62275-B3A0-4508-8D6B-C9E04546498F}" type="slidenum">
              <a:rPr lang="zh-CN" altLang="en-US" smtClean="0"/>
              <a:t>‹#›</a:t>
            </a:fld>
            <a:endParaRPr lang="zh-CN" altLang="en-US"/>
          </a:p>
        </p:txBody>
      </p:sp>
    </p:spTree>
    <p:extLst>
      <p:ext uri="{BB962C8B-B14F-4D97-AF65-F5344CB8AC3E}">
        <p14:creationId xmlns:p14="http://schemas.microsoft.com/office/powerpoint/2010/main" val="22612923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668D40C7-E47C-4751-A59B-F4F554CD0C78}" type="datetimeFigureOut">
              <a:rPr lang="zh-CN" altLang="en-US" smtClean="0"/>
              <a:t>2018/5/2 Wednesday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0F62275-B3A0-4508-8D6B-C9E04546498F}" type="slidenum">
              <a:rPr lang="zh-CN" altLang="en-US" smtClean="0"/>
              <a:t>‹#›</a:t>
            </a:fld>
            <a:endParaRPr lang="zh-CN" altLang="en-US"/>
          </a:p>
        </p:txBody>
      </p:sp>
    </p:spTree>
    <p:extLst>
      <p:ext uri="{BB962C8B-B14F-4D97-AF65-F5344CB8AC3E}">
        <p14:creationId xmlns:p14="http://schemas.microsoft.com/office/powerpoint/2010/main" val="14995105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952383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87AA47D4-43D4-4D29-B9C2-8312ADD2603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83586006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
        <p:nvSpPr>
          <p:cNvPr id="10" name="矩形 9"/>
          <p:cNvSpPr/>
          <p:nvPr userDrawn="1"/>
        </p:nvSpPr>
        <p:spPr>
          <a:xfrm>
            <a:off x="699770" y="407670"/>
            <a:ext cx="10791825" cy="5940425"/>
          </a:xfrm>
          <a:prstGeom prst="rect">
            <a:avLst/>
          </a:prstGeom>
          <a:solidFill>
            <a:srgbClr val="F3F2F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a:off x="441325" y="251460"/>
            <a:ext cx="868045" cy="2088515"/>
          </a:xfrm>
          <a:prstGeom prst="rect">
            <a:avLst/>
          </a:prstGeom>
          <a:solidFill>
            <a:srgbClr val="73716F"/>
          </a:solidFill>
          <a:ln>
            <a:noFill/>
          </a:ln>
          <a:effectLst>
            <a:outerShdw blurRad="50800" dist="38100" dir="2700000" sx="104000" sy="104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userDrawn="1"/>
        </p:nvSpPr>
        <p:spPr>
          <a:xfrm>
            <a:off x="601980" y="398780"/>
            <a:ext cx="368300" cy="1814830"/>
          </a:xfrm>
          <a:prstGeom prst="rect">
            <a:avLst/>
          </a:prstGeom>
          <a:noFill/>
        </p:spPr>
        <p:txBody>
          <a:bodyPr wrap="square" rtlCol="0">
            <a:spAutoFit/>
          </a:bodyPr>
          <a:lstStyle/>
          <a:p>
            <a:r>
              <a:rPr lang="zh-CN" altLang="en-US" sz="2800">
                <a:solidFill>
                  <a:schemeClr val="bg1"/>
                </a:solidFill>
                <a:latin typeface="华文新魏" panose="02010800040101010101" charset="-122"/>
                <a:ea typeface="华文新魏" panose="02010800040101010101" charset="-122"/>
              </a:rPr>
              <a:t>标题内容</a:t>
            </a:r>
          </a:p>
        </p:txBody>
      </p:sp>
    </p:spTree>
    <p:extLst>
      <p:ext uri="{BB962C8B-B14F-4D97-AF65-F5344CB8AC3E}">
        <p14:creationId xmlns:p14="http://schemas.microsoft.com/office/powerpoint/2010/main" val="23143922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940815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25457504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17404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6171137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950384" y="1927412"/>
            <a:ext cx="3172883" cy="4257488"/>
          </a:xfrm>
          <a:prstGeom prst="rect">
            <a:avLst/>
          </a:prstGeom>
        </p:spPr>
        <p:txBody>
          <a:bodyPr>
            <a:normAutofit/>
          </a:bodyPr>
          <a:lstStyle>
            <a:lvl1pPr marL="0" indent="0" algn="ctr">
              <a:buFontTx/>
              <a:buNone/>
              <a:defRPr sz="1867">
                <a:solidFill>
                  <a:schemeClr val="bg1"/>
                </a:solidFill>
              </a:defRPr>
            </a:lvl1pPr>
          </a:lstStyle>
          <a:p>
            <a:endParaRPr lang="zh-CN" altLang="en-US"/>
          </a:p>
        </p:txBody>
      </p:sp>
    </p:spTree>
    <p:extLst>
      <p:ext uri="{BB962C8B-B14F-4D97-AF65-F5344CB8AC3E}">
        <p14:creationId xmlns:p14="http://schemas.microsoft.com/office/powerpoint/2010/main" val="7993264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668D40C7-E47C-4751-A59B-F4F554CD0C78}" type="datetimeFigureOut">
              <a:rPr lang="zh-CN" altLang="en-US" smtClean="0"/>
              <a:t>2018/5/2 Wednesday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0F62275-B3A0-4508-8D6B-C9E04546498F}" type="slidenum">
              <a:rPr lang="zh-CN" altLang="en-US" smtClean="0"/>
              <a:t>‹#›</a:t>
            </a:fld>
            <a:endParaRPr lang="zh-CN" altLang="en-US"/>
          </a:p>
        </p:txBody>
      </p:sp>
    </p:spTree>
    <p:extLst>
      <p:ext uri="{BB962C8B-B14F-4D97-AF65-F5344CB8AC3E}">
        <p14:creationId xmlns:p14="http://schemas.microsoft.com/office/powerpoint/2010/main" val="17334877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a:xfrm>
            <a:off x="838200" y="6356351"/>
            <a:ext cx="2743200" cy="365125"/>
          </a:xfrm>
          <a:prstGeom prst="rect">
            <a:avLst/>
          </a:prstGeom>
        </p:spPr>
        <p:txBody>
          <a:bodyPr/>
          <a:lstStyle/>
          <a:p>
            <a:fld id="{95BECFE5-95DF-455C-839C-8976732A2BD4}" type="datetimeFigureOut">
              <a:rPr lang="zh-CN" altLang="en-US" smtClean="0"/>
              <a:t>2018/5/2 Wednesday</a:t>
            </a:fld>
            <a:endParaRPr lang="zh-CN" altLang="en-US"/>
          </a:p>
        </p:txBody>
      </p:sp>
      <p:sp>
        <p:nvSpPr>
          <p:cNvPr id="6" name="Footer Placeholder 5"/>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0" y="6356351"/>
            <a:ext cx="2743200" cy="365125"/>
          </a:xfrm>
          <a:prstGeom prst="rect">
            <a:avLst/>
          </a:prstGeom>
        </p:spPr>
        <p:txBody>
          <a:bodyPr/>
          <a:lstStyle/>
          <a:p>
            <a:fld id="{8B44B862-539C-478D-866A-B8EF22731302}" type="slidenum">
              <a:rPr lang="zh-CN" altLang="en-US" smtClean="0"/>
              <a:t>‹#›</a:t>
            </a:fld>
            <a:endParaRPr lang="zh-CN" altLang="en-US"/>
          </a:p>
        </p:txBody>
      </p:sp>
    </p:spTree>
    <p:extLst>
      <p:ext uri="{BB962C8B-B14F-4D97-AF65-F5344CB8AC3E}">
        <p14:creationId xmlns:p14="http://schemas.microsoft.com/office/powerpoint/2010/main" val="6248135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9" y="1681163"/>
            <a:ext cx="5157787" cy="823912"/>
          </a:xfrm>
          <a:prstGeom prst="rect">
            <a:avLst/>
          </a:prstGeo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9"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1" y="1681163"/>
            <a:ext cx="5183188" cy="823912"/>
          </a:xfrm>
          <a:prstGeom prst="rect">
            <a:avLst/>
          </a:prstGeo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1"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a:xfrm>
            <a:off x="838200" y="6356351"/>
            <a:ext cx="2743200" cy="365125"/>
          </a:xfrm>
          <a:prstGeom prst="rect">
            <a:avLst/>
          </a:prstGeom>
        </p:spPr>
        <p:txBody>
          <a:bodyPr/>
          <a:lstStyle/>
          <a:p>
            <a:fld id="{95BECFE5-95DF-455C-839C-8976732A2BD4}" type="datetimeFigureOut">
              <a:rPr lang="zh-CN" altLang="en-US" smtClean="0"/>
              <a:t>2018/5/2 Wednesday</a:t>
            </a:fld>
            <a:endParaRPr lang="zh-CN" altLang="en-US"/>
          </a:p>
        </p:txBody>
      </p:sp>
      <p:sp>
        <p:nvSpPr>
          <p:cNvPr id="8" name="Footer Placeholder 7"/>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8610600" y="6356351"/>
            <a:ext cx="2743200" cy="365125"/>
          </a:xfrm>
          <a:prstGeom prst="rect">
            <a:avLst/>
          </a:prstGeom>
        </p:spPr>
        <p:txBody>
          <a:bodyPr/>
          <a:lstStyle/>
          <a:p>
            <a:fld id="{8B44B862-539C-478D-866A-B8EF22731302}" type="slidenum">
              <a:rPr lang="zh-CN" altLang="en-US" smtClean="0"/>
              <a:t>‹#›</a:t>
            </a:fld>
            <a:endParaRPr lang="zh-CN" altLang="en-US"/>
          </a:p>
        </p:txBody>
      </p:sp>
    </p:spTree>
    <p:extLst>
      <p:ext uri="{BB962C8B-B14F-4D97-AF65-F5344CB8AC3E}">
        <p14:creationId xmlns:p14="http://schemas.microsoft.com/office/powerpoint/2010/main" val="33967193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1"/>
            <a:ext cx="2743200" cy="365125"/>
          </a:xfrm>
          <a:prstGeom prst="rect">
            <a:avLst/>
          </a:prstGeom>
        </p:spPr>
        <p:txBody>
          <a:bodyPr/>
          <a:lstStyle/>
          <a:p>
            <a:fld id="{95BECFE5-95DF-455C-839C-8976732A2BD4}" type="datetimeFigureOut">
              <a:rPr lang="zh-CN" altLang="en-US" smtClean="0"/>
              <a:t>2018/5/2 Wednesday</a:t>
            </a:fld>
            <a:endParaRPr lang="zh-CN" altLang="en-US"/>
          </a:p>
        </p:txBody>
      </p:sp>
      <p:sp>
        <p:nvSpPr>
          <p:cNvPr id="4" name="Footer Placeholder 3"/>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8610600" y="6356351"/>
            <a:ext cx="2743200" cy="365125"/>
          </a:xfrm>
          <a:prstGeom prst="rect">
            <a:avLst/>
          </a:prstGeom>
        </p:spPr>
        <p:txBody>
          <a:bodyPr/>
          <a:lstStyle/>
          <a:p>
            <a:fld id="{8B44B862-539C-478D-866A-B8EF22731302}" type="slidenum">
              <a:rPr lang="zh-CN" altLang="en-US" smtClean="0"/>
              <a:t>‹#›</a:t>
            </a:fld>
            <a:endParaRPr lang="zh-CN" altLang="en-US"/>
          </a:p>
        </p:txBody>
      </p:sp>
    </p:spTree>
    <p:extLst>
      <p:ext uri="{BB962C8B-B14F-4D97-AF65-F5344CB8AC3E}">
        <p14:creationId xmlns:p14="http://schemas.microsoft.com/office/powerpoint/2010/main" val="206000710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1"/>
            <a:ext cx="2743200" cy="365125"/>
          </a:xfrm>
          <a:prstGeom prst="rect">
            <a:avLst/>
          </a:prstGeom>
        </p:spPr>
        <p:txBody>
          <a:bodyPr/>
          <a:lstStyle/>
          <a:p>
            <a:fld id="{95BECFE5-95DF-455C-839C-8976732A2BD4}" type="datetimeFigureOut">
              <a:rPr lang="zh-CN" altLang="en-US" smtClean="0"/>
              <a:t>2018/5/2 Wednesday</a:t>
            </a:fld>
            <a:endParaRPr lang="zh-CN" altLang="en-US"/>
          </a:p>
        </p:txBody>
      </p:sp>
      <p:sp>
        <p:nvSpPr>
          <p:cNvPr id="3" name="Footer Placeholder 2"/>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8610600" y="6356351"/>
            <a:ext cx="2743200" cy="365125"/>
          </a:xfrm>
          <a:prstGeom prst="rect">
            <a:avLst/>
          </a:prstGeom>
        </p:spPr>
        <p:txBody>
          <a:bodyPr/>
          <a:lstStyle/>
          <a:p>
            <a:fld id="{8B44B862-539C-478D-866A-B8EF22731302}" type="slidenum">
              <a:rPr lang="zh-CN" altLang="en-US" smtClean="0"/>
              <a:t>‹#›</a:t>
            </a:fld>
            <a:endParaRPr lang="zh-CN" altLang="en-US"/>
          </a:p>
        </p:txBody>
      </p:sp>
    </p:spTree>
    <p:extLst>
      <p:ext uri="{BB962C8B-B14F-4D97-AF65-F5344CB8AC3E}">
        <p14:creationId xmlns:p14="http://schemas.microsoft.com/office/powerpoint/2010/main" val="373356375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6"/>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8" y="2057401"/>
            <a:ext cx="3932237" cy="3811588"/>
          </a:xfrm>
          <a:prstGeom prst="rect">
            <a:avLst/>
          </a:prstGeo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a:xfrm>
            <a:off x="838200" y="6356351"/>
            <a:ext cx="2743200" cy="365125"/>
          </a:xfrm>
          <a:prstGeom prst="rect">
            <a:avLst/>
          </a:prstGeom>
        </p:spPr>
        <p:txBody>
          <a:bodyPr/>
          <a:lstStyle/>
          <a:p>
            <a:fld id="{95BECFE5-95DF-455C-839C-8976732A2BD4}" type="datetimeFigureOut">
              <a:rPr lang="zh-CN" altLang="en-US" smtClean="0"/>
              <a:t>2018/5/2 Wednesday</a:t>
            </a:fld>
            <a:endParaRPr lang="zh-CN" altLang="en-US"/>
          </a:p>
        </p:txBody>
      </p:sp>
      <p:sp>
        <p:nvSpPr>
          <p:cNvPr id="6" name="Footer Placeholder 5"/>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0" y="6356351"/>
            <a:ext cx="2743200" cy="365125"/>
          </a:xfrm>
          <a:prstGeom prst="rect">
            <a:avLst/>
          </a:prstGeom>
        </p:spPr>
        <p:txBody>
          <a:bodyPr/>
          <a:lstStyle/>
          <a:p>
            <a:fld id="{8B44B862-539C-478D-866A-B8EF22731302}" type="slidenum">
              <a:rPr lang="zh-CN" altLang="en-US" smtClean="0"/>
              <a:t>‹#›</a:t>
            </a:fld>
            <a:endParaRPr lang="zh-CN" altLang="en-US"/>
          </a:p>
        </p:txBody>
      </p:sp>
    </p:spTree>
    <p:extLst>
      <p:ext uri="{BB962C8B-B14F-4D97-AF65-F5344CB8AC3E}">
        <p14:creationId xmlns:p14="http://schemas.microsoft.com/office/powerpoint/2010/main" val="12101082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a:prstGeom prst="rect">
            <a:avLst/>
          </a:prstGeom>
        </p:spPr>
        <p:txBody>
          <a:bodyPr anchor="t"/>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1"/>
            <a:ext cx="3932237" cy="3811588"/>
          </a:xfrm>
          <a:prstGeom prst="rect">
            <a:avLst/>
          </a:prstGeo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a:xfrm>
            <a:off x="838200" y="6356351"/>
            <a:ext cx="2743200" cy="365125"/>
          </a:xfrm>
          <a:prstGeom prst="rect">
            <a:avLst/>
          </a:prstGeom>
        </p:spPr>
        <p:txBody>
          <a:bodyPr/>
          <a:lstStyle/>
          <a:p>
            <a:fld id="{95BECFE5-95DF-455C-839C-8976732A2BD4}" type="datetimeFigureOut">
              <a:rPr lang="zh-CN" altLang="en-US" smtClean="0"/>
              <a:t>2018/5/2 Wednesday</a:t>
            </a:fld>
            <a:endParaRPr lang="zh-CN" altLang="en-US"/>
          </a:p>
        </p:txBody>
      </p:sp>
      <p:sp>
        <p:nvSpPr>
          <p:cNvPr id="6" name="Footer Placeholder 5"/>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8610600" y="6356351"/>
            <a:ext cx="2743200" cy="365125"/>
          </a:xfrm>
          <a:prstGeom prst="rect">
            <a:avLst/>
          </a:prstGeom>
        </p:spPr>
        <p:txBody>
          <a:bodyPr/>
          <a:lstStyle/>
          <a:p>
            <a:fld id="{8B44B862-539C-478D-866A-B8EF22731302}" type="slidenum">
              <a:rPr lang="zh-CN" altLang="en-US" smtClean="0"/>
              <a:t>‹#›</a:t>
            </a:fld>
            <a:endParaRPr lang="zh-CN" altLang="en-US"/>
          </a:p>
        </p:txBody>
      </p:sp>
    </p:spTree>
    <p:extLst>
      <p:ext uri="{BB962C8B-B14F-4D97-AF65-F5344CB8AC3E}">
        <p14:creationId xmlns:p14="http://schemas.microsoft.com/office/powerpoint/2010/main" val="10533151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1825625"/>
            <a:ext cx="10515600" cy="435133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838200" y="6356351"/>
            <a:ext cx="2743200" cy="365125"/>
          </a:xfrm>
          <a:prstGeom prst="rect">
            <a:avLst/>
          </a:prstGeom>
        </p:spPr>
        <p:txBody>
          <a:bodyPr/>
          <a:lstStyle/>
          <a:p>
            <a:fld id="{95BECFE5-95DF-455C-839C-8976732A2BD4}" type="datetimeFigureOut">
              <a:rPr lang="zh-CN" altLang="en-US" smtClean="0"/>
              <a:t>2018/5/2 Wednesday</a:t>
            </a:fld>
            <a:endParaRPr lang="zh-CN" altLang="en-US"/>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fld id="{8B44B862-539C-478D-866A-B8EF22731302}" type="slidenum">
              <a:rPr lang="zh-CN" altLang="en-US" smtClean="0"/>
              <a:t>‹#›</a:t>
            </a:fld>
            <a:endParaRPr lang="zh-CN" altLang="en-US"/>
          </a:p>
        </p:txBody>
      </p:sp>
    </p:spTree>
    <p:extLst>
      <p:ext uri="{BB962C8B-B14F-4D97-AF65-F5344CB8AC3E}">
        <p14:creationId xmlns:p14="http://schemas.microsoft.com/office/powerpoint/2010/main" val="16397705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6"/>
            <a:ext cx="2628900" cy="5811839"/>
          </a:xfrm>
          <a:prstGeom prst="rect">
            <a:avLst/>
          </a:prstGeo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1" y="365126"/>
            <a:ext cx="7734300" cy="581183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838200" y="6356351"/>
            <a:ext cx="2743200" cy="365125"/>
          </a:xfrm>
          <a:prstGeom prst="rect">
            <a:avLst/>
          </a:prstGeom>
        </p:spPr>
        <p:txBody>
          <a:bodyPr/>
          <a:lstStyle/>
          <a:p>
            <a:fld id="{95BECFE5-95DF-455C-839C-8976732A2BD4}" type="datetimeFigureOut">
              <a:rPr lang="zh-CN" altLang="en-US" smtClean="0"/>
              <a:t>2018/5/2 Wednesday</a:t>
            </a:fld>
            <a:endParaRPr lang="zh-CN" altLang="en-US"/>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fld id="{8B44B862-539C-478D-866A-B8EF22731302}" type="slidenum">
              <a:rPr lang="zh-CN" altLang="en-US" smtClean="0"/>
              <a:t>‹#›</a:t>
            </a:fld>
            <a:endParaRPr lang="zh-CN" altLang="en-US"/>
          </a:p>
        </p:txBody>
      </p:sp>
    </p:spTree>
    <p:extLst>
      <p:ext uri="{BB962C8B-B14F-4D97-AF65-F5344CB8AC3E}">
        <p14:creationId xmlns:p14="http://schemas.microsoft.com/office/powerpoint/2010/main" val="116335403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499" y="6356756"/>
            <a:ext cx="2742787" cy="364275"/>
          </a:xfrm>
          <a:prstGeom prst="rect">
            <a:avLst/>
          </a:prstGeom>
        </p:spPr>
        <p:txBody>
          <a:bodyPr/>
          <a:lstStyle/>
          <a:p>
            <a:fld id="{3BED4874-415F-4462-8CBD-90FA9588F106}" type="datetimeFigureOut">
              <a:rPr lang="zh-CN" altLang="en-US" smtClean="0"/>
              <a:t>2018/5/2 Wednesday</a:t>
            </a:fld>
            <a:endParaRPr lang="zh-CN" altLang="en-US"/>
          </a:p>
        </p:txBody>
      </p:sp>
      <p:sp>
        <p:nvSpPr>
          <p:cNvPr id="3" name="页脚占位符 2"/>
          <p:cNvSpPr>
            <a:spLocks noGrp="1"/>
          </p:cNvSpPr>
          <p:nvPr>
            <p:ph type="ftr" sz="quarter" idx="11"/>
          </p:nvPr>
        </p:nvSpPr>
        <p:spPr>
          <a:xfrm>
            <a:off x="4038911" y="6356756"/>
            <a:ext cx="4114179" cy="36427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728" y="6356756"/>
            <a:ext cx="2742787" cy="364275"/>
          </a:xfrm>
          <a:prstGeom prst="rect">
            <a:avLst/>
          </a:prstGeom>
        </p:spPr>
        <p:txBody>
          <a:bodyPr/>
          <a:lstStyle/>
          <a:p>
            <a:fld id="{8C92ADDF-ABC6-4EEC-846D-A1AE2D410679}" type="slidenum">
              <a:rPr lang="zh-CN" altLang="en-US" smtClean="0"/>
              <a:t>‹#›</a:t>
            </a:fld>
            <a:endParaRPr lang="zh-CN" altLang="en-US"/>
          </a:p>
        </p:txBody>
      </p:sp>
    </p:spTree>
    <p:extLst>
      <p:ext uri="{BB962C8B-B14F-4D97-AF65-F5344CB8AC3E}">
        <p14:creationId xmlns:p14="http://schemas.microsoft.com/office/powerpoint/2010/main" val="36708040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8B97831B-7F3D-4B5E-A6E4-B1C6D5D527F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55071085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5421"/>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168">
                <a:solidFill>
                  <a:schemeClr val="tx1">
                    <a:tint val="75000"/>
                  </a:schemeClr>
                </a:solidFill>
              </a:defRPr>
            </a:lvl1pPr>
            <a:lvl2pPr marL="413080" indent="0">
              <a:buNone/>
              <a:defRPr sz="1807">
                <a:solidFill>
                  <a:schemeClr val="tx1">
                    <a:tint val="75000"/>
                  </a:schemeClr>
                </a:solidFill>
              </a:defRPr>
            </a:lvl2pPr>
            <a:lvl3pPr marL="826160" indent="0">
              <a:buNone/>
              <a:defRPr sz="1626">
                <a:solidFill>
                  <a:schemeClr val="tx1">
                    <a:tint val="75000"/>
                  </a:schemeClr>
                </a:solidFill>
              </a:defRPr>
            </a:lvl3pPr>
            <a:lvl4pPr marL="1239241" indent="0">
              <a:buNone/>
              <a:defRPr sz="1446">
                <a:solidFill>
                  <a:schemeClr val="tx1">
                    <a:tint val="75000"/>
                  </a:schemeClr>
                </a:solidFill>
              </a:defRPr>
            </a:lvl4pPr>
            <a:lvl5pPr marL="1652321" indent="0">
              <a:buNone/>
              <a:defRPr sz="1446">
                <a:solidFill>
                  <a:schemeClr val="tx1">
                    <a:tint val="75000"/>
                  </a:schemeClr>
                </a:solidFill>
              </a:defRPr>
            </a:lvl5pPr>
            <a:lvl6pPr marL="2065401" indent="0">
              <a:buNone/>
              <a:defRPr sz="1446">
                <a:solidFill>
                  <a:schemeClr val="tx1">
                    <a:tint val="75000"/>
                  </a:schemeClr>
                </a:solidFill>
              </a:defRPr>
            </a:lvl6pPr>
            <a:lvl7pPr marL="2478481" indent="0">
              <a:buNone/>
              <a:defRPr sz="1446">
                <a:solidFill>
                  <a:schemeClr val="tx1">
                    <a:tint val="75000"/>
                  </a:schemeClr>
                </a:solidFill>
              </a:defRPr>
            </a:lvl7pPr>
            <a:lvl8pPr marL="2891561" indent="0">
              <a:buNone/>
              <a:defRPr sz="1446">
                <a:solidFill>
                  <a:schemeClr val="tx1">
                    <a:tint val="75000"/>
                  </a:schemeClr>
                </a:solidFill>
              </a:defRPr>
            </a:lvl8pPr>
            <a:lvl9pPr marL="3304642" indent="0">
              <a:buNone/>
              <a:defRPr sz="1446">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668D40C7-E47C-4751-A59B-F4F554CD0C78}" type="datetimeFigureOut">
              <a:rPr lang="zh-CN" altLang="en-US" smtClean="0"/>
              <a:t>2018/5/2 Wednesday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0F62275-B3A0-4508-8D6B-C9E04546498F}" type="slidenum">
              <a:rPr lang="zh-CN" altLang="en-US" smtClean="0"/>
              <a:t>‹#›</a:t>
            </a:fld>
            <a:endParaRPr lang="zh-CN" altLang="en-US"/>
          </a:p>
        </p:txBody>
      </p:sp>
    </p:spTree>
    <p:extLst>
      <p:ext uri="{BB962C8B-B14F-4D97-AF65-F5344CB8AC3E}">
        <p14:creationId xmlns:p14="http://schemas.microsoft.com/office/powerpoint/2010/main" val="95584673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7A4A75EA-6FC5-435C-909A-672DBC02BF5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7891192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87AA47D4-43D4-4D29-B9C2-8312ADD2603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92573381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51FBDD-369F-4398-A93E-6714C266735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F5D5542-F899-4D40-BCBB-04AEFBFDFF2E}"/>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23987BA9-3C4E-460B-8F25-524EE78A6FE7}"/>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87C10F9F-25EB-4E5D-A78B-76DD11B585A3}"/>
              </a:ext>
            </a:extLst>
          </p:cNvPr>
          <p:cNvSpPr>
            <a:spLocks noGrp="1"/>
          </p:cNvSpPr>
          <p:nvPr>
            <p:ph type="dt" sz="half" idx="10"/>
          </p:nvPr>
        </p:nvSpPr>
        <p:spPr/>
        <p:txBody>
          <a:bodyPr/>
          <a:lstStyle/>
          <a:p>
            <a:fld id="{7ACFE092-F89F-40F2-A16D-7A021A241450}" type="datetimeFigureOut">
              <a:rPr lang="zh-CN" altLang="en-US" smtClean="0"/>
              <a:t>2018/5/2 Wednesday</a:t>
            </a:fld>
            <a:endParaRPr lang="zh-CN" altLang="en-US"/>
          </a:p>
        </p:txBody>
      </p:sp>
      <p:sp>
        <p:nvSpPr>
          <p:cNvPr id="6" name="页脚占位符 5">
            <a:extLst>
              <a:ext uri="{FF2B5EF4-FFF2-40B4-BE49-F238E27FC236}">
                <a16:creationId xmlns:a16="http://schemas.microsoft.com/office/drawing/2014/main" id="{B95A392C-6A51-47B1-9199-78107546B67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3C769B9-AA10-451C-9618-C755ED8253F8}"/>
              </a:ext>
            </a:extLst>
          </p:cNvPr>
          <p:cNvSpPr>
            <a:spLocks noGrp="1"/>
          </p:cNvSpPr>
          <p:nvPr>
            <p:ph type="sldNum" sz="quarter" idx="12"/>
          </p:nvPr>
        </p:nvSpPr>
        <p:spPr/>
        <p:txBody>
          <a:bodyPr/>
          <a:lstStyle/>
          <a:p>
            <a:fld id="{6B83A1FA-06AB-4560-91DF-640C53519CC0}" type="slidenum">
              <a:rPr lang="zh-CN" altLang="en-US" smtClean="0"/>
              <a:t>‹#›</a:t>
            </a:fld>
            <a:endParaRPr lang="zh-CN" altLang="en-US"/>
          </a:p>
        </p:txBody>
      </p:sp>
    </p:spTree>
    <p:extLst>
      <p:ext uri="{BB962C8B-B14F-4D97-AF65-F5344CB8AC3E}">
        <p14:creationId xmlns:p14="http://schemas.microsoft.com/office/powerpoint/2010/main" val="26087236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BB25E16-ED91-482E-9A87-D857F00D3108}"/>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6D7E56CB-056F-4977-9894-0967F04F482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FEC61865-1689-4E7A-B8B5-922BBF1B4A3E}"/>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CBA61109-B98E-48BA-B59E-23B666CA6CE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22691CA6-2795-4147-B984-7E5BD438B556}"/>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BA4888DD-9C34-4A1A-B3DC-67FF6CB5663F}"/>
              </a:ext>
            </a:extLst>
          </p:cNvPr>
          <p:cNvSpPr>
            <a:spLocks noGrp="1"/>
          </p:cNvSpPr>
          <p:nvPr>
            <p:ph type="dt" sz="half" idx="10"/>
          </p:nvPr>
        </p:nvSpPr>
        <p:spPr/>
        <p:txBody>
          <a:bodyPr/>
          <a:lstStyle/>
          <a:p>
            <a:fld id="{7ACFE092-F89F-40F2-A16D-7A021A241450}" type="datetimeFigureOut">
              <a:rPr lang="zh-CN" altLang="en-US" smtClean="0"/>
              <a:t>2018/5/2 Wednesday</a:t>
            </a:fld>
            <a:endParaRPr lang="zh-CN" altLang="en-US"/>
          </a:p>
        </p:txBody>
      </p:sp>
      <p:sp>
        <p:nvSpPr>
          <p:cNvPr id="8" name="页脚占位符 7">
            <a:extLst>
              <a:ext uri="{FF2B5EF4-FFF2-40B4-BE49-F238E27FC236}">
                <a16:creationId xmlns:a16="http://schemas.microsoft.com/office/drawing/2014/main" id="{BA94A35E-62A1-40EC-9FB9-DBA5F2A13667}"/>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D7215359-9CAD-4E3B-8686-7F196CF54E64}"/>
              </a:ext>
            </a:extLst>
          </p:cNvPr>
          <p:cNvSpPr>
            <a:spLocks noGrp="1"/>
          </p:cNvSpPr>
          <p:nvPr>
            <p:ph type="sldNum" sz="quarter" idx="12"/>
          </p:nvPr>
        </p:nvSpPr>
        <p:spPr/>
        <p:txBody>
          <a:bodyPr/>
          <a:lstStyle/>
          <a:p>
            <a:fld id="{6B83A1FA-06AB-4560-91DF-640C53519CC0}" type="slidenum">
              <a:rPr lang="zh-CN" altLang="en-US" smtClean="0"/>
              <a:t>‹#›</a:t>
            </a:fld>
            <a:endParaRPr lang="zh-CN" altLang="en-US"/>
          </a:p>
        </p:txBody>
      </p:sp>
    </p:spTree>
    <p:extLst>
      <p:ext uri="{BB962C8B-B14F-4D97-AF65-F5344CB8AC3E}">
        <p14:creationId xmlns:p14="http://schemas.microsoft.com/office/powerpoint/2010/main" val="155338167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7FD920F-5678-4B1D-BD74-282CA034C2BC}"/>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1B81BBD4-ACC4-47FB-A4C8-B5B35A35E026}"/>
              </a:ext>
            </a:extLst>
          </p:cNvPr>
          <p:cNvSpPr>
            <a:spLocks noGrp="1"/>
          </p:cNvSpPr>
          <p:nvPr>
            <p:ph type="dt" sz="half" idx="10"/>
          </p:nvPr>
        </p:nvSpPr>
        <p:spPr/>
        <p:txBody>
          <a:bodyPr/>
          <a:lstStyle/>
          <a:p>
            <a:fld id="{7ACFE092-F89F-40F2-A16D-7A021A241450}" type="datetimeFigureOut">
              <a:rPr lang="zh-CN" altLang="en-US" smtClean="0"/>
              <a:t>2018/5/2 Wednesday</a:t>
            </a:fld>
            <a:endParaRPr lang="zh-CN" altLang="en-US"/>
          </a:p>
        </p:txBody>
      </p:sp>
      <p:sp>
        <p:nvSpPr>
          <p:cNvPr id="4" name="页脚占位符 3">
            <a:extLst>
              <a:ext uri="{FF2B5EF4-FFF2-40B4-BE49-F238E27FC236}">
                <a16:creationId xmlns:a16="http://schemas.microsoft.com/office/drawing/2014/main" id="{79A6ABCE-15FE-4605-A9A2-E1508771593B}"/>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F891A98-0CB3-4218-BE5C-97992F229AF4}"/>
              </a:ext>
            </a:extLst>
          </p:cNvPr>
          <p:cNvSpPr>
            <a:spLocks noGrp="1"/>
          </p:cNvSpPr>
          <p:nvPr>
            <p:ph type="sldNum" sz="quarter" idx="12"/>
          </p:nvPr>
        </p:nvSpPr>
        <p:spPr/>
        <p:txBody>
          <a:bodyPr/>
          <a:lstStyle/>
          <a:p>
            <a:fld id="{6B83A1FA-06AB-4560-91DF-640C53519CC0}" type="slidenum">
              <a:rPr lang="zh-CN" altLang="en-US" smtClean="0"/>
              <a:t>‹#›</a:t>
            </a:fld>
            <a:endParaRPr lang="zh-CN" altLang="en-US"/>
          </a:p>
        </p:txBody>
      </p:sp>
    </p:spTree>
    <p:extLst>
      <p:ext uri="{BB962C8B-B14F-4D97-AF65-F5344CB8AC3E}">
        <p14:creationId xmlns:p14="http://schemas.microsoft.com/office/powerpoint/2010/main" val="48809554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940AE0C-54C2-4F0A-A205-5AD2925D7D24}"/>
              </a:ext>
            </a:extLst>
          </p:cNvPr>
          <p:cNvSpPr>
            <a:spLocks noGrp="1"/>
          </p:cNvSpPr>
          <p:nvPr>
            <p:ph type="dt" sz="half" idx="10"/>
          </p:nvPr>
        </p:nvSpPr>
        <p:spPr/>
        <p:txBody>
          <a:bodyPr/>
          <a:lstStyle/>
          <a:p>
            <a:fld id="{7ACFE092-F89F-40F2-A16D-7A021A241450}" type="datetimeFigureOut">
              <a:rPr lang="zh-CN" altLang="en-US" smtClean="0"/>
              <a:t>2018/5/2 Wednesday</a:t>
            </a:fld>
            <a:endParaRPr lang="zh-CN" altLang="en-US"/>
          </a:p>
        </p:txBody>
      </p:sp>
      <p:sp>
        <p:nvSpPr>
          <p:cNvPr id="3" name="页脚占位符 2">
            <a:extLst>
              <a:ext uri="{FF2B5EF4-FFF2-40B4-BE49-F238E27FC236}">
                <a16:creationId xmlns:a16="http://schemas.microsoft.com/office/drawing/2014/main" id="{1628DDC0-F8BF-473F-AD84-A2DC5BC58BC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516A27C0-742E-4418-AF19-09FA1F88085A}"/>
              </a:ext>
            </a:extLst>
          </p:cNvPr>
          <p:cNvSpPr>
            <a:spLocks noGrp="1"/>
          </p:cNvSpPr>
          <p:nvPr>
            <p:ph type="sldNum" sz="quarter" idx="12"/>
          </p:nvPr>
        </p:nvSpPr>
        <p:spPr/>
        <p:txBody>
          <a:bodyPr/>
          <a:lstStyle/>
          <a:p>
            <a:fld id="{6B83A1FA-06AB-4560-91DF-640C53519CC0}" type="slidenum">
              <a:rPr lang="zh-CN" altLang="en-US" smtClean="0"/>
              <a:t>‹#›</a:t>
            </a:fld>
            <a:endParaRPr lang="zh-CN" altLang="en-US"/>
          </a:p>
        </p:txBody>
      </p:sp>
    </p:spTree>
    <p:extLst>
      <p:ext uri="{BB962C8B-B14F-4D97-AF65-F5344CB8AC3E}">
        <p14:creationId xmlns:p14="http://schemas.microsoft.com/office/powerpoint/2010/main" val="426862987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3ADEB80-C274-4E50-B2C6-8FC2294C174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4617CC97-F094-460D-84D3-53B766DAE9B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F530CC79-2C74-4E04-996E-23590A5A4AF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F356050E-0ADE-4726-816A-97270A6824E1}"/>
              </a:ext>
            </a:extLst>
          </p:cNvPr>
          <p:cNvSpPr>
            <a:spLocks noGrp="1"/>
          </p:cNvSpPr>
          <p:nvPr>
            <p:ph type="dt" sz="half" idx="10"/>
          </p:nvPr>
        </p:nvSpPr>
        <p:spPr/>
        <p:txBody>
          <a:bodyPr/>
          <a:lstStyle/>
          <a:p>
            <a:fld id="{7ACFE092-F89F-40F2-A16D-7A021A241450}" type="datetimeFigureOut">
              <a:rPr lang="zh-CN" altLang="en-US" smtClean="0"/>
              <a:t>2018/5/2 Wednesday</a:t>
            </a:fld>
            <a:endParaRPr lang="zh-CN" altLang="en-US"/>
          </a:p>
        </p:txBody>
      </p:sp>
      <p:sp>
        <p:nvSpPr>
          <p:cNvPr id="6" name="页脚占位符 5">
            <a:extLst>
              <a:ext uri="{FF2B5EF4-FFF2-40B4-BE49-F238E27FC236}">
                <a16:creationId xmlns:a16="http://schemas.microsoft.com/office/drawing/2014/main" id="{1B1D67F3-176C-4124-9499-91445A295B4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5188C0B-211A-4102-B01E-A5415364B63B}"/>
              </a:ext>
            </a:extLst>
          </p:cNvPr>
          <p:cNvSpPr>
            <a:spLocks noGrp="1"/>
          </p:cNvSpPr>
          <p:nvPr>
            <p:ph type="sldNum" sz="quarter" idx="12"/>
          </p:nvPr>
        </p:nvSpPr>
        <p:spPr/>
        <p:txBody>
          <a:bodyPr/>
          <a:lstStyle/>
          <a:p>
            <a:fld id="{6B83A1FA-06AB-4560-91DF-640C53519CC0}" type="slidenum">
              <a:rPr lang="zh-CN" altLang="en-US" smtClean="0"/>
              <a:t>‹#›</a:t>
            </a:fld>
            <a:endParaRPr lang="zh-CN" altLang="en-US"/>
          </a:p>
        </p:txBody>
      </p:sp>
    </p:spTree>
    <p:extLst>
      <p:ext uri="{BB962C8B-B14F-4D97-AF65-F5344CB8AC3E}">
        <p14:creationId xmlns:p14="http://schemas.microsoft.com/office/powerpoint/2010/main" val="429201400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C80C7A3-B375-4453-A52A-59B98BB8F9D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16E025A9-DA2F-49E3-84B0-6D89F367332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CF0852F0-72C3-46F0-9D62-4BB7957B8A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A7270169-ACD4-4E17-AC1C-0AAA361AE6DF}"/>
              </a:ext>
            </a:extLst>
          </p:cNvPr>
          <p:cNvSpPr>
            <a:spLocks noGrp="1"/>
          </p:cNvSpPr>
          <p:nvPr>
            <p:ph type="dt" sz="half" idx="10"/>
          </p:nvPr>
        </p:nvSpPr>
        <p:spPr/>
        <p:txBody>
          <a:bodyPr/>
          <a:lstStyle/>
          <a:p>
            <a:fld id="{7ACFE092-F89F-40F2-A16D-7A021A241450}" type="datetimeFigureOut">
              <a:rPr lang="zh-CN" altLang="en-US" smtClean="0"/>
              <a:t>2018/5/2 Wednesday</a:t>
            </a:fld>
            <a:endParaRPr lang="zh-CN" altLang="en-US"/>
          </a:p>
        </p:txBody>
      </p:sp>
      <p:sp>
        <p:nvSpPr>
          <p:cNvPr id="6" name="页脚占位符 5">
            <a:extLst>
              <a:ext uri="{FF2B5EF4-FFF2-40B4-BE49-F238E27FC236}">
                <a16:creationId xmlns:a16="http://schemas.microsoft.com/office/drawing/2014/main" id="{CD38694A-F68B-4167-A275-EA950E4E0FA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09229D77-EE94-48C5-8A28-45E83CE203B9}"/>
              </a:ext>
            </a:extLst>
          </p:cNvPr>
          <p:cNvSpPr>
            <a:spLocks noGrp="1"/>
          </p:cNvSpPr>
          <p:nvPr>
            <p:ph type="sldNum" sz="quarter" idx="12"/>
          </p:nvPr>
        </p:nvSpPr>
        <p:spPr/>
        <p:txBody>
          <a:bodyPr/>
          <a:lstStyle/>
          <a:p>
            <a:fld id="{6B83A1FA-06AB-4560-91DF-640C53519CC0}" type="slidenum">
              <a:rPr lang="zh-CN" altLang="en-US" smtClean="0"/>
              <a:t>‹#›</a:t>
            </a:fld>
            <a:endParaRPr lang="zh-CN" altLang="en-US"/>
          </a:p>
        </p:txBody>
      </p:sp>
    </p:spTree>
    <p:extLst>
      <p:ext uri="{BB962C8B-B14F-4D97-AF65-F5344CB8AC3E}">
        <p14:creationId xmlns:p14="http://schemas.microsoft.com/office/powerpoint/2010/main" val="97199716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DEF8567-EDB8-44AB-BA3A-E5230B6CE0A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FF576E1F-3B7E-42F8-8064-7FC453B1B585}"/>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ABA5A55-0892-4EE4-B0E2-358779474F0B}"/>
              </a:ext>
            </a:extLst>
          </p:cNvPr>
          <p:cNvSpPr>
            <a:spLocks noGrp="1"/>
          </p:cNvSpPr>
          <p:nvPr>
            <p:ph type="dt" sz="half" idx="10"/>
          </p:nvPr>
        </p:nvSpPr>
        <p:spPr/>
        <p:txBody>
          <a:bodyPr/>
          <a:lstStyle/>
          <a:p>
            <a:fld id="{7ACFE092-F89F-40F2-A16D-7A021A241450}" type="datetimeFigureOut">
              <a:rPr lang="zh-CN" altLang="en-US" smtClean="0"/>
              <a:t>2018/5/2 Wednesday</a:t>
            </a:fld>
            <a:endParaRPr lang="zh-CN" altLang="en-US"/>
          </a:p>
        </p:txBody>
      </p:sp>
      <p:sp>
        <p:nvSpPr>
          <p:cNvPr id="5" name="页脚占位符 4">
            <a:extLst>
              <a:ext uri="{FF2B5EF4-FFF2-40B4-BE49-F238E27FC236}">
                <a16:creationId xmlns:a16="http://schemas.microsoft.com/office/drawing/2014/main" id="{DD190178-A59D-48E9-AC8F-E34552373B8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308DF8A-1268-474B-A7F3-B378C0384DE6}"/>
              </a:ext>
            </a:extLst>
          </p:cNvPr>
          <p:cNvSpPr>
            <a:spLocks noGrp="1"/>
          </p:cNvSpPr>
          <p:nvPr>
            <p:ph type="sldNum" sz="quarter" idx="12"/>
          </p:nvPr>
        </p:nvSpPr>
        <p:spPr/>
        <p:txBody>
          <a:bodyPr/>
          <a:lstStyle/>
          <a:p>
            <a:fld id="{6B83A1FA-06AB-4560-91DF-640C53519CC0}" type="slidenum">
              <a:rPr lang="zh-CN" altLang="en-US" smtClean="0"/>
              <a:t>‹#›</a:t>
            </a:fld>
            <a:endParaRPr lang="zh-CN" altLang="en-US"/>
          </a:p>
        </p:txBody>
      </p:sp>
    </p:spTree>
    <p:extLst>
      <p:ext uri="{BB962C8B-B14F-4D97-AF65-F5344CB8AC3E}">
        <p14:creationId xmlns:p14="http://schemas.microsoft.com/office/powerpoint/2010/main" val="336680668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19B3A1D7-09C6-49FC-8532-15860E57946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8378DC43-A2E4-459B-BC89-B2F74873D7A7}"/>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34A9894-CBF4-4E6F-B8BD-DE747AD167D6}"/>
              </a:ext>
            </a:extLst>
          </p:cNvPr>
          <p:cNvSpPr>
            <a:spLocks noGrp="1"/>
          </p:cNvSpPr>
          <p:nvPr>
            <p:ph type="dt" sz="half" idx="10"/>
          </p:nvPr>
        </p:nvSpPr>
        <p:spPr/>
        <p:txBody>
          <a:bodyPr/>
          <a:lstStyle/>
          <a:p>
            <a:fld id="{7ACFE092-F89F-40F2-A16D-7A021A241450}" type="datetimeFigureOut">
              <a:rPr lang="zh-CN" altLang="en-US" smtClean="0"/>
              <a:t>2018/5/2 Wednesday</a:t>
            </a:fld>
            <a:endParaRPr lang="zh-CN" altLang="en-US"/>
          </a:p>
        </p:txBody>
      </p:sp>
      <p:sp>
        <p:nvSpPr>
          <p:cNvPr id="5" name="页脚占位符 4">
            <a:extLst>
              <a:ext uri="{FF2B5EF4-FFF2-40B4-BE49-F238E27FC236}">
                <a16:creationId xmlns:a16="http://schemas.microsoft.com/office/drawing/2014/main" id="{86C8AAF5-7348-49A2-A9F6-99E73BC97F2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849491B-9BF2-4DAE-BEAD-5F3A051A56A8}"/>
              </a:ext>
            </a:extLst>
          </p:cNvPr>
          <p:cNvSpPr>
            <a:spLocks noGrp="1"/>
          </p:cNvSpPr>
          <p:nvPr>
            <p:ph type="sldNum" sz="quarter" idx="12"/>
          </p:nvPr>
        </p:nvSpPr>
        <p:spPr/>
        <p:txBody>
          <a:bodyPr/>
          <a:lstStyle/>
          <a:p>
            <a:fld id="{6B83A1FA-06AB-4560-91DF-640C53519CC0}" type="slidenum">
              <a:rPr lang="zh-CN" altLang="en-US" smtClean="0"/>
              <a:t>‹#›</a:t>
            </a:fld>
            <a:endParaRPr lang="zh-CN" altLang="en-US"/>
          </a:p>
        </p:txBody>
      </p:sp>
    </p:spTree>
    <p:extLst>
      <p:ext uri="{BB962C8B-B14F-4D97-AF65-F5344CB8AC3E}">
        <p14:creationId xmlns:p14="http://schemas.microsoft.com/office/powerpoint/2010/main" val="351162487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1"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668D40C7-E47C-4751-A59B-F4F554CD0C78}" type="datetimeFigureOut">
              <a:rPr lang="zh-CN" altLang="en-US" smtClean="0"/>
              <a:t>2018/5/2 Wednesday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0F62275-B3A0-4508-8D6B-C9E04546498F}" type="slidenum">
              <a:rPr lang="zh-CN" altLang="en-US" smtClean="0"/>
              <a:t>‹#›</a:t>
            </a:fld>
            <a:endParaRPr lang="zh-CN" altLang="en-US"/>
          </a:p>
        </p:txBody>
      </p:sp>
    </p:spTree>
    <p:extLst>
      <p:ext uri="{BB962C8B-B14F-4D97-AF65-F5344CB8AC3E}">
        <p14:creationId xmlns:p14="http://schemas.microsoft.com/office/powerpoint/2010/main" val="30740589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4"/>
            <a:ext cx="9144000" cy="2387600"/>
          </a:xfrm>
        </p:spPr>
        <p:txBody>
          <a:bodyPr anchor="b"/>
          <a:lstStyle>
            <a:lvl1pPr algn="ctr">
              <a:defRPr sz="5998"/>
            </a:lvl1pPr>
          </a:lstStyle>
          <a:p>
            <a:r>
              <a:rPr lang="zh-CN" altLang="en-US"/>
              <a:t>单击此处编辑母版标题样式</a:t>
            </a:r>
          </a:p>
        </p:txBody>
      </p:sp>
      <p:sp>
        <p:nvSpPr>
          <p:cNvPr id="3" name="副标题 2"/>
          <p:cNvSpPr>
            <a:spLocks noGrp="1"/>
          </p:cNvSpPr>
          <p:nvPr>
            <p:ph type="subTitle" idx="1"/>
          </p:nvPr>
        </p:nvSpPr>
        <p:spPr>
          <a:xfrm>
            <a:off x="1524000" y="3602039"/>
            <a:ext cx="9144000" cy="1655762"/>
          </a:xfrm>
        </p:spPr>
        <p:txBody>
          <a:bodyPr/>
          <a:lstStyle>
            <a:lvl1pPr marL="0" indent="0" algn="ctr">
              <a:buNone/>
              <a:defRPr sz="2399"/>
            </a:lvl1pPr>
            <a:lvl2pPr marL="457051" indent="0" algn="ctr">
              <a:buNone/>
              <a:defRPr sz="1999"/>
            </a:lvl2pPr>
            <a:lvl3pPr marL="914103" indent="0" algn="ctr">
              <a:buNone/>
              <a:defRPr sz="1799"/>
            </a:lvl3pPr>
            <a:lvl4pPr marL="1371154" indent="0" algn="ctr">
              <a:buNone/>
              <a:defRPr sz="1599"/>
            </a:lvl4pPr>
            <a:lvl5pPr marL="1828206" indent="0" algn="ctr">
              <a:buNone/>
              <a:defRPr sz="1599"/>
            </a:lvl5pPr>
            <a:lvl6pPr marL="2285257" indent="0" algn="ctr">
              <a:buNone/>
              <a:defRPr sz="1599"/>
            </a:lvl6pPr>
            <a:lvl7pPr marL="2742308" indent="0" algn="ctr">
              <a:buNone/>
              <a:defRPr sz="1599"/>
            </a:lvl7pPr>
            <a:lvl8pPr marL="3199360" indent="0" algn="ctr">
              <a:buNone/>
              <a:defRPr sz="1599"/>
            </a:lvl8pPr>
            <a:lvl9pPr marL="3656411" indent="0" algn="ctr">
              <a:buNone/>
              <a:defRPr sz="1599"/>
            </a:lvl9pPr>
          </a:lstStyle>
          <a:p>
            <a:r>
              <a:rPr lang="zh-CN" altLang="en-US"/>
              <a:t>单击以编辑母版副标题样式</a:t>
            </a:r>
          </a:p>
        </p:txBody>
      </p:sp>
      <p:sp>
        <p:nvSpPr>
          <p:cNvPr id="4" name="日期占位符 3"/>
          <p:cNvSpPr>
            <a:spLocks noGrp="1"/>
          </p:cNvSpPr>
          <p:nvPr>
            <p:ph type="dt" sz="half" idx="10"/>
          </p:nvPr>
        </p:nvSpPr>
        <p:spPr/>
        <p:txBody>
          <a:bodyPr/>
          <a:lstStyle/>
          <a:p>
            <a:fld id="{243244F4-8239-4FBA-BAF8-1D7BA70E9511}"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7303B9C-3929-4105-9A36-5366D33C22D3}" type="slidenum">
              <a:rPr lang="zh-CN" altLang="en-US" smtClean="0"/>
              <a:t>‹#›</a:t>
            </a:fld>
            <a:endParaRPr lang="zh-CN" altLang="en-US"/>
          </a:p>
        </p:txBody>
      </p:sp>
    </p:spTree>
    <p:extLst>
      <p:ext uri="{BB962C8B-B14F-4D97-AF65-F5344CB8AC3E}">
        <p14:creationId xmlns:p14="http://schemas.microsoft.com/office/powerpoint/2010/main" val="17429987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000">
        <p15:prstTrans prst="drape"/>
      </p:transition>
    </mc:Choice>
    <mc:Fallback xmlns="">
      <p:transition spd="slow" advTm="1000">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43244F4-8239-4FBA-BAF8-1D7BA70E9511}"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7303B9C-3929-4105-9A36-5366D33C22D3}" type="slidenum">
              <a:rPr lang="zh-CN" altLang="en-US" smtClean="0"/>
              <a:t>‹#›</a:t>
            </a:fld>
            <a:endParaRPr lang="zh-CN" altLang="en-US"/>
          </a:p>
        </p:txBody>
      </p:sp>
    </p:spTree>
    <p:extLst>
      <p:ext uri="{BB962C8B-B14F-4D97-AF65-F5344CB8AC3E}">
        <p14:creationId xmlns:p14="http://schemas.microsoft.com/office/powerpoint/2010/main" val="36082950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000">
        <p15:prstTrans prst="drape"/>
      </p:transition>
    </mc:Choice>
    <mc:Fallback xmlns="">
      <p:transition spd="slow" advTm="1000">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5998"/>
            </a:lvl1pPr>
          </a:lstStyle>
          <a:p>
            <a:r>
              <a:rPr lang="zh-CN" altLang="en-US"/>
              <a:t>单击此处编辑母版标题样式</a:t>
            </a:r>
          </a:p>
        </p:txBody>
      </p:sp>
      <p:sp>
        <p:nvSpPr>
          <p:cNvPr id="3" name="文本占位符 2"/>
          <p:cNvSpPr>
            <a:spLocks noGrp="1"/>
          </p:cNvSpPr>
          <p:nvPr>
            <p:ph type="body" idx="1"/>
          </p:nvPr>
        </p:nvSpPr>
        <p:spPr>
          <a:xfrm>
            <a:off x="831851" y="4589463"/>
            <a:ext cx="10515600" cy="1500188"/>
          </a:xfrm>
        </p:spPr>
        <p:txBody>
          <a:bodyPr/>
          <a:lstStyle>
            <a:lvl1pPr marL="0" indent="0">
              <a:buNone/>
              <a:defRPr sz="2399">
                <a:solidFill>
                  <a:schemeClr val="tx1">
                    <a:tint val="75000"/>
                  </a:schemeClr>
                </a:solidFill>
              </a:defRPr>
            </a:lvl1pPr>
            <a:lvl2pPr marL="457051" indent="0">
              <a:buNone/>
              <a:defRPr sz="1999">
                <a:solidFill>
                  <a:schemeClr val="tx1">
                    <a:tint val="75000"/>
                  </a:schemeClr>
                </a:solidFill>
              </a:defRPr>
            </a:lvl2pPr>
            <a:lvl3pPr marL="914103" indent="0">
              <a:buNone/>
              <a:defRPr sz="1799">
                <a:solidFill>
                  <a:schemeClr val="tx1">
                    <a:tint val="75000"/>
                  </a:schemeClr>
                </a:solidFill>
              </a:defRPr>
            </a:lvl3pPr>
            <a:lvl4pPr marL="1371154" indent="0">
              <a:buNone/>
              <a:defRPr sz="1599">
                <a:solidFill>
                  <a:schemeClr val="tx1">
                    <a:tint val="75000"/>
                  </a:schemeClr>
                </a:solidFill>
              </a:defRPr>
            </a:lvl4pPr>
            <a:lvl5pPr marL="1828206" indent="0">
              <a:buNone/>
              <a:defRPr sz="1599">
                <a:solidFill>
                  <a:schemeClr val="tx1">
                    <a:tint val="75000"/>
                  </a:schemeClr>
                </a:solidFill>
              </a:defRPr>
            </a:lvl5pPr>
            <a:lvl6pPr marL="2285257" indent="0">
              <a:buNone/>
              <a:defRPr sz="1599">
                <a:solidFill>
                  <a:schemeClr val="tx1">
                    <a:tint val="75000"/>
                  </a:schemeClr>
                </a:solidFill>
              </a:defRPr>
            </a:lvl6pPr>
            <a:lvl7pPr marL="2742308" indent="0">
              <a:buNone/>
              <a:defRPr sz="1599">
                <a:solidFill>
                  <a:schemeClr val="tx1">
                    <a:tint val="75000"/>
                  </a:schemeClr>
                </a:solidFill>
              </a:defRPr>
            </a:lvl7pPr>
            <a:lvl8pPr marL="3199360" indent="0">
              <a:buNone/>
              <a:defRPr sz="1599">
                <a:solidFill>
                  <a:schemeClr val="tx1">
                    <a:tint val="75000"/>
                  </a:schemeClr>
                </a:solidFill>
              </a:defRPr>
            </a:lvl8pPr>
            <a:lvl9pPr marL="3656411" indent="0">
              <a:buNone/>
              <a:defRPr sz="1599">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243244F4-8239-4FBA-BAF8-1D7BA70E9511}"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7303B9C-3929-4105-9A36-5366D33C22D3}" type="slidenum">
              <a:rPr lang="zh-CN" altLang="en-US" smtClean="0"/>
              <a:t>‹#›</a:t>
            </a:fld>
            <a:endParaRPr lang="zh-CN" altLang="en-US"/>
          </a:p>
        </p:txBody>
      </p:sp>
    </p:spTree>
    <p:extLst>
      <p:ext uri="{BB962C8B-B14F-4D97-AF65-F5344CB8AC3E}">
        <p14:creationId xmlns:p14="http://schemas.microsoft.com/office/powerpoint/2010/main" val="26841536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000">
        <p15:prstTrans prst="drape"/>
      </p:transition>
    </mc:Choice>
    <mc:Fallback xmlns="">
      <p:transition spd="slow" advTm="1000">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6"/>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6"/>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243244F4-8239-4FBA-BAF8-1D7BA70E9511}" type="datetimeFigureOut">
              <a:rPr lang="zh-CN" altLang="en-US" smtClean="0"/>
              <a:t>2018/5/2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7303B9C-3929-4105-9A36-5366D33C22D3}" type="slidenum">
              <a:rPr lang="zh-CN" altLang="en-US" smtClean="0"/>
              <a:t>‹#›</a:t>
            </a:fld>
            <a:endParaRPr lang="zh-CN" altLang="en-US"/>
          </a:p>
        </p:txBody>
      </p:sp>
    </p:spTree>
    <p:extLst>
      <p:ext uri="{BB962C8B-B14F-4D97-AF65-F5344CB8AC3E}">
        <p14:creationId xmlns:p14="http://schemas.microsoft.com/office/powerpoint/2010/main" val="29234566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000">
        <p15:prstTrans prst="drape"/>
      </p:transition>
    </mc:Choice>
    <mc:Fallback xmlns="">
      <p:transition spd="slow" advTm="1000">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6"/>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9" y="1681163"/>
            <a:ext cx="5157787" cy="823912"/>
          </a:xfrm>
        </p:spPr>
        <p:txBody>
          <a:bodyPr anchor="b"/>
          <a:lstStyle>
            <a:lvl1pPr marL="0" indent="0">
              <a:buNone/>
              <a:defRPr sz="2399" b="1"/>
            </a:lvl1pPr>
            <a:lvl2pPr marL="457051" indent="0">
              <a:buNone/>
              <a:defRPr sz="1999" b="1"/>
            </a:lvl2pPr>
            <a:lvl3pPr marL="914103" indent="0">
              <a:buNone/>
              <a:defRPr sz="1799" b="1"/>
            </a:lvl3pPr>
            <a:lvl4pPr marL="1371154" indent="0">
              <a:buNone/>
              <a:defRPr sz="1599" b="1"/>
            </a:lvl4pPr>
            <a:lvl5pPr marL="1828206" indent="0">
              <a:buNone/>
              <a:defRPr sz="1599" b="1"/>
            </a:lvl5pPr>
            <a:lvl6pPr marL="2285257" indent="0">
              <a:buNone/>
              <a:defRPr sz="1599" b="1"/>
            </a:lvl6pPr>
            <a:lvl7pPr marL="2742308" indent="0">
              <a:buNone/>
              <a:defRPr sz="1599" b="1"/>
            </a:lvl7pPr>
            <a:lvl8pPr marL="3199360" indent="0">
              <a:buNone/>
              <a:defRPr sz="1599" b="1"/>
            </a:lvl8pPr>
            <a:lvl9pPr marL="3656411" indent="0">
              <a:buNone/>
              <a:defRPr sz="1599" b="1"/>
            </a:lvl9pPr>
          </a:lstStyle>
          <a:p>
            <a:pPr lvl="0"/>
            <a:r>
              <a:rPr lang="zh-CN" altLang="en-US"/>
              <a:t>编辑母版文本样式</a:t>
            </a:r>
          </a:p>
        </p:txBody>
      </p:sp>
      <p:sp>
        <p:nvSpPr>
          <p:cNvPr id="4" name="内容占位符 3"/>
          <p:cNvSpPr>
            <a:spLocks noGrp="1"/>
          </p:cNvSpPr>
          <p:nvPr>
            <p:ph sz="half" idx="2"/>
          </p:nvPr>
        </p:nvSpPr>
        <p:spPr>
          <a:xfrm>
            <a:off x="839789" y="2505074"/>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1" y="1681163"/>
            <a:ext cx="5183188" cy="823912"/>
          </a:xfrm>
        </p:spPr>
        <p:txBody>
          <a:bodyPr anchor="b"/>
          <a:lstStyle>
            <a:lvl1pPr marL="0" indent="0">
              <a:buNone/>
              <a:defRPr sz="2399" b="1"/>
            </a:lvl1pPr>
            <a:lvl2pPr marL="457051" indent="0">
              <a:buNone/>
              <a:defRPr sz="1999" b="1"/>
            </a:lvl2pPr>
            <a:lvl3pPr marL="914103" indent="0">
              <a:buNone/>
              <a:defRPr sz="1799" b="1"/>
            </a:lvl3pPr>
            <a:lvl4pPr marL="1371154" indent="0">
              <a:buNone/>
              <a:defRPr sz="1599" b="1"/>
            </a:lvl4pPr>
            <a:lvl5pPr marL="1828206" indent="0">
              <a:buNone/>
              <a:defRPr sz="1599" b="1"/>
            </a:lvl5pPr>
            <a:lvl6pPr marL="2285257" indent="0">
              <a:buNone/>
              <a:defRPr sz="1599" b="1"/>
            </a:lvl6pPr>
            <a:lvl7pPr marL="2742308" indent="0">
              <a:buNone/>
              <a:defRPr sz="1599" b="1"/>
            </a:lvl7pPr>
            <a:lvl8pPr marL="3199360" indent="0">
              <a:buNone/>
              <a:defRPr sz="1599" b="1"/>
            </a:lvl8pPr>
            <a:lvl9pPr marL="3656411" indent="0">
              <a:buNone/>
              <a:defRPr sz="1599" b="1"/>
            </a:lvl9pPr>
          </a:lstStyle>
          <a:p>
            <a:pPr lvl="0"/>
            <a:r>
              <a:rPr lang="zh-CN" altLang="en-US"/>
              <a:t>编辑母版文本样式</a:t>
            </a:r>
          </a:p>
        </p:txBody>
      </p:sp>
      <p:sp>
        <p:nvSpPr>
          <p:cNvPr id="6" name="内容占位符 5"/>
          <p:cNvSpPr>
            <a:spLocks noGrp="1"/>
          </p:cNvSpPr>
          <p:nvPr>
            <p:ph sz="quarter" idx="4"/>
          </p:nvPr>
        </p:nvSpPr>
        <p:spPr>
          <a:xfrm>
            <a:off x="6172201" y="2505074"/>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243244F4-8239-4FBA-BAF8-1D7BA70E9511}" type="datetimeFigureOut">
              <a:rPr lang="zh-CN" altLang="en-US" smtClean="0"/>
              <a:t>2018/5/2 Wednesday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7303B9C-3929-4105-9A36-5366D33C22D3}" type="slidenum">
              <a:rPr lang="zh-CN" altLang="en-US" smtClean="0"/>
              <a:t>‹#›</a:t>
            </a:fld>
            <a:endParaRPr lang="zh-CN" altLang="en-US"/>
          </a:p>
        </p:txBody>
      </p:sp>
    </p:spTree>
    <p:extLst>
      <p:ext uri="{BB962C8B-B14F-4D97-AF65-F5344CB8AC3E}">
        <p14:creationId xmlns:p14="http://schemas.microsoft.com/office/powerpoint/2010/main" val="39969197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000">
        <p15:prstTrans prst="drape"/>
      </p:transition>
    </mc:Choice>
    <mc:Fallback xmlns="">
      <p:transition spd="slow" advTm="1000">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43244F4-8239-4FBA-BAF8-1D7BA70E9511}" type="datetimeFigureOut">
              <a:rPr lang="zh-CN" altLang="en-US" smtClean="0"/>
              <a:t>2018/5/2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7303B9C-3929-4105-9A36-5366D33C22D3}" type="slidenum">
              <a:rPr lang="zh-CN" altLang="en-US" smtClean="0"/>
              <a:t>‹#›</a:t>
            </a:fld>
            <a:endParaRPr lang="zh-CN" altLang="en-US"/>
          </a:p>
        </p:txBody>
      </p:sp>
    </p:spTree>
    <p:extLst>
      <p:ext uri="{BB962C8B-B14F-4D97-AF65-F5344CB8AC3E}">
        <p14:creationId xmlns:p14="http://schemas.microsoft.com/office/powerpoint/2010/main" val="15898417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000">
        <p15:prstTrans prst="drape"/>
      </p:transition>
    </mc:Choice>
    <mc:Fallback xmlns="">
      <p:transition spd="slow" advTm="1000">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43244F4-8239-4FBA-BAF8-1D7BA70E9511}" type="datetimeFigureOut">
              <a:rPr lang="zh-CN" altLang="en-US" smtClean="0"/>
              <a:t>2018/5/2 Wednesday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7303B9C-3929-4105-9A36-5366D33C22D3}" type="slidenum">
              <a:rPr lang="zh-CN" altLang="en-US" smtClean="0"/>
              <a:t>‹#›</a:t>
            </a:fld>
            <a:endParaRPr lang="zh-CN" altLang="en-US"/>
          </a:p>
        </p:txBody>
      </p:sp>
    </p:spTree>
    <p:extLst>
      <p:ext uri="{BB962C8B-B14F-4D97-AF65-F5344CB8AC3E}">
        <p14:creationId xmlns:p14="http://schemas.microsoft.com/office/powerpoint/2010/main" val="28397124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000">
        <p15:prstTrans prst="drape"/>
      </p:transition>
    </mc:Choice>
    <mc:Fallback xmlns="">
      <p:transition spd="slow" advTm="1000">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1"/>
            <a:ext cx="3932237" cy="1600201"/>
          </a:xfrm>
        </p:spPr>
        <p:txBody>
          <a:bodyPr anchor="b"/>
          <a:lstStyle>
            <a:lvl1pPr>
              <a:defRPr sz="3199"/>
            </a:lvl1pPr>
          </a:lstStyle>
          <a:p>
            <a:r>
              <a:rPr lang="zh-CN" altLang="en-US"/>
              <a:t>单击此处编辑母版标题样式</a:t>
            </a:r>
          </a:p>
        </p:txBody>
      </p:sp>
      <p:sp>
        <p:nvSpPr>
          <p:cNvPr id="3" name="内容占位符 2"/>
          <p:cNvSpPr>
            <a:spLocks noGrp="1"/>
          </p:cNvSpPr>
          <p:nvPr>
            <p:ph idx="1"/>
          </p:nvPr>
        </p:nvSpPr>
        <p:spPr>
          <a:xfrm>
            <a:off x="5183188" y="987426"/>
            <a:ext cx="6172200" cy="4873625"/>
          </a:xfrm>
        </p:spPr>
        <p:txBody>
          <a:bodyPr/>
          <a:lstStyle>
            <a:lvl1pPr>
              <a:defRPr sz="3199"/>
            </a:lvl1pPr>
            <a:lvl2pPr>
              <a:defRPr sz="2799"/>
            </a:lvl2pPr>
            <a:lvl3pPr>
              <a:defRPr sz="2399"/>
            </a:lvl3pPr>
            <a:lvl4pPr>
              <a:defRPr sz="1999"/>
            </a:lvl4pPr>
            <a:lvl5pPr>
              <a:defRPr sz="1999"/>
            </a:lvl5pPr>
            <a:lvl6pPr>
              <a:defRPr sz="1999"/>
            </a:lvl6pPr>
            <a:lvl7pPr>
              <a:defRPr sz="1999"/>
            </a:lvl7pPr>
            <a:lvl8pPr>
              <a:defRPr sz="1999"/>
            </a:lvl8pPr>
            <a:lvl9pPr>
              <a:defRPr sz="1999"/>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399"/>
            <a:ext cx="3932237" cy="3811589"/>
          </a:xfrm>
        </p:spPr>
        <p:txBody>
          <a:bodyPr/>
          <a:lstStyle>
            <a:lvl1pPr marL="0" indent="0">
              <a:buNone/>
              <a:defRPr sz="1599"/>
            </a:lvl1pPr>
            <a:lvl2pPr marL="457051" indent="0">
              <a:buNone/>
              <a:defRPr sz="1400"/>
            </a:lvl2pPr>
            <a:lvl3pPr marL="914103" indent="0">
              <a:buNone/>
              <a:defRPr sz="1200"/>
            </a:lvl3pPr>
            <a:lvl4pPr marL="1371154" indent="0">
              <a:buNone/>
              <a:defRPr sz="1000"/>
            </a:lvl4pPr>
            <a:lvl5pPr marL="1828206" indent="0">
              <a:buNone/>
              <a:defRPr sz="1000"/>
            </a:lvl5pPr>
            <a:lvl6pPr marL="2285257" indent="0">
              <a:buNone/>
              <a:defRPr sz="1000"/>
            </a:lvl6pPr>
            <a:lvl7pPr marL="2742308" indent="0">
              <a:buNone/>
              <a:defRPr sz="1000"/>
            </a:lvl7pPr>
            <a:lvl8pPr marL="3199360" indent="0">
              <a:buNone/>
              <a:defRPr sz="1000"/>
            </a:lvl8pPr>
            <a:lvl9pPr marL="3656411"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243244F4-8239-4FBA-BAF8-1D7BA70E9511}" type="datetimeFigureOut">
              <a:rPr lang="zh-CN" altLang="en-US" smtClean="0"/>
              <a:t>2018/5/2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7303B9C-3929-4105-9A36-5366D33C22D3}" type="slidenum">
              <a:rPr lang="zh-CN" altLang="en-US" smtClean="0"/>
              <a:t>‹#›</a:t>
            </a:fld>
            <a:endParaRPr lang="zh-CN" altLang="en-US"/>
          </a:p>
        </p:txBody>
      </p:sp>
    </p:spTree>
    <p:extLst>
      <p:ext uri="{BB962C8B-B14F-4D97-AF65-F5344CB8AC3E}">
        <p14:creationId xmlns:p14="http://schemas.microsoft.com/office/powerpoint/2010/main" val="3703566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000">
        <p15:prstTrans prst="drape"/>
      </p:transition>
    </mc:Choice>
    <mc:Fallback xmlns="">
      <p:transition spd="slow" advTm="1000">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1"/>
            <a:ext cx="3932237" cy="1600201"/>
          </a:xfrm>
        </p:spPr>
        <p:txBody>
          <a:bodyPr anchor="b"/>
          <a:lstStyle>
            <a:lvl1pPr>
              <a:defRPr sz="3199"/>
            </a:lvl1pPr>
          </a:lstStyle>
          <a:p>
            <a:r>
              <a:rPr lang="zh-CN" altLang="en-US"/>
              <a:t>单击此处编辑母版标题样式</a:t>
            </a:r>
          </a:p>
        </p:txBody>
      </p:sp>
      <p:sp>
        <p:nvSpPr>
          <p:cNvPr id="3" name="图片占位符 2"/>
          <p:cNvSpPr>
            <a:spLocks noGrp="1"/>
          </p:cNvSpPr>
          <p:nvPr>
            <p:ph type="pic" idx="1"/>
          </p:nvPr>
        </p:nvSpPr>
        <p:spPr>
          <a:xfrm>
            <a:off x="5183188" y="987426"/>
            <a:ext cx="6172200" cy="4873625"/>
          </a:xfrm>
        </p:spPr>
        <p:txBody>
          <a:bodyPr/>
          <a:lstStyle>
            <a:lvl1pPr marL="0" indent="0">
              <a:buNone/>
              <a:defRPr sz="3199"/>
            </a:lvl1pPr>
            <a:lvl2pPr marL="457051" indent="0">
              <a:buNone/>
              <a:defRPr sz="2799"/>
            </a:lvl2pPr>
            <a:lvl3pPr marL="914103" indent="0">
              <a:buNone/>
              <a:defRPr sz="2399"/>
            </a:lvl3pPr>
            <a:lvl4pPr marL="1371154" indent="0">
              <a:buNone/>
              <a:defRPr sz="1999"/>
            </a:lvl4pPr>
            <a:lvl5pPr marL="1828206" indent="0">
              <a:buNone/>
              <a:defRPr sz="1999"/>
            </a:lvl5pPr>
            <a:lvl6pPr marL="2285257" indent="0">
              <a:buNone/>
              <a:defRPr sz="1999"/>
            </a:lvl6pPr>
            <a:lvl7pPr marL="2742308" indent="0">
              <a:buNone/>
              <a:defRPr sz="1999"/>
            </a:lvl7pPr>
            <a:lvl8pPr marL="3199360" indent="0">
              <a:buNone/>
              <a:defRPr sz="1999"/>
            </a:lvl8pPr>
            <a:lvl9pPr marL="3656411" indent="0">
              <a:buNone/>
              <a:defRPr sz="1999"/>
            </a:lvl9pPr>
          </a:lstStyle>
          <a:p>
            <a:endParaRPr lang="zh-CN" altLang="en-US"/>
          </a:p>
        </p:txBody>
      </p:sp>
      <p:sp>
        <p:nvSpPr>
          <p:cNvPr id="4" name="文本占位符 3"/>
          <p:cNvSpPr>
            <a:spLocks noGrp="1"/>
          </p:cNvSpPr>
          <p:nvPr>
            <p:ph type="body" sz="half" idx="2"/>
          </p:nvPr>
        </p:nvSpPr>
        <p:spPr>
          <a:xfrm>
            <a:off x="839788" y="2057399"/>
            <a:ext cx="3932237" cy="3811589"/>
          </a:xfrm>
        </p:spPr>
        <p:txBody>
          <a:bodyPr/>
          <a:lstStyle>
            <a:lvl1pPr marL="0" indent="0">
              <a:buNone/>
              <a:defRPr sz="1599"/>
            </a:lvl1pPr>
            <a:lvl2pPr marL="457051" indent="0">
              <a:buNone/>
              <a:defRPr sz="1400"/>
            </a:lvl2pPr>
            <a:lvl3pPr marL="914103" indent="0">
              <a:buNone/>
              <a:defRPr sz="1200"/>
            </a:lvl3pPr>
            <a:lvl4pPr marL="1371154" indent="0">
              <a:buNone/>
              <a:defRPr sz="1000"/>
            </a:lvl4pPr>
            <a:lvl5pPr marL="1828206" indent="0">
              <a:buNone/>
              <a:defRPr sz="1000"/>
            </a:lvl5pPr>
            <a:lvl6pPr marL="2285257" indent="0">
              <a:buNone/>
              <a:defRPr sz="1000"/>
            </a:lvl6pPr>
            <a:lvl7pPr marL="2742308" indent="0">
              <a:buNone/>
              <a:defRPr sz="1000"/>
            </a:lvl7pPr>
            <a:lvl8pPr marL="3199360" indent="0">
              <a:buNone/>
              <a:defRPr sz="1000"/>
            </a:lvl8pPr>
            <a:lvl9pPr marL="3656411"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243244F4-8239-4FBA-BAF8-1D7BA70E9511}" type="datetimeFigureOut">
              <a:rPr lang="zh-CN" altLang="en-US" smtClean="0"/>
              <a:t>2018/5/2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7303B9C-3929-4105-9A36-5366D33C22D3}" type="slidenum">
              <a:rPr lang="zh-CN" altLang="en-US" smtClean="0"/>
              <a:t>‹#›</a:t>
            </a:fld>
            <a:endParaRPr lang="zh-CN" altLang="en-US"/>
          </a:p>
        </p:txBody>
      </p:sp>
    </p:spTree>
    <p:extLst>
      <p:ext uri="{BB962C8B-B14F-4D97-AF65-F5344CB8AC3E}">
        <p14:creationId xmlns:p14="http://schemas.microsoft.com/office/powerpoint/2010/main" val="14821872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000">
        <p15:prstTrans prst="drape"/>
      </p:transition>
    </mc:Choice>
    <mc:Fallback xmlns="">
      <p:transition spd="slow" advTm="1000">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43244F4-8239-4FBA-BAF8-1D7BA70E9511}"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7303B9C-3929-4105-9A36-5366D33C22D3}" type="slidenum">
              <a:rPr lang="zh-CN" altLang="en-US" smtClean="0"/>
              <a:t>‹#›</a:t>
            </a:fld>
            <a:endParaRPr lang="zh-CN" altLang="en-US"/>
          </a:p>
        </p:txBody>
      </p:sp>
    </p:spTree>
    <p:extLst>
      <p:ext uri="{BB962C8B-B14F-4D97-AF65-F5344CB8AC3E}">
        <p14:creationId xmlns:p14="http://schemas.microsoft.com/office/powerpoint/2010/main" val="604954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000">
        <p15:prstTrans prst="drape"/>
      </p:transition>
    </mc:Choice>
    <mc:Fallback xmlns="">
      <p:transition spd="slow" advTm="1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9" y="365127"/>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168" b="1"/>
            </a:lvl1pPr>
            <a:lvl2pPr marL="413080" indent="0">
              <a:buNone/>
              <a:defRPr sz="1807" b="1"/>
            </a:lvl2pPr>
            <a:lvl3pPr marL="826160" indent="0">
              <a:buNone/>
              <a:defRPr sz="1626" b="1"/>
            </a:lvl3pPr>
            <a:lvl4pPr marL="1239241" indent="0">
              <a:buNone/>
              <a:defRPr sz="1446" b="1"/>
            </a:lvl4pPr>
            <a:lvl5pPr marL="1652321" indent="0">
              <a:buNone/>
              <a:defRPr sz="1446" b="1"/>
            </a:lvl5pPr>
            <a:lvl6pPr marL="2065401" indent="0">
              <a:buNone/>
              <a:defRPr sz="1446" b="1"/>
            </a:lvl6pPr>
            <a:lvl7pPr marL="2478481" indent="0">
              <a:buNone/>
              <a:defRPr sz="1446" b="1"/>
            </a:lvl7pPr>
            <a:lvl8pPr marL="2891561" indent="0">
              <a:buNone/>
              <a:defRPr sz="1446" b="1"/>
            </a:lvl8pPr>
            <a:lvl9pPr marL="3304642" indent="0">
              <a:buNone/>
              <a:defRPr sz="1446" b="1"/>
            </a:lvl9pPr>
          </a:lstStyle>
          <a:p>
            <a:pPr lvl="0"/>
            <a:r>
              <a:rPr lang="zh-CN" altLang="en-US"/>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168" b="1"/>
            </a:lvl1pPr>
            <a:lvl2pPr marL="413080" indent="0">
              <a:buNone/>
              <a:defRPr sz="1807" b="1"/>
            </a:lvl2pPr>
            <a:lvl3pPr marL="826160" indent="0">
              <a:buNone/>
              <a:defRPr sz="1626" b="1"/>
            </a:lvl3pPr>
            <a:lvl4pPr marL="1239241" indent="0">
              <a:buNone/>
              <a:defRPr sz="1446" b="1"/>
            </a:lvl4pPr>
            <a:lvl5pPr marL="1652321" indent="0">
              <a:buNone/>
              <a:defRPr sz="1446" b="1"/>
            </a:lvl5pPr>
            <a:lvl6pPr marL="2065401" indent="0">
              <a:buNone/>
              <a:defRPr sz="1446" b="1"/>
            </a:lvl6pPr>
            <a:lvl7pPr marL="2478481" indent="0">
              <a:buNone/>
              <a:defRPr sz="1446" b="1"/>
            </a:lvl7pPr>
            <a:lvl8pPr marL="2891561" indent="0">
              <a:buNone/>
              <a:defRPr sz="1446" b="1"/>
            </a:lvl8pPr>
            <a:lvl9pPr marL="3304642" indent="0">
              <a:buNone/>
              <a:defRPr sz="1446"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668D40C7-E47C-4751-A59B-F4F554CD0C78}" type="datetimeFigureOut">
              <a:rPr lang="zh-CN" altLang="en-US" smtClean="0"/>
              <a:t>2018/5/2 Wednesday</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60F62275-B3A0-4508-8D6B-C9E04546498F}" type="slidenum">
              <a:rPr lang="zh-CN" altLang="en-US" smtClean="0"/>
              <a:t>‹#›</a:t>
            </a:fld>
            <a:endParaRPr lang="zh-CN" altLang="en-US"/>
          </a:p>
        </p:txBody>
      </p:sp>
    </p:spTree>
    <p:extLst>
      <p:ext uri="{BB962C8B-B14F-4D97-AF65-F5344CB8AC3E}">
        <p14:creationId xmlns:p14="http://schemas.microsoft.com/office/powerpoint/2010/main" val="182046426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4"/>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1" y="365124"/>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43244F4-8239-4FBA-BAF8-1D7BA70E9511}"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7303B9C-3929-4105-9A36-5366D33C22D3}" type="slidenum">
              <a:rPr lang="zh-CN" altLang="en-US" smtClean="0"/>
              <a:t>‹#›</a:t>
            </a:fld>
            <a:endParaRPr lang="zh-CN" altLang="en-US"/>
          </a:p>
        </p:txBody>
      </p:sp>
    </p:spTree>
    <p:extLst>
      <p:ext uri="{BB962C8B-B14F-4D97-AF65-F5344CB8AC3E}">
        <p14:creationId xmlns:p14="http://schemas.microsoft.com/office/powerpoint/2010/main" val="24070879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000">
        <p15:prstTrans prst="drape"/>
      </p:transition>
    </mc:Choice>
    <mc:Fallback xmlns="">
      <p:transition spd="slow" advTm="1000">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89D523-F46A-4D8E-BF04-72659B41CC1E}"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073308-D8DA-4F02-8E72-2B4A7C14CD5E}" type="slidenum">
              <a:rPr lang="zh-CN" altLang="en-US" smtClean="0"/>
              <a:t>‹#›</a:t>
            </a:fld>
            <a:endParaRPr lang="zh-CN" altLang="en-US"/>
          </a:p>
        </p:txBody>
      </p:sp>
    </p:spTree>
    <p:extLst>
      <p:ext uri="{BB962C8B-B14F-4D97-AF65-F5344CB8AC3E}">
        <p14:creationId xmlns:p14="http://schemas.microsoft.com/office/powerpoint/2010/main" val="2626183323"/>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89D523-F46A-4D8E-BF04-72659B41CC1E}"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073308-D8DA-4F02-8E72-2B4A7C14CD5E}" type="slidenum">
              <a:rPr lang="zh-CN" altLang="en-US" smtClean="0"/>
              <a:t>‹#›</a:t>
            </a:fld>
            <a:endParaRPr lang="zh-CN" altLang="en-US"/>
          </a:p>
        </p:txBody>
      </p:sp>
    </p:spTree>
    <p:extLst>
      <p:ext uri="{BB962C8B-B14F-4D97-AF65-F5344CB8AC3E}">
        <p14:creationId xmlns:p14="http://schemas.microsoft.com/office/powerpoint/2010/main" val="691482673"/>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8289D523-F46A-4D8E-BF04-72659B41CC1E}"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073308-D8DA-4F02-8E72-2B4A7C14CD5E}" type="slidenum">
              <a:rPr lang="zh-CN" altLang="en-US" smtClean="0"/>
              <a:t>‹#›</a:t>
            </a:fld>
            <a:endParaRPr lang="zh-CN" altLang="en-US"/>
          </a:p>
        </p:txBody>
      </p:sp>
    </p:spTree>
    <p:extLst>
      <p:ext uri="{BB962C8B-B14F-4D97-AF65-F5344CB8AC3E}">
        <p14:creationId xmlns:p14="http://schemas.microsoft.com/office/powerpoint/2010/main" val="3759753543"/>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89D523-F46A-4D8E-BF04-72659B41CC1E}" type="datetimeFigureOut">
              <a:rPr lang="zh-CN" altLang="en-US" smtClean="0"/>
              <a:t>2018/5/2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6073308-D8DA-4F02-8E72-2B4A7C14CD5E}" type="slidenum">
              <a:rPr lang="zh-CN" altLang="en-US" smtClean="0"/>
              <a:t>‹#›</a:t>
            </a:fld>
            <a:endParaRPr lang="zh-CN" altLang="en-US"/>
          </a:p>
        </p:txBody>
      </p:sp>
    </p:spTree>
    <p:extLst>
      <p:ext uri="{BB962C8B-B14F-4D97-AF65-F5344CB8AC3E}">
        <p14:creationId xmlns:p14="http://schemas.microsoft.com/office/powerpoint/2010/main" val="1473255331"/>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89D523-F46A-4D8E-BF04-72659B41CC1E}" type="datetimeFigureOut">
              <a:rPr lang="zh-CN" altLang="en-US" smtClean="0"/>
              <a:t>2018/5/2 Wednesday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6073308-D8DA-4F02-8E72-2B4A7C14CD5E}" type="slidenum">
              <a:rPr lang="zh-CN" altLang="en-US" smtClean="0"/>
              <a:t>‹#›</a:t>
            </a:fld>
            <a:endParaRPr lang="zh-CN" altLang="en-US"/>
          </a:p>
        </p:txBody>
      </p:sp>
    </p:spTree>
    <p:extLst>
      <p:ext uri="{BB962C8B-B14F-4D97-AF65-F5344CB8AC3E}">
        <p14:creationId xmlns:p14="http://schemas.microsoft.com/office/powerpoint/2010/main" val="1329982485"/>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89D523-F46A-4D8E-BF04-72659B41CC1E}" type="datetimeFigureOut">
              <a:rPr lang="zh-CN" altLang="en-US" smtClean="0"/>
              <a:t>2018/5/2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6073308-D8DA-4F02-8E72-2B4A7C14CD5E}" type="slidenum">
              <a:rPr lang="zh-CN" altLang="en-US" smtClean="0"/>
              <a:t>‹#›</a:t>
            </a:fld>
            <a:endParaRPr lang="zh-CN" altLang="en-US"/>
          </a:p>
        </p:txBody>
      </p:sp>
    </p:spTree>
    <p:extLst>
      <p:ext uri="{BB962C8B-B14F-4D97-AF65-F5344CB8AC3E}">
        <p14:creationId xmlns:p14="http://schemas.microsoft.com/office/powerpoint/2010/main" val="3128499620"/>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89D523-F46A-4D8E-BF04-72659B41CC1E}" type="datetimeFigureOut">
              <a:rPr lang="zh-CN" altLang="en-US" smtClean="0"/>
              <a:t>2018/5/2 Wednesday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6073308-D8DA-4F02-8E72-2B4A7C14CD5E}" type="slidenum">
              <a:rPr lang="zh-CN" altLang="en-US" smtClean="0"/>
              <a:t>‹#›</a:t>
            </a:fld>
            <a:endParaRPr lang="zh-CN" altLang="en-US"/>
          </a:p>
        </p:txBody>
      </p:sp>
    </p:spTree>
    <p:extLst>
      <p:ext uri="{BB962C8B-B14F-4D97-AF65-F5344CB8AC3E}">
        <p14:creationId xmlns:p14="http://schemas.microsoft.com/office/powerpoint/2010/main" val="1308359857"/>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289D523-F46A-4D8E-BF04-72659B41CC1E}" type="datetimeFigureOut">
              <a:rPr lang="zh-CN" altLang="en-US" smtClean="0"/>
              <a:t>2018/5/2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6073308-D8DA-4F02-8E72-2B4A7C14CD5E}" type="slidenum">
              <a:rPr lang="zh-CN" altLang="en-US" smtClean="0"/>
              <a:t>‹#›</a:t>
            </a:fld>
            <a:endParaRPr lang="zh-CN" altLang="en-US"/>
          </a:p>
        </p:txBody>
      </p:sp>
    </p:spTree>
    <p:extLst>
      <p:ext uri="{BB962C8B-B14F-4D97-AF65-F5344CB8AC3E}">
        <p14:creationId xmlns:p14="http://schemas.microsoft.com/office/powerpoint/2010/main" val="3583134453"/>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289D523-F46A-4D8E-BF04-72659B41CC1E}" type="datetimeFigureOut">
              <a:rPr lang="zh-CN" altLang="en-US" smtClean="0"/>
              <a:t>2018/5/2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6073308-D8DA-4F02-8E72-2B4A7C14CD5E}" type="slidenum">
              <a:rPr lang="zh-CN" altLang="en-US" smtClean="0"/>
              <a:t>‹#›</a:t>
            </a:fld>
            <a:endParaRPr lang="zh-CN" altLang="en-US"/>
          </a:p>
        </p:txBody>
      </p:sp>
    </p:spTree>
    <p:extLst>
      <p:ext uri="{BB962C8B-B14F-4D97-AF65-F5344CB8AC3E}">
        <p14:creationId xmlns:p14="http://schemas.microsoft.com/office/powerpoint/2010/main" val="2453265220"/>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668D40C7-E47C-4751-A59B-F4F554CD0C78}" type="datetimeFigureOut">
              <a:rPr lang="zh-CN" altLang="en-US" smtClean="0"/>
              <a:t>2018/5/2 Wednesday</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0F62275-B3A0-4508-8D6B-C9E04546498F}" type="slidenum">
              <a:rPr lang="zh-CN" altLang="en-US" smtClean="0"/>
              <a:t>‹#›</a:t>
            </a:fld>
            <a:endParaRPr lang="zh-CN" altLang="en-US"/>
          </a:p>
        </p:txBody>
      </p:sp>
    </p:spTree>
    <p:extLst>
      <p:ext uri="{BB962C8B-B14F-4D97-AF65-F5344CB8AC3E}">
        <p14:creationId xmlns:p14="http://schemas.microsoft.com/office/powerpoint/2010/main" val="144443805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89D523-F46A-4D8E-BF04-72659B41CC1E}"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073308-D8DA-4F02-8E72-2B4A7C14CD5E}" type="slidenum">
              <a:rPr lang="zh-CN" altLang="en-US" smtClean="0"/>
              <a:t>‹#›</a:t>
            </a:fld>
            <a:endParaRPr lang="zh-CN" altLang="en-US"/>
          </a:p>
        </p:txBody>
      </p:sp>
    </p:spTree>
    <p:extLst>
      <p:ext uri="{BB962C8B-B14F-4D97-AF65-F5344CB8AC3E}">
        <p14:creationId xmlns:p14="http://schemas.microsoft.com/office/powerpoint/2010/main" val="1415537296"/>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89D523-F46A-4D8E-BF04-72659B41CC1E}"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073308-D8DA-4F02-8E72-2B4A7C14CD5E}" type="slidenum">
              <a:rPr lang="zh-CN" altLang="en-US" smtClean="0"/>
              <a:t>‹#›</a:t>
            </a:fld>
            <a:endParaRPr lang="zh-CN" altLang="en-US"/>
          </a:p>
        </p:txBody>
      </p:sp>
    </p:spTree>
    <p:extLst>
      <p:ext uri="{BB962C8B-B14F-4D97-AF65-F5344CB8AC3E}">
        <p14:creationId xmlns:p14="http://schemas.microsoft.com/office/powerpoint/2010/main" val="886738467"/>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8215952" y="2748817"/>
            <a:ext cx="3101336" cy="2701925"/>
          </a:xfrm>
          <a:custGeom>
            <a:avLst/>
            <a:gdLst>
              <a:gd name="connsiteX0" fmla="*/ 0 w 3101336"/>
              <a:gd name="connsiteY0" fmla="*/ 0 h 2701925"/>
              <a:gd name="connsiteX1" fmla="*/ 3101336 w 3101336"/>
              <a:gd name="connsiteY1" fmla="*/ 0 h 2701925"/>
              <a:gd name="connsiteX2" fmla="*/ 3101336 w 3101336"/>
              <a:gd name="connsiteY2" fmla="*/ 2701925 h 2701925"/>
              <a:gd name="connsiteX3" fmla="*/ 0 w 3101336"/>
              <a:gd name="connsiteY3" fmla="*/ 2701925 h 2701925"/>
            </a:gdLst>
            <a:ahLst/>
            <a:cxnLst>
              <a:cxn ang="0">
                <a:pos x="connsiteX0" y="connsiteY0"/>
              </a:cxn>
              <a:cxn ang="0">
                <a:pos x="connsiteX1" y="connsiteY1"/>
              </a:cxn>
              <a:cxn ang="0">
                <a:pos x="connsiteX2" y="connsiteY2"/>
              </a:cxn>
              <a:cxn ang="0">
                <a:pos x="connsiteX3" y="connsiteY3"/>
              </a:cxn>
            </a:cxnLst>
            <a:rect l="l" t="t" r="r" b="b"/>
            <a:pathLst>
              <a:path w="3101336" h="2701925">
                <a:moveTo>
                  <a:pt x="0" y="0"/>
                </a:moveTo>
                <a:lnTo>
                  <a:pt x="3101336" y="0"/>
                </a:lnTo>
                <a:lnTo>
                  <a:pt x="3101336" y="2701925"/>
                </a:lnTo>
                <a:lnTo>
                  <a:pt x="0" y="2701925"/>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126791861"/>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8D40C7-E47C-4751-A59B-F4F554CD0C78}" type="datetimeFigureOut">
              <a:rPr lang="zh-CN" altLang="en-US" smtClean="0"/>
              <a:t>2018/5/2 Wednesday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60F62275-B3A0-4508-8D6B-C9E04546498F}" type="slidenum">
              <a:rPr lang="zh-CN" altLang="en-US" smtClean="0"/>
              <a:t>‹#›</a:t>
            </a:fld>
            <a:endParaRPr lang="zh-CN" altLang="en-US"/>
          </a:p>
        </p:txBody>
      </p:sp>
    </p:spTree>
    <p:extLst>
      <p:ext uri="{BB962C8B-B14F-4D97-AF65-F5344CB8AC3E}">
        <p14:creationId xmlns:p14="http://schemas.microsoft.com/office/powerpoint/2010/main" val="22235411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2891"/>
            </a:lvl1pPr>
          </a:lstStyle>
          <a:p>
            <a:r>
              <a:rPr lang="zh-CN" altLang="en-US"/>
              <a:t>单击此处编辑母版标题样式</a:t>
            </a:r>
            <a:endParaRPr lang="en-US" dirty="0"/>
          </a:p>
        </p:txBody>
      </p:sp>
      <p:sp>
        <p:nvSpPr>
          <p:cNvPr id="3" name="Content Placeholder 2"/>
          <p:cNvSpPr>
            <a:spLocks noGrp="1"/>
          </p:cNvSpPr>
          <p:nvPr>
            <p:ph idx="1"/>
          </p:nvPr>
        </p:nvSpPr>
        <p:spPr>
          <a:xfrm>
            <a:off x="5183189" y="987427"/>
            <a:ext cx="6172200" cy="4873625"/>
          </a:xfrm>
        </p:spPr>
        <p:txBody>
          <a:bodyPr/>
          <a:lstStyle>
            <a:lvl1pPr>
              <a:defRPr sz="2891"/>
            </a:lvl1pPr>
            <a:lvl2pPr>
              <a:defRPr sz="2530"/>
            </a:lvl2pPr>
            <a:lvl3pPr>
              <a:defRPr sz="2168"/>
            </a:lvl3pPr>
            <a:lvl4pPr>
              <a:defRPr sz="1807"/>
            </a:lvl4pPr>
            <a:lvl5pPr>
              <a:defRPr sz="1807"/>
            </a:lvl5pPr>
            <a:lvl6pPr>
              <a:defRPr sz="1807"/>
            </a:lvl6pPr>
            <a:lvl7pPr>
              <a:defRPr sz="1807"/>
            </a:lvl7pPr>
            <a:lvl8pPr>
              <a:defRPr sz="1807"/>
            </a:lvl8pPr>
            <a:lvl9pPr>
              <a:defRPr sz="1807"/>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446"/>
            </a:lvl1pPr>
            <a:lvl2pPr marL="413080" indent="0">
              <a:buNone/>
              <a:defRPr sz="1265"/>
            </a:lvl2pPr>
            <a:lvl3pPr marL="826160" indent="0">
              <a:buNone/>
              <a:defRPr sz="1084"/>
            </a:lvl3pPr>
            <a:lvl4pPr marL="1239241" indent="0">
              <a:buNone/>
              <a:defRPr sz="904"/>
            </a:lvl4pPr>
            <a:lvl5pPr marL="1652321" indent="0">
              <a:buNone/>
              <a:defRPr sz="904"/>
            </a:lvl5pPr>
            <a:lvl6pPr marL="2065401" indent="0">
              <a:buNone/>
              <a:defRPr sz="904"/>
            </a:lvl6pPr>
            <a:lvl7pPr marL="2478481" indent="0">
              <a:buNone/>
              <a:defRPr sz="904"/>
            </a:lvl7pPr>
            <a:lvl8pPr marL="2891561" indent="0">
              <a:buNone/>
              <a:defRPr sz="904"/>
            </a:lvl8pPr>
            <a:lvl9pPr marL="3304642" indent="0">
              <a:buNone/>
              <a:defRPr sz="904"/>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668D40C7-E47C-4751-A59B-F4F554CD0C78}" type="datetimeFigureOut">
              <a:rPr lang="zh-CN" altLang="en-US" smtClean="0"/>
              <a:t>2018/5/2 Wednesday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0F62275-B3A0-4508-8D6B-C9E04546498F}" type="slidenum">
              <a:rPr lang="zh-CN" altLang="en-US" smtClean="0"/>
              <a:t>‹#›</a:t>
            </a:fld>
            <a:endParaRPr lang="zh-CN" altLang="en-US"/>
          </a:p>
        </p:txBody>
      </p:sp>
    </p:spTree>
    <p:extLst>
      <p:ext uri="{BB962C8B-B14F-4D97-AF65-F5344CB8AC3E}">
        <p14:creationId xmlns:p14="http://schemas.microsoft.com/office/powerpoint/2010/main" val="34546335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2891"/>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9" y="987427"/>
            <a:ext cx="6172200" cy="4873625"/>
          </a:xfrm>
        </p:spPr>
        <p:txBody>
          <a:bodyPr anchor="t"/>
          <a:lstStyle>
            <a:lvl1pPr marL="0" indent="0">
              <a:buNone/>
              <a:defRPr sz="2891"/>
            </a:lvl1pPr>
            <a:lvl2pPr marL="413080" indent="0">
              <a:buNone/>
              <a:defRPr sz="2530"/>
            </a:lvl2pPr>
            <a:lvl3pPr marL="826160" indent="0">
              <a:buNone/>
              <a:defRPr sz="2168"/>
            </a:lvl3pPr>
            <a:lvl4pPr marL="1239241" indent="0">
              <a:buNone/>
              <a:defRPr sz="1807"/>
            </a:lvl4pPr>
            <a:lvl5pPr marL="1652321" indent="0">
              <a:buNone/>
              <a:defRPr sz="1807"/>
            </a:lvl5pPr>
            <a:lvl6pPr marL="2065401" indent="0">
              <a:buNone/>
              <a:defRPr sz="1807"/>
            </a:lvl6pPr>
            <a:lvl7pPr marL="2478481" indent="0">
              <a:buNone/>
              <a:defRPr sz="1807"/>
            </a:lvl7pPr>
            <a:lvl8pPr marL="2891561" indent="0">
              <a:buNone/>
              <a:defRPr sz="1807"/>
            </a:lvl8pPr>
            <a:lvl9pPr marL="3304642" indent="0">
              <a:buNone/>
              <a:defRPr sz="1807"/>
            </a:lvl9pPr>
          </a:lstStyle>
          <a:p>
            <a:r>
              <a:rPr lang="zh-CN" altLang="en-US"/>
              <a:t>单击图标添加图片</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446"/>
            </a:lvl1pPr>
            <a:lvl2pPr marL="413080" indent="0">
              <a:buNone/>
              <a:defRPr sz="1265"/>
            </a:lvl2pPr>
            <a:lvl3pPr marL="826160" indent="0">
              <a:buNone/>
              <a:defRPr sz="1084"/>
            </a:lvl3pPr>
            <a:lvl4pPr marL="1239241" indent="0">
              <a:buNone/>
              <a:defRPr sz="904"/>
            </a:lvl4pPr>
            <a:lvl5pPr marL="1652321" indent="0">
              <a:buNone/>
              <a:defRPr sz="904"/>
            </a:lvl5pPr>
            <a:lvl6pPr marL="2065401" indent="0">
              <a:buNone/>
              <a:defRPr sz="904"/>
            </a:lvl6pPr>
            <a:lvl7pPr marL="2478481" indent="0">
              <a:buNone/>
              <a:defRPr sz="904"/>
            </a:lvl7pPr>
            <a:lvl8pPr marL="2891561" indent="0">
              <a:buNone/>
              <a:defRPr sz="904"/>
            </a:lvl8pPr>
            <a:lvl9pPr marL="3304642" indent="0">
              <a:buNone/>
              <a:defRPr sz="904"/>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668D40C7-E47C-4751-A59B-F4F554CD0C78}" type="datetimeFigureOut">
              <a:rPr lang="zh-CN" altLang="en-US" smtClean="0"/>
              <a:t>2018/5/2 Wednesday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0F62275-B3A0-4508-8D6B-C9E04546498F}" type="slidenum">
              <a:rPr lang="zh-CN" altLang="en-US" smtClean="0"/>
              <a:t>‹#›</a:t>
            </a:fld>
            <a:endParaRPr lang="zh-CN" altLang="en-US"/>
          </a:p>
        </p:txBody>
      </p:sp>
    </p:spTree>
    <p:extLst>
      <p:ext uri="{BB962C8B-B14F-4D97-AF65-F5344CB8AC3E}">
        <p14:creationId xmlns:p14="http://schemas.microsoft.com/office/powerpoint/2010/main" val="1632667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2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6.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theme" Target="../theme/theme7.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slideLayout" Target="../slideLayouts/slideLayout62.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7"/>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084">
                <a:solidFill>
                  <a:schemeClr val="tx1">
                    <a:tint val="75000"/>
                  </a:schemeClr>
                </a:solidFill>
              </a:defRPr>
            </a:lvl1pPr>
          </a:lstStyle>
          <a:p>
            <a:fld id="{668D40C7-E47C-4751-A59B-F4F554CD0C78}" type="datetimeFigureOut">
              <a:rPr lang="zh-CN" altLang="en-US" smtClean="0"/>
              <a:t>2018/5/2 Wednesday</a:t>
            </a:fld>
            <a:endParaRPr lang="zh-CN" altLang="en-US"/>
          </a:p>
        </p:txBody>
      </p:sp>
      <p:sp>
        <p:nvSpPr>
          <p:cNvPr id="5" name="Footer Placeholder 4"/>
          <p:cNvSpPr>
            <a:spLocks noGrp="1"/>
          </p:cNvSpPr>
          <p:nvPr>
            <p:ph type="ftr" sz="quarter" idx="3"/>
          </p:nvPr>
        </p:nvSpPr>
        <p:spPr>
          <a:xfrm>
            <a:off x="4038601" y="6356352"/>
            <a:ext cx="4114800" cy="365125"/>
          </a:xfrm>
          <a:prstGeom prst="rect">
            <a:avLst/>
          </a:prstGeom>
        </p:spPr>
        <p:txBody>
          <a:bodyPr vert="horz" lIns="91440" tIns="45720" rIns="91440" bIns="45720" rtlCol="0" anchor="ctr"/>
          <a:lstStyle>
            <a:lvl1pPr algn="ctr">
              <a:defRPr sz="1084">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084">
                <a:solidFill>
                  <a:schemeClr val="tx1">
                    <a:tint val="75000"/>
                  </a:schemeClr>
                </a:solidFill>
              </a:defRPr>
            </a:lvl1pPr>
          </a:lstStyle>
          <a:p>
            <a:fld id="{60F62275-B3A0-4508-8D6B-C9E04546498F}" type="slidenum">
              <a:rPr lang="zh-CN" altLang="en-US" smtClean="0"/>
              <a:t>‹#›</a:t>
            </a:fld>
            <a:endParaRPr lang="zh-CN" altLang="en-US"/>
          </a:p>
        </p:txBody>
      </p:sp>
    </p:spTree>
    <p:extLst>
      <p:ext uri="{BB962C8B-B14F-4D97-AF65-F5344CB8AC3E}">
        <p14:creationId xmlns:p14="http://schemas.microsoft.com/office/powerpoint/2010/main" val="28837641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910" r:id="rId13"/>
    <p:sldLayoutId id="2147483931" r:id="rId14"/>
  </p:sldLayoutIdLst>
  <p:txStyles>
    <p:titleStyle>
      <a:lvl1pPr algn="l" defTabSz="826160" rtl="0" eaLnBrk="1" latinLnBrk="0" hangingPunct="1">
        <a:lnSpc>
          <a:spcPct val="90000"/>
        </a:lnSpc>
        <a:spcBef>
          <a:spcPct val="0"/>
        </a:spcBef>
        <a:buNone/>
        <a:defRPr sz="3975" kern="1200">
          <a:solidFill>
            <a:schemeClr val="tx1"/>
          </a:solidFill>
          <a:latin typeface="+mj-lt"/>
          <a:ea typeface="+mj-ea"/>
          <a:cs typeface="+mj-cs"/>
        </a:defRPr>
      </a:lvl1pPr>
    </p:titleStyle>
    <p:bodyStyle>
      <a:lvl1pPr marL="206540" indent="-206540" algn="l" defTabSz="826160" rtl="0" eaLnBrk="1" latinLnBrk="0" hangingPunct="1">
        <a:lnSpc>
          <a:spcPct val="90000"/>
        </a:lnSpc>
        <a:spcBef>
          <a:spcPts val="904"/>
        </a:spcBef>
        <a:buFont typeface="Arial" panose="020B0604020202020204" pitchFamily="34" charset="0"/>
        <a:buChar char="•"/>
        <a:defRPr sz="2530" kern="1200">
          <a:solidFill>
            <a:schemeClr val="tx1"/>
          </a:solidFill>
          <a:latin typeface="+mn-lt"/>
          <a:ea typeface="+mn-ea"/>
          <a:cs typeface="+mn-cs"/>
        </a:defRPr>
      </a:lvl1pPr>
      <a:lvl2pPr marL="619620" indent="-206540" algn="l" defTabSz="826160" rtl="0" eaLnBrk="1" latinLnBrk="0" hangingPunct="1">
        <a:lnSpc>
          <a:spcPct val="90000"/>
        </a:lnSpc>
        <a:spcBef>
          <a:spcPts val="452"/>
        </a:spcBef>
        <a:buFont typeface="Arial" panose="020B0604020202020204" pitchFamily="34" charset="0"/>
        <a:buChar char="•"/>
        <a:defRPr sz="2168" kern="1200">
          <a:solidFill>
            <a:schemeClr val="tx1"/>
          </a:solidFill>
          <a:latin typeface="+mn-lt"/>
          <a:ea typeface="+mn-ea"/>
          <a:cs typeface="+mn-cs"/>
        </a:defRPr>
      </a:lvl2pPr>
      <a:lvl3pPr marL="1032701" indent="-206540" algn="l" defTabSz="826160" rtl="0" eaLnBrk="1" latinLnBrk="0" hangingPunct="1">
        <a:lnSpc>
          <a:spcPct val="90000"/>
        </a:lnSpc>
        <a:spcBef>
          <a:spcPts val="452"/>
        </a:spcBef>
        <a:buFont typeface="Arial" panose="020B0604020202020204" pitchFamily="34" charset="0"/>
        <a:buChar char="•"/>
        <a:defRPr sz="1807" kern="1200">
          <a:solidFill>
            <a:schemeClr val="tx1"/>
          </a:solidFill>
          <a:latin typeface="+mn-lt"/>
          <a:ea typeface="+mn-ea"/>
          <a:cs typeface="+mn-cs"/>
        </a:defRPr>
      </a:lvl3pPr>
      <a:lvl4pPr marL="1445781" indent="-206540" algn="l" defTabSz="826160" rtl="0" eaLnBrk="1" latinLnBrk="0" hangingPunct="1">
        <a:lnSpc>
          <a:spcPct val="90000"/>
        </a:lnSpc>
        <a:spcBef>
          <a:spcPts val="452"/>
        </a:spcBef>
        <a:buFont typeface="Arial" panose="020B0604020202020204" pitchFamily="34" charset="0"/>
        <a:buChar char="•"/>
        <a:defRPr sz="1626" kern="1200">
          <a:solidFill>
            <a:schemeClr val="tx1"/>
          </a:solidFill>
          <a:latin typeface="+mn-lt"/>
          <a:ea typeface="+mn-ea"/>
          <a:cs typeface="+mn-cs"/>
        </a:defRPr>
      </a:lvl4pPr>
      <a:lvl5pPr marL="1858861" indent="-206540" algn="l" defTabSz="826160" rtl="0" eaLnBrk="1" latinLnBrk="0" hangingPunct="1">
        <a:lnSpc>
          <a:spcPct val="90000"/>
        </a:lnSpc>
        <a:spcBef>
          <a:spcPts val="452"/>
        </a:spcBef>
        <a:buFont typeface="Arial" panose="020B0604020202020204" pitchFamily="34" charset="0"/>
        <a:buChar char="•"/>
        <a:defRPr sz="1626" kern="1200">
          <a:solidFill>
            <a:schemeClr val="tx1"/>
          </a:solidFill>
          <a:latin typeface="+mn-lt"/>
          <a:ea typeface="+mn-ea"/>
          <a:cs typeface="+mn-cs"/>
        </a:defRPr>
      </a:lvl5pPr>
      <a:lvl6pPr marL="2271941" indent="-206540" algn="l" defTabSz="826160" rtl="0" eaLnBrk="1" latinLnBrk="0" hangingPunct="1">
        <a:lnSpc>
          <a:spcPct val="90000"/>
        </a:lnSpc>
        <a:spcBef>
          <a:spcPts val="452"/>
        </a:spcBef>
        <a:buFont typeface="Arial" panose="020B0604020202020204" pitchFamily="34" charset="0"/>
        <a:buChar char="•"/>
        <a:defRPr sz="1626" kern="1200">
          <a:solidFill>
            <a:schemeClr val="tx1"/>
          </a:solidFill>
          <a:latin typeface="+mn-lt"/>
          <a:ea typeface="+mn-ea"/>
          <a:cs typeface="+mn-cs"/>
        </a:defRPr>
      </a:lvl6pPr>
      <a:lvl7pPr marL="2685021" indent="-206540" algn="l" defTabSz="826160" rtl="0" eaLnBrk="1" latinLnBrk="0" hangingPunct="1">
        <a:lnSpc>
          <a:spcPct val="90000"/>
        </a:lnSpc>
        <a:spcBef>
          <a:spcPts val="452"/>
        </a:spcBef>
        <a:buFont typeface="Arial" panose="020B0604020202020204" pitchFamily="34" charset="0"/>
        <a:buChar char="•"/>
        <a:defRPr sz="1626" kern="1200">
          <a:solidFill>
            <a:schemeClr val="tx1"/>
          </a:solidFill>
          <a:latin typeface="+mn-lt"/>
          <a:ea typeface="+mn-ea"/>
          <a:cs typeface="+mn-cs"/>
        </a:defRPr>
      </a:lvl7pPr>
      <a:lvl8pPr marL="3098102" indent="-206540" algn="l" defTabSz="826160" rtl="0" eaLnBrk="1" latinLnBrk="0" hangingPunct="1">
        <a:lnSpc>
          <a:spcPct val="90000"/>
        </a:lnSpc>
        <a:spcBef>
          <a:spcPts val="452"/>
        </a:spcBef>
        <a:buFont typeface="Arial" panose="020B0604020202020204" pitchFamily="34" charset="0"/>
        <a:buChar char="•"/>
        <a:defRPr sz="1626" kern="1200">
          <a:solidFill>
            <a:schemeClr val="tx1"/>
          </a:solidFill>
          <a:latin typeface="+mn-lt"/>
          <a:ea typeface="+mn-ea"/>
          <a:cs typeface="+mn-cs"/>
        </a:defRPr>
      </a:lvl8pPr>
      <a:lvl9pPr marL="3511182" indent="-206540" algn="l" defTabSz="826160" rtl="0" eaLnBrk="1" latinLnBrk="0" hangingPunct="1">
        <a:lnSpc>
          <a:spcPct val="90000"/>
        </a:lnSpc>
        <a:spcBef>
          <a:spcPts val="452"/>
        </a:spcBef>
        <a:buFont typeface="Arial" panose="020B0604020202020204" pitchFamily="34" charset="0"/>
        <a:buChar char="•"/>
        <a:defRPr sz="1626" kern="1200">
          <a:solidFill>
            <a:schemeClr val="tx1"/>
          </a:solidFill>
          <a:latin typeface="+mn-lt"/>
          <a:ea typeface="+mn-ea"/>
          <a:cs typeface="+mn-cs"/>
        </a:defRPr>
      </a:lvl9pPr>
    </p:bodyStyle>
    <p:otherStyle>
      <a:defPPr>
        <a:defRPr lang="en-US"/>
      </a:defPPr>
      <a:lvl1pPr marL="0" algn="l" defTabSz="826160" rtl="0" eaLnBrk="1" latinLnBrk="0" hangingPunct="1">
        <a:defRPr sz="1626" kern="1200">
          <a:solidFill>
            <a:schemeClr val="tx1"/>
          </a:solidFill>
          <a:latin typeface="+mn-lt"/>
          <a:ea typeface="+mn-ea"/>
          <a:cs typeface="+mn-cs"/>
        </a:defRPr>
      </a:lvl1pPr>
      <a:lvl2pPr marL="413080" algn="l" defTabSz="826160" rtl="0" eaLnBrk="1" latinLnBrk="0" hangingPunct="1">
        <a:defRPr sz="1626" kern="1200">
          <a:solidFill>
            <a:schemeClr val="tx1"/>
          </a:solidFill>
          <a:latin typeface="+mn-lt"/>
          <a:ea typeface="+mn-ea"/>
          <a:cs typeface="+mn-cs"/>
        </a:defRPr>
      </a:lvl2pPr>
      <a:lvl3pPr marL="826160" algn="l" defTabSz="826160" rtl="0" eaLnBrk="1" latinLnBrk="0" hangingPunct="1">
        <a:defRPr sz="1626" kern="1200">
          <a:solidFill>
            <a:schemeClr val="tx1"/>
          </a:solidFill>
          <a:latin typeface="+mn-lt"/>
          <a:ea typeface="+mn-ea"/>
          <a:cs typeface="+mn-cs"/>
        </a:defRPr>
      </a:lvl3pPr>
      <a:lvl4pPr marL="1239241" algn="l" defTabSz="826160" rtl="0" eaLnBrk="1" latinLnBrk="0" hangingPunct="1">
        <a:defRPr sz="1626" kern="1200">
          <a:solidFill>
            <a:schemeClr val="tx1"/>
          </a:solidFill>
          <a:latin typeface="+mn-lt"/>
          <a:ea typeface="+mn-ea"/>
          <a:cs typeface="+mn-cs"/>
        </a:defRPr>
      </a:lvl4pPr>
      <a:lvl5pPr marL="1652321" algn="l" defTabSz="826160" rtl="0" eaLnBrk="1" latinLnBrk="0" hangingPunct="1">
        <a:defRPr sz="1626" kern="1200">
          <a:solidFill>
            <a:schemeClr val="tx1"/>
          </a:solidFill>
          <a:latin typeface="+mn-lt"/>
          <a:ea typeface="+mn-ea"/>
          <a:cs typeface="+mn-cs"/>
        </a:defRPr>
      </a:lvl5pPr>
      <a:lvl6pPr marL="2065401" algn="l" defTabSz="826160" rtl="0" eaLnBrk="1" latinLnBrk="0" hangingPunct="1">
        <a:defRPr sz="1626" kern="1200">
          <a:solidFill>
            <a:schemeClr val="tx1"/>
          </a:solidFill>
          <a:latin typeface="+mn-lt"/>
          <a:ea typeface="+mn-ea"/>
          <a:cs typeface="+mn-cs"/>
        </a:defRPr>
      </a:lvl6pPr>
      <a:lvl7pPr marL="2478481" algn="l" defTabSz="826160" rtl="0" eaLnBrk="1" latinLnBrk="0" hangingPunct="1">
        <a:defRPr sz="1626" kern="1200">
          <a:solidFill>
            <a:schemeClr val="tx1"/>
          </a:solidFill>
          <a:latin typeface="+mn-lt"/>
          <a:ea typeface="+mn-ea"/>
          <a:cs typeface="+mn-cs"/>
        </a:defRPr>
      </a:lvl7pPr>
      <a:lvl8pPr marL="2891561" algn="l" defTabSz="826160" rtl="0" eaLnBrk="1" latinLnBrk="0" hangingPunct="1">
        <a:defRPr sz="1626" kern="1200">
          <a:solidFill>
            <a:schemeClr val="tx1"/>
          </a:solidFill>
          <a:latin typeface="+mn-lt"/>
          <a:ea typeface="+mn-ea"/>
          <a:cs typeface="+mn-cs"/>
        </a:defRPr>
      </a:lvl8pPr>
      <a:lvl9pPr marL="3304642" algn="l" defTabSz="826160" rtl="0" eaLnBrk="1" latinLnBrk="0" hangingPunct="1">
        <a:defRPr sz="1626"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86694" tIns="43347" rIns="86694" bIns="43347"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89" y="1825890"/>
            <a:ext cx="10515224" cy="4351729"/>
          </a:xfrm>
          <a:prstGeom prst="rect">
            <a:avLst/>
          </a:prstGeom>
        </p:spPr>
        <p:txBody>
          <a:bodyPr vert="horz" lIns="86694" tIns="43347" rIns="86694" bIns="43347"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89" y="6356747"/>
            <a:ext cx="2742447" cy="364275"/>
          </a:xfrm>
          <a:prstGeom prst="rect">
            <a:avLst/>
          </a:prstGeom>
        </p:spPr>
        <p:txBody>
          <a:bodyPr vert="horz" lIns="86694" tIns="43347" rIns="86694" bIns="43347" rtlCol="0" anchor="ctr"/>
          <a:lstStyle>
            <a:lvl1pPr algn="l">
              <a:defRPr sz="1100">
                <a:solidFill>
                  <a:schemeClr val="tx1">
                    <a:tint val="75000"/>
                  </a:schemeClr>
                </a:solidFill>
              </a:defRPr>
            </a:lvl1pPr>
          </a:lstStyle>
          <a:p>
            <a:pPr defTabSz="914400" fontAlgn="base">
              <a:spcBef>
                <a:spcPct val="0"/>
              </a:spcBef>
              <a:spcAft>
                <a:spcPct val="0"/>
              </a:spcAft>
            </a:pPr>
            <a:fld id="{32BF82D2-7A68-459D-A996-9BDDA2518FA4}" type="datetimeFigureOut">
              <a:rPr lang="zh-CN" altLang="en-US" smtClean="0">
                <a:solidFill>
                  <a:srgbClr val="393939">
                    <a:tint val="75000"/>
                  </a:srgbClr>
                </a:solidFill>
              </a:rPr>
              <a:t>2018/5/2 Wednesday</a:t>
            </a:fld>
            <a:endParaRPr lang="zh-CN" altLang="en-US">
              <a:solidFill>
                <a:srgbClr val="393939">
                  <a:tint val="75000"/>
                </a:srgbClr>
              </a:solidFill>
            </a:endParaRPr>
          </a:p>
        </p:txBody>
      </p:sp>
      <p:sp>
        <p:nvSpPr>
          <p:cNvPr id="5" name="页脚占位符 4"/>
          <p:cNvSpPr>
            <a:spLocks noGrp="1"/>
          </p:cNvSpPr>
          <p:nvPr>
            <p:ph type="ftr" sz="quarter" idx="3"/>
          </p:nvPr>
        </p:nvSpPr>
        <p:spPr>
          <a:xfrm>
            <a:off x="4038413" y="6356747"/>
            <a:ext cx="4115176" cy="364275"/>
          </a:xfrm>
          <a:prstGeom prst="rect">
            <a:avLst/>
          </a:prstGeom>
        </p:spPr>
        <p:txBody>
          <a:bodyPr vert="horz" lIns="86694" tIns="43347" rIns="86694" bIns="43347" rtlCol="0" anchor="ctr"/>
          <a:lstStyle>
            <a:lvl1pPr algn="ctr">
              <a:defRPr sz="1100">
                <a:solidFill>
                  <a:schemeClr val="tx1">
                    <a:tint val="75000"/>
                  </a:schemeClr>
                </a:solidFill>
              </a:defRPr>
            </a:lvl1pPr>
          </a:lstStyle>
          <a:p>
            <a:pPr defTabSz="914400" fontAlgn="base">
              <a:spcBef>
                <a:spcPct val="0"/>
              </a:spcBef>
              <a:spcAft>
                <a:spcPct val="0"/>
              </a:spcAft>
            </a:pPr>
            <a:endParaRPr lang="zh-CN" altLang="en-US">
              <a:solidFill>
                <a:srgbClr val="393939">
                  <a:tint val="75000"/>
                </a:srgbClr>
              </a:solidFill>
            </a:endParaRPr>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86694" tIns="43347" rIns="86694" bIns="43347" rtlCol="0" anchor="ctr"/>
          <a:lstStyle>
            <a:lvl1pPr algn="r">
              <a:defRPr sz="1100">
                <a:solidFill>
                  <a:schemeClr val="tx1">
                    <a:tint val="75000"/>
                  </a:schemeClr>
                </a:solidFill>
              </a:defRPr>
            </a:lvl1pPr>
          </a:lstStyle>
          <a:p>
            <a:pPr defTabSz="914400" fontAlgn="base">
              <a:spcBef>
                <a:spcPct val="0"/>
              </a:spcBef>
              <a:spcAft>
                <a:spcPct val="0"/>
              </a:spcAft>
            </a:pPr>
            <a:fld id="{3E01EE5D-26FB-46D5-A381-ECFB35BF1D34}" type="slidenum">
              <a:rPr lang="zh-CN" altLang="en-US" smtClean="0">
                <a:solidFill>
                  <a:srgbClr val="393939">
                    <a:tint val="75000"/>
                  </a:srgbClr>
                </a:solidFill>
              </a:rPr>
              <a:t>‹#›</a:t>
            </a:fld>
            <a:endParaRPr lang="zh-CN" altLang="en-US">
              <a:solidFill>
                <a:srgbClr val="393939">
                  <a:tint val="75000"/>
                </a:srgbClr>
              </a:solidFill>
            </a:endParaRPr>
          </a:p>
        </p:txBody>
      </p:sp>
      <p:pic>
        <p:nvPicPr>
          <p:cNvPr id="7" name="图片 6">
            <a:extLst>
              <a:ext uri="{FF2B5EF4-FFF2-40B4-BE49-F238E27FC236}">
                <a16:creationId xmlns:a16="http://schemas.microsoft.com/office/drawing/2014/main" id="{8449C9AB-7C11-42F1-896E-12613844FD4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65549"/>
            <a:ext cx="12192001" cy="6923549"/>
          </a:xfrm>
          <a:prstGeom prst="rect">
            <a:avLst/>
          </a:prstGeom>
        </p:spPr>
      </p:pic>
    </p:spTree>
    <p:extLst>
      <p:ext uri="{BB962C8B-B14F-4D97-AF65-F5344CB8AC3E}">
        <p14:creationId xmlns:p14="http://schemas.microsoft.com/office/powerpoint/2010/main" val="2059316232"/>
      </p:ext>
    </p:extLst>
  </p:cSld>
  <p:clrMap bg1="lt1" tx1="dk1" bg2="lt2" tx2="dk2" accent1="accent1" accent2="accent2" accent3="accent3" accent4="accent4" accent5="accent5" accent6="accent6" hlink="hlink" folHlink="folHlink"/>
  <p:sldLayoutIdLst>
    <p:sldLayoutId id="2147483687" r:id="rId1"/>
    <p:sldLayoutId id="2147483690" r:id="rId2"/>
  </p:sldLayoutIdLst>
  <mc:AlternateContent xmlns:mc="http://schemas.openxmlformats.org/markup-compatibility/2006" xmlns:p14="http://schemas.microsoft.com/office/powerpoint/2010/main">
    <mc:Choice Requires="p14">
      <p:transition spd="slow" p14:dur="2000" advTm="0"/>
    </mc:Choice>
    <mc:Fallback xmlns="">
      <p:transition spd="slow" advTm="0"/>
    </mc:Fallback>
  </mc:AlternateContent>
  <p:txStyles>
    <p:titleStyle>
      <a:lvl1pPr algn="l" defTabSz="866775" rtl="0" eaLnBrk="1" latinLnBrk="0" hangingPunct="1">
        <a:lnSpc>
          <a:spcPct val="90000"/>
        </a:lnSpc>
        <a:spcBef>
          <a:spcPct val="0"/>
        </a:spcBef>
        <a:buNone/>
        <a:defRPr sz="420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700"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300"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900"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0"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0"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00"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0"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0"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00" kern="1200">
          <a:solidFill>
            <a:schemeClr val="tx1"/>
          </a:solidFill>
          <a:latin typeface="+mn-lt"/>
          <a:ea typeface="+mn-ea"/>
          <a:cs typeface="+mn-cs"/>
        </a:defRPr>
      </a:lvl9pPr>
    </p:bodyStyle>
    <p:otherStyle>
      <a:defPPr>
        <a:defRPr lang="zh-CN"/>
      </a:defPPr>
      <a:lvl1pPr marL="0" algn="l" defTabSz="866775" rtl="0" eaLnBrk="1" latinLnBrk="0" hangingPunct="1">
        <a:defRPr sz="1700" kern="1200">
          <a:solidFill>
            <a:schemeClr val="tx1"/>
          </a:solidFill>
          <a:latin typeface="+mn-lt"/>
          <a:ea typeface="+mn-ea"/>
          <a:cs typeface="+mn-cs"/>
        </a:defRPr>
      </a:lvl1pPr>
      <a:lvl2pPr marL="433705" algn="l" defTabSz="866775" rtl="0" eaLnBrk="1" latinLnBrk="0" hangingPunct="1">
        <a:defRPr sz="1700" kern="1200">
          <a:solidFill>
            <a:schemeClr val="tx1"/>
          </a:solidFill>
          <a:latin typeface="+mn-lt"/>
          <a:ea typeface="+mn-ea"/>
          <a:cs typeface="+mn-cs"/>
        </a:defRPr>
      </a:lvl2pPr>
      <a:lvl3pPr marL="866775" algn="l" defTabSz="866775" rtl="0" eaLnBrk="1" latinLnBrk="0" hangingPunct="1">
        <a:defRPr sz="1700" kern="1200">
          <a:solidFill>
            <a:schemeClr val="tx1"/>
          </a:solidFill>
          <a:latin typeface="+mn-lt"/>
          <a:ea typeface="+mn-ea"/>
          <a:cs typeface="+mn-cs"/>
        </a:defRPr>
      </a:lvl3pPr>
      <a:lvl4pPr marL="1300480" algn="l" defTabSz="866775" rtl="0" eaLnBrk="1" latinLnBrk="0" hangingPunct="1">
        <a:defRPr sz="1700" kern="1200">
          <a:solidFill>
            <a:schemeClr val="tx1"/>
          </a:solidFill>
          <a:latin typeface="+mn-lt"/>
          <a:ea typeface="+mn-ea"/>
          <a:cs typeface="+mn-cs"/>
        </a:defRPr>
      </a:lvl4pPr>
      <a:lvl5pPr marL="1734185" algn="l" defTabSz="866775" rtl="0" eaLnBrk="1" latinLnBrk="0" hangingPunct="1">
        <a:defRPr sz="1700" kern="1200">
          <a:solidFill>
            <a:schemeClr val="tx1"/>
          </a:solidFill>
          <a:latin typeface="+mn-lt"/>
          <a:ea typeface="+mn-ea"/>
          <a:cs typeface="+mn-cs"/>
        </a:defRPr>
      </a:lvl5pPr>
      <a:lvl6pPr marL="2167255" algn="l" defTabSz="866775" rtl="0" eaLnBrk="1" latinLnBrk="0" hangingPunct="1">
        <a:defRPr sz="1700" kern="1200">
          <a:solidFill>
            <a:schemeClr val="tx1"/>
          </a:solidFill>
          <a:latin typeface="+mn-lt"/>
          <a:ea typeface="+mn-ea"/>
          <a:cs typeface="+mn-cs"/>
        </a:defRPr>
      </a:lvl6pPr>
      <a:lvl7pPr marL="2600960" algn="l" defTabSz="866775" rtl="0" eaLnBrk="1" latinLnBrk="0" hangingPunct="1">
        <a:defRPr sz="1700" kern="1200">
          <a:solidFill>
            <a:schemeClr val="tx1"/>
          </a:solidFill>
          <a:latin typeface="+mn-lt"/>
          <a:ea typeface="+mn-ea"/>
          <a:cs typeface="+mn-cs"/>
        </a:defRPr>
      </a:lvl7pPr>
      <a:lvl8pPr marL="3034030" algn="l" defTabSz="866775" rtl="0" eaLnBrk="1" latinLnBrk="0" hangingPunct="1">
        <a:defRPr sz="1700" kern="1200">
          <a:solidFill>
            <a:schemeClr val="tx1"/>
          </a:solidFill>
          <a:latin typeface="+mn-lt"/>
          <a:ea typeface="+mn-ea"/>
          <a:cs typeface="+mn-cs"/>
        </a:defRPr>
      </a:lvl8pPr>
      <a:lvl9pPr marL="3467735" algn="l" defTabSz="866775" rtl="0" eaLnBrk="1" latinLnBrk="0" hangingPunct="1">
        <a:defRPr sz="1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rgbClr val="FFFFFF"/>
            </a:gs>
            <a:gs pos="100000">
              <a:srgbClr val="E7E7E7"/>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BECFE5-95DF-455C-839C-8976732A2BD4}" type="datetimeFigureOut">
              <a:rPr lang="zh-CN" altLang="en-US" smtClean="0"/>
              <a:t>2018/5/2 Wednesday</a:t>
            </a:fld>
            <a:endParaRPr lang="zh-CN"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44B862-539C-478D-866A-B8EF22731302}" type="slidenum">
              <a:rPr lang="zh-CN" altLang="en-US" smtClean="0"/>
              <a:t>‹#›</a:t>
            </a:fld>
            <a:endParaRPr lang="zh-CN" altLang="en-US"/>
          </a:p>
        </p:txBody>
      </p:sp>
      <p:sp>
        <p:nvSpPr>
          <p:cNvPr id="7" name="箭头: 五边形 6">
            <a:extLst>
              <a:ext uri="{FF2B5EF4-FFF2-40B4-BE49-F238E27FC236}">
                <a16:creationId xmlns:a16="http://schemas.microsoft.com/office/drawing/2014/main" id="{86DC832B-38F1-452B-95B9-A1B25112C4F9}"/>
              </a:ext>
            </a:extLst>
          </p:cNvPr>
          <p:cNvSpPr/>
          <p:nvPr userDrawn="1"/>
        </p:nvSpPr>
        <p:spPr bwMode="auto">
          <a:xfrm>
            <a:off x="0" y="331914"/>
            <a:ext cx="955040" cy="511367"/>
          </a:xfrm>
          <a:prstGeom prst="homePlate">
            <a:avLst>
              <a:gd name="adj" fmla="val 36000"/>
            </a:avLst>
          </a:prstGeom>
          <a:solidFill>
            <a:srgbClr val="A57331"/>
          </a:solidFill>
          <a:ln>
            <a:noFill/>
          </a:ln>
          <a:extLst/>
        </p:spPr>
        <p:txBody>
          <a:bodyPr rtlCol="0" anchor="ctr"/>
          <a:lstStyle/>
          <a:p>
            <a:pPr algn="ctr" eaLnBrk="1" hangingPunct="1"/>
            <a:endParaRPr lang="zh-CN" altLang="en-US"/>
          </a:p>
        </p:txBody>
      </p:sp>
      <p:sp>
        <p:nvSpPr>
          <p:cNvPr id="8" name="矩形 7">
            <a:extLst>
              <a:ext uri="{FF2B5EF4-FFF2-40B4-BE49-F238E27FC236}">
                <a16:creationId xmlns:a16="http://schemas.microsoft.com/office/drawing/2014/main" id="{C2486E45-42A4-452C-9C90-0A82B3E3F741}"/>
              </a:ext>
            </a:extLst>
          </p:cNvPr>
          <p:cNvSpPr/>
          <p:nvPr userDrawn="1"/>
        </p:nvSpPr>
        <p:spPr bwMode="auto">
          <a:xfrm>
            <a:off x="1" y="331914"/>
            <a:ext cx="174172" cy="511367"/>
          </a:xfrm>
          <a:prstGeom prst="rect">
            <a:avLst/>
          </a:prstGeom>
          <a:solidFill>
            <a:srgbClr val="85503C"/>
          </a:solidFill>
          <a:ln>
            <a:noFill/>
          </a:ln>
          <a:extLst/>
        </p:spPr>
        <p:txBody>
          <a:bodyPr rtlCol="0" anchor="ctr"/>
          <a:lstStyle/>
          <a:p>
            <a:pPr algn="ctr" eaLnBrk="1" hangingPunct="1"/>
            <a:endParaRPr lang="zh-CN" altLang="en-US"/>
          </a:p>
        </p:txBody>
      </p:sp>
    </p:spTree>
    <p:extLst>
      <p:ext uri="{BB962C8B-B14F-4D97-AF65-F5344CB8AC3E}">
        <p14:creationId xmlns:p14="http://schemas.microsoft.com/office/powerpoint/2010/main" val="1259499602"/>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DFF2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p>
        </p:txBody>
      </p:sp>
    </p:spTree>
    <p:extLst>
      <p:ext uri="{BB962C8B-B14F-4D97-AF65-F5344CB8AC3E}">
        <p14:creationId xmlns:p14="http://schemas.microsoft.com/office/powerpoint/2010/main" val="295580685"/>
      </p:ext>
    </p:extLst>
  </p:cSld>
  <p:clrMap bg1="lt1" tx1="dk1" bg2="lt2" tx2="dk2" accent1="accent1" accent2="accent2" accent3="accent3" accent4="accent4" accent5="accent5" accent6="accent6" hlink="hlink" folHlink="folHlink"/>
  <p:sldLayoutIdLst>
    <p:sldLayoutId id="2147483836" r:id="rId1"/>
  </p:sldLayoutIdLst>
  <p:txStyles>
    <p:titleStyle>
      <a:lvl1pPr algn="l" defTabSz="867015" rtl="0" eaLnBrk="1" latinLnBrk="0" hangingPunct="1">
        <a:lnSpc>
          <a:spcPct val="90000"/>
        </a:lnSpc>
        <a:spcBef>
          <a:spcPct val="0"/>
        </a:spcBef>
        <a:buNone/>
        <a:defRPr sz="4172" kern="1200">
          <a:solidFill>
            <a:schemeClr val="tx1"/>
          </a:solidFill>
          <a:latin typeface="+mj-lt"/>
          <a:ea typeface="+mj-ea"/>
          <a:cs typeface="+mj-cs"/>
        </a:defRPr>
      </a:lvl1pPr>
    </p:titleStyle>
    <p:bodyStyle>
      <a:lvl1pPr marL="216755" indent="-216755" algn="l" defTabSz="867015" rtl="0" eaLnBrk="1" latinLnBrk="0" hangingPunct="1">
        <a:lnSpc>
          <a:spcPct val="90000"/>
        </a:lnSpc>
        <a:spcBef>
          <a:spcPts val="948"/>
        </a:spcBef>
        <a:buFont typeface="Arial" panose="020B0604020202020204" pitchFamily="34" charset="0"/>
        <a:buChar char="•"/>
        <a:defRPr sz="2655" kern="1200">
          <a:solidFill>
            <a:schemeClr val="tx1"/>
          </a:solidFill>
          <a:latin typeface="+mn-lt"/>
          <a:ea typeface="+mn-ea"/>
          <a:cs typeface="+mn-cs"/>
        </a:defRPr>
      </a:lvl1pPr>
      <a:lvl2pPr marL="650262" indent="-216755" algn="l" defTabSz="867015" rtl="0" eaLnBrk="1" latinLnBrk="0" hangingPunct="1">
        <a:lnSpc>
          <a:spcPct val="90000"/>
        </a:lnSpc>
        <a:spcBef>
          <a:spcPts val="474"/>
        </a:spcBef>
        <a:buFont typeface="Arial" panose="020B0604020202020204" pitchFamily="34" charset="0"/>
        <a:buChar char="•"/>
        <a:defRPr sz="2275" kern="1200">
          <a:solidFill>
            <a:schemeClr val="tx1"/>
          </a:solidFill>
          <a:latin typeface="+mn-lt"/>
          <a:ea typeface="+mn-ea"/>
          <a:cs typeface="+mn-cs"/>
        </a:defRPr>
      </a:lvl2pPr>
      <a:lvl3pPr marL="1083767" indent="-216755" algn="l" defTabSz="867015" rtl="0" eaLnBrk="1" latinLnBrk="0" hangingPunct="1">
        <a:lnSpc>
          <a:spcPct val="90000"/>
        </a:lnSpc>
        <a:spcBef>
          <a:spcPts val="474"/>
        </a:spcBef>
        <a:buFont typeface="Arial" panose="020B0604020202020204" pitchFamily="34" charset="0"/>
        <a:buChar char="•"/>
        <a:defRPr sz="1896" kern="1200">
          <a:solidFill>
            <a:schemeClr val="tx1"/>
          </a:solidFill>
          <a:latin typeface="+mn-lt"/>
          <a:ea typeface="+mn-ea"/>
          <a:cs typeface="+mn-cs"/>
        </a:defRPr>
      </a:lvl3pPr>
      <a:lvl4pPr marL="1517276" indent="-216755" algn="l" defTabSz="867015"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4pPr>
      <a:lvl5pPr marL="1950783" indent="-216755" algn="l" defTabSz="867015"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5pPr>
      <a:lvl6pPr marL="2384290" indent="-216755" algn="l" defTabSz="867015"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6pPr>
      <a:lvl7pPr marL="2817799" indent="-216755" algn="l" defTabSz="867015"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7pPr>
      <a:lvl8pPr marL="3251306" indent="-216755" algn="l" defTabSz="867015"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8pPr>
      <a:lvl9pPr marL="3684813" indent="-216755" algn="l" defTabSz="867015"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9pPr>
    </p:bodyStyle>
    <p:otherStyle>
      <a:defPPr>
        <a:defRPr lang="zh-CN"/>
      </a:defPPr>
      <a:lvl1pPr marL="0" algn="l" defTabSz="867015" rtl="0" eaLnBrk="1" latinLnBrk="0" hangingPunct="1">
        <a:defRPr sz="1707" kern="1200">
          <a:solidFill>
            <a:schemeClr val="tx1"/>
          </a:solidFill>
          <a:latin typeface="+mn-lt"/>
          <a:ea typeface="+mn-ea"/>
          <a:cs typeface="+mn-cs"/>
        </a:defRPr>
      </a:lvl1pPr>
      <a:lvl2pPr marL="433508" algn="l" defTabSz="867015" rtl="0" eaLnBrk="1" latinLnBrk="0" hangingPunct="1">
        <a:defRPr sz="1707" kern="1200">
          <a:solidFill>
            <a:schemeClr val="tx1"/>
          </a:solidFill>
          <a:latin typeface="+mn-lt"/>
          <a:ea typeface="+mn-ea"/>
          <a:cs typeface="+mn-cs"/>
        </a:defRPr>
      </a:lvl2pPr>
      <a:lvl3pPr marL="867015" algn="l" defTabSz="867015" rtl="0" eaLnBrk="1" latinLnBrk="0" hangingPunct="1">
        <a:defRPr sz="1707" kern="1200">
          <a:solidFill>
            <a:schemeClr val="tx1"/>
          </a:solidFill>
          <a:latin typeface="+mn-lt"/>
          <a:ea typeface="+mn-ea"/>
          <a:cs typeface="+mn-cs"/>
        </a:defRPr>
      </a:lvl3pPr>
      <a:lvl4pPr marL="1300522" algn="l" defTabSz="867015" rtl="0" eaLnBrk="1" latinLnBrk="0" hangingPunct="1">
        <a:defRPr sz="1707" kern="1200">
          <a:solidFill>
            <a:schemeClr val="tx1"/>
          </a:solidFill>
          <a:latin typeface="+mn-lt"/>
          <a:ea typeface="+mn-ea"/>
          <a:cs typeface="+mn-cs"/>
        </a:defRPr>
      </a:lvl4pPr>
      <a:lvl5pPr marL="1734030" algn="l" defTabSz="867015" rtl="0" eaLnBrk="1" latinLnBrk="0" hangingPunct="1">
        <a:defRPr sz="1707" kern="1200">
          <a:solidFill>
            <a:schemeClr val="tx1"/>
          </a:solidFill>
          <a:latin typeface="+mn-lt"/>
          <a:ea typeface="+mn-ea"/>
          <a:cs typeface="+mn-cs"/>
        </a:defRPr>
      </a:lvl5pPr>
      <a:lvl6pPr marL="2167538" algn="l" defTabSz="867015" rtl="0" eaLnBrk="1" latinLnBrk="0" hangingPunct="1">
        <a:defRPr sz="1707" kern="1200">
          <a:solidFill>
            <a:schemeClr val="tx1"/>
          </a:solidFill>
          <a:latin typeface="+mn-lt"/>
          <a:ea typeface="+mn-ea"/>
          <a:cs typeface="+mn-cs"/>
        </a:defRPr>
      </a:lvl6pPr>
      <a:lvl7pPr marL="2601045" algn="l" defTabSz="867015" rtl="0" eaLnBrk="1" latinLnBrk="0" hangingPunct="1">
        <a:defRPr sz="1707" kern="1200">
          <a:solidFill>
            <a:schemeClr val="tx1"/>
          </a:solidFill>
          <a:latin typeface="+mn-lt"/>
          <a:ea typeface="+mn-ea"/>
          <a:cs typeface="+mn-cs"/>
        </a:defRPr>
      </a:lvl7pPr>
      <a:lvl8pPr marL="3034552" algn="l" defTabSz="867015" rtl="0" eaLnBrk="1" latinLnBrk="0" hangingPunct="1">
        <a:defRPr sz="1707" kern="1200">
          <a:solidFill>
            <a:schemeClr val="tx1"/>
          </a:solidFill>
          <a:latin typeface="+mn-lt"/>
          <a:ea typeface="+mn-ea"/>
          <a:cs typeface="+mn-cs"/>
        </a:defRPr>
      </a:lvl8pPr>
      <a:lvl9pPr marL="3468061" algn="l" defTabSz="867015" rtl="0" eaLnBrk="1" latinLnBrk="0" hangingPunct="1">
        <a:defRPr sz="1707"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99C59C8F-117F-42FF-9757-6BB01A6D534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60CE253B-4B18-4D8C-801F-CD10BBC0103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01AC983-41D3-4C17-803D-710E21DEBEA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CFE092-F89F-40F2-A16D-7A021A241450}" type="datetimeFigureOut">
              <a:rPr lang="zh-CN" altLang="en-US" smtClean="0"/>
              <a:t>2018/5/2 Wednesday</a:t>
            </a:fld>
            <a:endParaRPr lang="zh-CN" altLang="en-US"/>
          </a:p>
        </p:txBody>
      </p:sp>
      <p:sp>
        <p:nvSpPr>
          <p:cNvPr id="5" name="页脚占位符 4">
            <a:extLst>
              <a:ext uri="{FF2B5EF4-FFF2-40B4-BE49-F238E27FC236}">
                <a16:creationId xmlns:a16="http://schemas.microsoft.com/office/drawing/2014/main" id="{A18FF543-3978-4474-8716-814E94E0F76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77659F3C-8748-4CCC-82A0-0F8642A794E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83A1FA-06AB-4560-91DF-640C53519CC0}" type="slidenum">
              <a:rPr lang="zh-CN" altLang="en-US" smtClean="0"/>
              <a:t>‹#›</a:t>
            </a:fld>
            <a:endParaRPr lang="zh-CN" altLang="en-US"/>
          </a:p>
        </p:txBody>
      </p:sp>
    </p:spTree>
    <p:extLst>
      <p:ext uri="{BB962C8B-B14F-4D97-AF65-F5344CB8AC3E}">
        <p14:creationId xmlns:p14="http://schemas.microsoft.com/office/powerpoint/2010/main" val="690649583"/>
      </p:ext>
    </p:extLst>
  </p:cSld>
  <p:clrMap bg1="lt1" tx1="dk1" bg2="lt2" tx2="dk2" accent1="accent1" accent2="accent2" accent3="accent3" accent4="accent4" accent5="accent5" accent6="accent6" hlink="hlink" folHlink="folHlink"/>
  <p:sldLayoutIdLst>
    <p:sldLayoutId id="2147483899" r:id="rId1"/>
    <p:sldLayoutId id="2147483900" r:id="rId2"/>
    <p:sldLayoutId id="2147483901" r:id="rId3"/>
    <p:sldLayoutId id="2147483902" r:id="rId4"/>
    <p:sldLayoutId id="2147483903" r:id="rId5"/>
    <p:sldLayoutId id="2147483904" r:id="rId6"/>
    <p:sldLayoutId id="2147483905" r:id="rId7"/>
    <p:sldLayoutId id="2147483906" r:id="rId8"/>
    <p:sldLayoutId id="2147483907" r:id="rId9"/>
    <p:sldLayoutId id="2147483908" r:id="rId10"/>
    <p:sldLayoutId id="2147483909" r:id="rId11"/>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6"/>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3244F4-8239-4FBA-BAF8-1D7BA70E9511}" type="datetimeFigureOut">
              <a:rPr lang="zh-CN" altLang="en-US" smtClean="0"/>
              <a:t>2018/5/2 Wednesday</a:t>
            </a:fld>
            <a:endParaRPr lang="zh-CN" altLang="en-US"/>
          </a:p>
        </p:txBody>
      </p:sp>
      <p:sp>
        <p:nvSpPr>
          <p:cNvPr id="5" name="页脚占位符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303B9C-3929-4105-9A36-5366D33C22D3}" type="slidenum">
              <a:rPr lang="zh-CN" altLang="en-US" smtClean="0"/>
              <a:t>‹#›</a:t>
            </a:fld>
            <a:endParaRPr lang="zh-CN" altLang="en-US"/>
          </a:p>
        </p:txBody>
      </p:sp>
    </p:spTree>
    <p:extLst>
      <p:ext uri="{BB962C8B-B14F-4D97-AF65-F5344CB8AC3E}">
        <p14:creationId xmlns:p14="http://schemas.microsoft.com/office/powerpoint/2010/main" val="4227989701"/>
      </p:ext>
    </p:extLst>
  </p:cSld>
  <p:clrMap bg1="lt1" tx1="dk1" bg2="lt2" tx2="dk2" accent1="accent1" accent2="accent2" accent3="accent3" accent4="accent4" accent5="accent5" accent6="accent6" hlink="hlink" folHlink="folHlink"/>
  <p:sldLayoutIdLst>
    <p:sldLayoutId id="2147483958" r:id="rId1"/>
    <p:sldLayoutId id="2147483959" r:id="rId2"/>
    <p:sldLayoutId id="2147483960" r:id="rId3"/>
    <p:sldLayoutId id="2147483961" r:id="rId4"/>
    <p:sldLayoutId id="2147483962" r:id="rId5"/>
    <p:sldLayoutId id="2147483963" r:id="rId6"/>
    <p:sldLayoutId id="2147483964" r:id="rId7"/>
    <p:sldLayoutId id="2147483965" r:id="rId8"/>
    <p:sldLayoutId id="2147483966" r:id="rId9"/>
    <p:sldLayoutId id="2147483967" r:id="rId10"/>
    <p:sldLayoutId id="2147483968" r:id="rId11"/>
  </p:sldLayoutIdLst>
  <mc:AlternateContent xmlns:mc="http://schemas.openxmlformats.org/markup-compatibility/2006" xmlns:p15="http://schemas.microsoft.com/office/powerpoint/2012/main">
    <mc:Choice Requires="p15">
      <p:transition xmlns:p14="http://schemas.microsoft.com/office/powerpoint/2010/main" spd="slow" p14:dur="2000" advTm="1000">
        <p15:prstTrans prst="drape"/>
      </p:transition>
    </mc:Choice>
    <mc:Fallback xmlns="">
      <p:transition spd="slow" advTm="1000">
        <p:fade/>
      </p:transition>
    </mc:Fallback>
  </mc:AlternateContent>
  <p:txStyles>
    <p:titleStyle>
      <a:lvl1pPr algn="l" defTabSz="914103"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26" indent="-228526" algn="l" defTabSz="914103"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577" indent="-228526" algn="l" defTabSz="914103" rtl="0" eaLnBrk="1" latinLnBrk="0" hangingPunct="1">
        <a:lnSpc>
          <a:spcPct val="90000"/>
        </a:lnSpc>
        <a:spcBef>
          <a:spcPts val="500"/>
        </a:spcBef>
        <a:buFont typeface="Arial" panose="020B0604020202020204" pitchFamily="34" charset="0"/>
        <a:buChar char="•"/>
        <a:defRPr sz="2399" kern="1200">
          <a:solidFill>
            <a:schemeClr val="tx1"/>
          </a:solidFill>
          <a:latin typeface="+mn-lt"/>
          <a:ea typeface="+mn-ea"/>
          <a:cs typeface="+mn-cs"/>
        </a:defRPr>
      </a:lvl2pPr>
      <a:lvl3pPr marL="1142629" indent="-228526" algn="l" defTabSz="914103" rtl="0" eaLnBrk="1" latinLnBrk="0" hangingPunct="1">
        <a:lnSpc>
          <a:spcPct val="90000"/>
        </a:lnSpc>
        <a:spcBef>
          <a:spcPts val="500"/>
        </a:spcBef>
        <a:buFont typeface="Arial" panose="020B0604020202020204" pitchFamily="34" charset="0"/>
        <a:buChar char="•"/>
        <a:defRPr sz="1999" kern="1200">
          <a:solidFill>
            <a:schemeClr val="tx1"/>
          </a:solidFill>
          <a:latin typeface="+mn-lt"/>
          <a:ea typeface="+mn-ea"/>
          <a:cs typeface="+mn-cs"/>
        </a:defRPr>
      </a:lvl3pPr>
      <a:lvl4pPr marL="1599680" indent="-228526" algn="l" defTabSz="914103"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4pPr>
      <a:lvl5pPr marL="2056731" indent="-228526" algn="l" defTabSz="914103"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5pPr>
      <a:lvl6pPr marL="2513783" indent="-228526" algn="l" defTabSz="914103"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834" indent="-228526" algn="l" defTabSz="914103"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886" indent="-228526" algn="l" defTabSz="914103"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937" indent="-228526" algn="l" defTabSz="914103"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103" rtl="0" eaLnBrk="1" latinLnBrk="0" hangingPunct="1">
        <a:defRPr sz="1799" kern="1200">
          <a:solidFill>
            <a:schemeClr val="tx1"/>
          </a:solidFill>
          <a:latin typeface="+mn-lt"/>
          <a:ea typeface="+mn-ea"/>
          <a:cs typeface="+mn-cs"/>
        </a:defRPr>
      </a:lvl1pPr>
      <a:lvl2pPr marL="457051" algn="l" defTabSz="914103" rtl="0" eaLnBrk="1" latinLnBrk="0" hangingPunct="1">
        <a:defRPr sz="1799" kern="1200">
          <a:solidFill>
            <a:schemeClr val="tx1"/>
          </a:solidFill>
          <a:latin typeface="+mn-lt"/>
          <a:ea typeface="+mn-ea"/>
          <a:cs typeface="+mn-cs"/>
        </a:defRPr>
      </a:lvl2pPr>
      <a:lvl3pPr marL="914103" algn="l" defTabSz="914103" rtl="0" eaLnBrk="1" latinLnBrk="0" hangingPunct="1">
        <a:defRPr sz="1799" kern="1200">
          <a:solidFill>
            <a:schemeClr val="tx1"/>
          </a:solidFill>
          <a:latin typeface="+mn-lt"/>
          <a:ea typeface="+mn-ea"/>
          <a:cs typeface="+mn-cs"/>
        </a:defRPr>
      </a:lvl3pPr>
      <a:lvl4pPr marL="1371154" algn="l" defTabSz="914103" rtl="0" eaLnBrk="1" latinLnBrk="0" hangingPunct="1">
        <a:defRPr sz="1799" kern="1200">
          <a:solidFill>
            <a:schemeClr val="tx1"/>
          </a:solidFill>
          <a:latin typeface="+mn-lt"/>
          <a:ea typeface="+mn-ea"/>
          <a:cs typeface="+mn-cs"/>
        </a:defRPr>
      </a:lvl4pPr>
      <a:lvl5pPr marL="1828206" algn="l" defTabSz="914103" rtl="0" eaLnBrk="1" latinLnBrk="0" hangingPunct="1">
        <a:defRPr sz="1799" kern="1200">
          <a:solidFill>
            <a:schemeClr val="tx1"/>
          </a:solidFill>
          <a:latin typeface="+mn-lt"/>
          <a:ea typeface="+mn-ea"/>
          <a:cs typeface="+mn-cs"/>
        </a:defRPr>
      </a:lvl5pPr>
      <a:lvl6pPr marL="2285257" algn="l" defTabSz="914103" rtl="0" eaLnBrk="1" latinLnBrk="0" hangingPunct="1">
        <a:defRPr sz="1799" kern="1200">
          <a:solidFill>
            <a:schemeClr val="tx1"/>
          </a:solidFill>
          <a:latin typeface="+mn-lt"/>
          <a:ea typeface="+mn-ea"/>
          <a:cs typeface="+mn-cs"/>
        </a:defRPr>
      </a:lvl6pPr>
      <a:lvl7pPr marL="2742308" algn="l" defTabSz="914103" rtl="0" eaLnBrk="1" latinLnBrk="0" hangingPunct="1">
        <a:defRPr sz="1799" kern="1200">
          <a:solidFill>
            <a:schemeClr val="tx1"/>
          </a:solidFill>
          <a:latin typeface="+mn-lt"/>
          <a:ea typeface="+mn-ea"/>
          <a:cs typeface="+mn-cs"/>
        </a:defRPr>
      </a:lvl7pPr>
      <a:lvl8pPr marL="3199360" algn="l" defTabSz="914103" rtl="0" eaLnBrk="1" latinLnBrk="0" hangingPunct="1">
        <a:defRPr sz="1799" kern="1200">
          <a:solidFill>
            <a:schemeClr val="tx1"/>
          </a:solidFill>
          <a:latin typeface="+mn-lt"/>
          <a:ea typeface="+mn-ea"/>
          <a:cs typeface="+mn-cs"/>
        </a:defRPr>
      </a:lvl8pPr>
      <a:lvl9pPr marL="3656411" algn="l" defTabSz="914103" rtl="0" eaLnBrk="1" latinLnBrk="0" hangingPunct="1">
        <a:defRPr sz="1799"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89D523-F46A-4D8E-BF04-72659B41CC1E}" type="datetimeFigureOut">
              <a:rPr lang="zh-CN" altLang="en-US" smtClean="0"/>
              <a:t>2018/5/2 Wednesday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073308-D8DA-4F02-8E72-2B4A7C14CD5E}" type="slidenum">
              <a:rPr lang="zh-CN" altLang="en-US" smtClean="0"/>
              <a:t>‹#›</a:t>
            </a:fld>
            <a:endParaRPr lang="zh-CN" altLang="en-US"/>
          </a:p>
        </p:txBody>
      </p:sp>
    </p:spTree>
    <p:extLst>
      <p:ext uri="{BB962C8B-B14F-4D97-AF65-F5344CB8AC3E}">
        <p14:creationId xmlns:p14="http://schemas.microsoft.com/office/powerpoint/2010/main" val="3244914049"/>
      </p:ext>
    </p:extLst>
  </p:cSld>
  <p:clrMap bg1="lt1" tx1="dk1" bg2="lt2" tx2="dk2" accent1="accent1" accent2="accent2" accent3="accent3" accent4="accent4" accent5="accent5" accent6="accent6" hlink="hlink" folHlink="folHlink"/>
  <p:sldLayoutIdLst>
    <p:sldLayoutId id="2147483970" r:id="rId1"/>
    <p:sldLayoutId id="2147483971" r:id="rId2"/>
    <p:sldLayoutId id="2147483972" r:id="rId3"/>
    <p:sldLayoutId id="2147483973" r:id="rId4"/>
    <p:sldLayoutId id="2147483974" r:id="rId5"/>
    <p:sldLayoutId id="2147483975" r:id="rId6"/>
    <p:sldLayoutId id="2147483976" r:id="rId7"/>
    <p:sldLayoutId id="2147483977" r:id="rId8"/>
    <p:sldLayoutId id="2147483978" r:id="rId9"/>
    <p:sldLayoutId id="2147483979" r:id="rId10"/>
    <p:sldLayoutId id="2147483980" r:id="rId11"/>
    <p:sldLayoutId id="2147483982" r:id="rId12"/>
  </p:sldLayoutIdLst>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7.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jpg"/><Relationship Id="rId5" Type="http://schemas.openxmlformats.org/officeDocument/2006/relationships/image" Target="../media/image4.png"/><Relationship Id="rId10" Type="http://schemas.openxmlformats.org/officeDocument/2006/relationships/image" Target="../media/image8.png"/><Relationship Id="rId4" Type="http://schemas.openxmlformats.org/officeDocument/2006/relationships/notesSlide" Target="../notesSlides/notesSlide1.xml"/><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xml"/><Relationship Id="rId1" Type="http://schemas.openxmlformats.org/officeDocument/2006/relationships/slideLayout" Target="../slideLayouts/slideLayout13.xml"/><Relationship Id="rId5" Type="http://schemas.openxmlformats.org/officeDocument/2006/relationships/image" Target="../media/image26.png"/><Relationship Id="rId4" Type="http://schemas.openxmlformats.org/officeDocument/2006/relationships/image" Target="../media/image25.jpe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1.png"/><Relationship Id="rId1" Type="http://schemas.openxmlformats.org/officeDocument/2006/relationships/slideLayout" Target="../slideLayouts/slideLayout12.xml"/><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29.png"/><Relationship Id="rId5" Type="http://schemas.openxmlformats.org/officeDocument/2006/relationships/image" Target="../media/image1.jpg"/><Relationship Id="rId4" Type="http://schemas.openxmlformats.org/officeDocument/2006/relationships/image" Target="../media/image28.jpg"/></Relationships>
</file>

<file path=ppt/slides/_rels/slide13.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notesSlide" Target="../notesSlides/notesSlide6.xml"/><Relationship Id="rId7" Type="http://schemas.openxmlformats.org/officeDocument/2006/relationships/image" Target="../media/image31.png"/><Relationship Id="rId2" Type="http://schemas.openxmlformats.org/officeDocument/2006/relationships/slideLayout" Target="../slideLayouts/slideLayout62.xml"/><Relationship Id="rId1" Type="http://schemas.openxmlformats.org/officeDocument/2006/relationships/tags" Target="../tags/tag2.xml"/><Relationship Id="rId6" Type="http://schemas.openxmlformats.org/officeDocument/2006/relationships/image" Target="../media/image30.jpeg"/><Relationship Id="rId5" Type="http://schemas.openxmlformats.org/officeDocument/2006/relationships/image" Target="../media/image11.png"/><Relationship Id="rId4" Type="http://schemas.openxmlformats.org/officeDocument/2006/relationships/image" Target="../media/image9.jpg"/><Relationship Id="rId9" Type="http://schemas.openxmlformats.org/officeDocument/2006/relationships/image" Target="../media/image33.png"/></Relationships>
</file>

<file path=ppt/slides/_rels/slide14.xml.rels><?xml version="1.0" encoding="UTF-8" standalone="yes"?>
<Relationships xmlns="http://schemas.openxmlformats.org/package/2006/relationships"><Relationship Id="rId3" Type="http://schemas.openxmlformats.org/officeDocument/2006/relationships/image" Target="../media/image34.jpg"/><Relationship Id="rId7" Type="http://schemas.openxmlformats.org/officeDocument/2006/relationships/image" Target="../media/image38.png"/><Relationship Id="rId2" Type="http://schemas.openxmlformats.org/officeDocument/2006/relationships/notesSlide" Target="../notesSlides/notesSlide7.xml"/><Relationship Id="rId1" Type="http://schemas.openxmlformats.org/officeDocument/2006/relationships/slideLayout" Target="../slideLayouts/slideLayout31.xml"/><Relationship Id="rId6" Type="http://schemas.openxmlformats.org/officeDocument/2006/relationships/image" Target="../media/image37.png"/><Relationship Id="rId5" Type="http://schemas.openxmlformats.org/officeDocument/2006/relationships/image" Target="../media/image36.jpg"/><Relationship Id="rId4" Type="http://schemas.openxmlformats.org/officeDocument/2006/relationships/image" Target="../media/image35.jpeg"/></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1.png"/><Relationship Id="rId1" Type="http://schemas.openxmlformats.org/officeDocument/2006/relationships/slideLayout" Target="../slideLayouts/slideLayout12.xml"/><Relationship Id="rId5" Type="http://schemas.openxmlformats.org/officeDocument/2006/relationships/image" Target="../media/image14.pn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8.xml"/><Relationship Id="rId1" Type="http://schemas.openxmlformats.org/officeDocument/2006/relationships/slideLayout" Target="../slideLayouts/slideLayout30.xml"/><Relationship Id="rId5" Type="http://schemas.openxmlformats.org/officeDocument/2006/relationships/image" Target="../media/image40.png"/><Relationship Id="rId4" Type="http://schemas.openxmlformats.org/officeDocument/2006/relationships/image" Target="../media/image1.jp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39.png"/><Relationship Id="rId2" Type="http://schemas.openxmlformats.org/officeDocument/2006/relationships/notesSlide" Target="../notesSlides/notesSlide9.xml"/><Relationship Id="rId1" Type="http://schemas.openxmlformats.org/officeDocument/2006/relationships/slideLayout" Target="../slideLayouts/slideLayout31.xml"/><Relationship Id="rId6" Type="http://schemas.openxmlformats.org/officeDocument/2006/relationships/image" Target="../media/image41.png"/><Relationship Id="rId5" Type="http://schemas.openxmlformats.org/officeDocument/2006/relationships/image" Target="../media/image15.png"/><Relationship Id="rId4" Type="http://schemas.openxmlformats.org/officeDocument/2006/relationships/image" Target="../media/image9.jpg"/></Relationships>
</file>

<file path=ppt/slides/_rels/slide1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42.jpeg"/><Relationship Id="rId4" Type="http://schemas.openxmlformats.org/officeDocument/2006/relationships/image" Target="../media/image39.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1.jp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Layout" Target="../slideLayouts/slideLayout12.xml"/><Relationship Id="rId5" Type="http://schemas.openxmlformats.org/officeDocument/2006/relationships/image" Target="../media/image12.png"/><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52.png"/><Relationship Id="rId18" Type="http://schemas.openxmlformats.org/officeDocument/2006/relationships/image" Target="../media/image57.png"/><Relationship Id="rId3" Type="http://schemas.openxmlformats.org/officeDocument/2006/relationships/image" Target="../media/image33.png"/><Relationship Id="rId21" Type="http://schemas.openxmlformats.org/officeDocument/2006/relationships/image" Target="../media/image60.png"/><Relationship Id="rId7" Type="http://schemas.openxmlformats.org/officeDocument/2006/relationships/image" Target="../media/image47.png"/><Relationship Id="rId12" Type="http://schemas.openxmlformats.org/officeDocument/2006/relationships/image" Target="../media/image51.png"/><Relationship Id="rId17" Type="http://schemas.openxmlformats.org/officeDocument/2006/relationships/image" Target="../media/image56.png"/><Relationship Id="rId2" Type="http://schemas.openxmlformats.org/officeDocument/2006/relationships/image" Target="../media/image43.png"/><Relationship Id="rId16" Type="http://schemas.openxmlformats.org/officeDocument/2006/relationships/image" Target="../media/image55.png"/><Relationship Id="rId20" Type="http://schemas.openxmlformats.org/officeDocument/2006/relationships/image" Target="../media/image59.png"/><Relationship Id="rId1" Type="http://schemas.openxmlformats.org/officeDocument/2006/relationships/slideLayout" Target="../slideLayouts/slideLayout41.xml"/><Relationship Id="rId6" Type="http://schemas.openxmlformats.org/officeDocument/2006/relationships/image" Target="../media/image46.png"/><Relationship Id="rId11" Type="http://schemas.openxmlformats.org/officeDocument/2006/relationships/image" Target="../media/image50.png"/><Relationship Id="rId24" Type="http://schemas.openxmlformats.org/officeDocument/2006/relationships/image" Target="../media/image62.png"/><Relationship Id="rId5" Type="http://schemas.openxmlformats.org/officeDocument/2006/relationships/image" Target="../media/image45.png"/><Relationship Id="rId15" Type="http://schemas.openxmlformats.org/officeDocument/2006/relationships/image" Target="../media/image54.png"/><Relationship Id="rId23" Type="http://schemas.openxmlformats.org/officeDocument/2006/relationships/image" Target="../media/image61.png"/><Relationship Id="rId10" Type="http://schemas.openxmlformats.org/officeDocument/2006/relationships/image" Target="../media/image49.png"/><Relationship Id="rId19" Type="http://schemas.openxmlformats.org/officeDocument/2006/relationships/image" Target="../media/image58.png"/><Relationship Id="rId4" Type="http://schemas.openxmlformats.org/officeDocument/2006/relationships/image" Target="../media/image44.png"/><Relationship Id="rId9" Type="http://schemas.openxmlformats.org/officeDocument/2006/relationships/image" Target="../media/image48.png"/><Relationship Id="rId14" Type="http://schemas.openxmlformats.org/officeDocument/2006/relationships/image" Target="../media/image53.png"/><Relationship Id="rId22" Type="http://schemas.microsoft.com/office/2007/relationships/hdphoto" Target="../media/hdphoto1.wdp"/></Relationships>
</file>

<file path=ppt/slides/_rels/slide21.xml.rels><?xml version="1.0" encoding="UTF-8" standalone="yes"?>
<Relationships xmlns="http://schemas.openxmlformats.org/package/2006/relationships"><Relationship Id="rId8" Type="http://schemas.openxmlformats.org/officeDocument/2006/relationships/image" Target="../media/image69.png"/><Relationship Id="rId13" Type="http://schemas.openxmlformats.org/officeDocument/2006/relationships/image" Target="../media/image73.png"/><Relationship Id="rId18" Type="http://schemas.openxmlformats.org/officeDocument/2006/relationships/image" Target="../media/image76.png"/><Relationship Id="rId3" Type="http://schemas.openxmlformats.org/officeDocument/2006/relationships/image" Target="../media/image64.png"/><Relationship Id="rId21" Type="http://schemas.microsoft.com/office/2007/relationships/hdphoto" Target="../media/hdphoto3.wdp"/><Relationship Id="rId7" Type="http://schemas.openxmlformats.org/officeDocument/2006/relationships/image" Target="../media/image68.png"/><Relationship Id="rId12" Type="http://schemas.openxmlformats.org/officeDocument/2006/relationships/image" Target="../media/image72.png"/><Relationship Id="rId17" Type="http://schemas.openxmlformats.org/officeDocument/2006/relationships/image" Target="../media/image75.png"/><Relationship Id="rId2" Type="http://schemas.openxmlformats.org/officeDocument/2006/relationships/image" Target="../media/image63.png"/><Relationship Id="rId16" Type="http://schemas.openxmlformats.org/officeDocument/2006/relationships/image" Target="../media/image32.png"/><Relationship Id="rId20" Type="http://schemas.openxmlformats.org/officeDocument/2006/relationships/image" Target="../media/image78.png"/><Relationship Id="rId1" Type="http://schemas.openxmlformats.org/officeDocument/2006/relationships/slideLayout" Target="../slideLayouts/slideLayout7.xml"/><Relationship Id="rId6" Type="http://schemas.openxmlformats.org/officeDocument/2006/relationships/image" Target="../media/image67.png"/><Relationship Id="rId11" Type="http://schemas.openxmlformats.org/officeDocument/2006/relationships/image" Target="../media/image71.png"/><Relationship Id="rId24" Type="http://schemas.openxmlformats.org/officeDocument/2006/relationships/image" Target="../media/image80.png"/><Relationship Id="rId5" Type="http://schemas.openxmlformats.org/officeDocument/2006/relationships/image" Target="../media/image66.png"/><Relationship Id="rId15" Type="http://schemas.openxmlformats.org/officeDocument/2006/relationships/image" Target="../media/image74.png"/><Relationship Id="rId23" Type="http://schemas.openxmlformats.org/officeDocument/2006/relationships/image" Target="../media/image79.png"/><Relationship Id="rId10" Type="http://schemas.openxmlformats.org/officeDocument/2006/relationships/image" Target="../media/image70.png"/><Relationship Id="rId19" Type="http://schemas.openxmlformats.org/officeDocument/2006/relationships/image" Target="../media/image77.png"/><Relationship Id="rId4" Type="http://schemas.openxmlformats.org/officeDocument/2006/relationships/image" Target="../media/image65.png"/><Relationship Id="rId9" Type="http://schemas.openxmlformats.org/officeDocument/2006/relationships/image" Target="../media/image13.png"/><Relationship Id="rId14" Type="http://schemas.microsoft.com/office/2007/relationships/hdphoto" Target="../media/hdphoto2.wdp"/><Relationship Id="rId22"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1.png"/><Relationship Id="rId1" Type="http://schemas.openxmlformats.org/officeDocument/2006/relationships/slideLayout" Target="../slideLayouts/slideLayout12.xml"/><Relationship Id="rId5" Type="http://schemas.openxmlformats.org/officeDocument/2006/relationships/image" Target="../media/image14.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7" Type="http://schemas.openxmlformats.org/officeDocument/2006/relationships/image" Target="../media/image18.png"/><Relationship Id="rId2" Type="http://schemas.openxmlformats.org/officeDocument/2006/relationships/image" Target="../media/image11.png"/><Relationship Id="rId1" Type="http://schemas.openxmlformats.org/officeDocument/2006/relationships/slideLayout" Target="../slideLayouts/slideLayout1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jpg"/><Relationship Id="rId1" Type="http://schemas.openxmlformats.org/officeDocument/2006/relationships/slideLayout" Target="../slideLayouts/slideLayout12.xml"/><Relationship Id="rId5" Type="http://schemas.openxmlformats.org/officeDocument/2006/relationships/image" Target="../media/image20.emf"/><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jpg"/><Relationship Id="rId1" Type="http://schemas.openxmlformats.org/officeDocument/2006/relationships/slideLayout" Target="../slideLayouts/slideLayout12.xml"/><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1.png"/><Relationship Id="rId1" Type="http://schemas.openxmlformats.org/officeDocument/2006/relationships/slideLayout" Target="../slideLayouts/slideLayout12.xml"/><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2.xml"/><Relationship Id="rId1" Type="http://schemas.openxmlformats.org/officeDocument/2006/relationships/tags" Target="../tags/tag1.xml"/><Relationship Id="rId6" Type="http://schemas.openxmlformats.org/officeDocument/2006/relationships/image" Target="../media/image23.png"/><Relationship Id="rId5" Type="http://schemas.openxmlformats.org/officeDocument/2006/relationships/image" Target="../media/image9.jp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0B71AA8-C553-40B5-A895-34FDFE5F7818}"/>
              </a:ext>
            </a:extLst>
          </p:cNvPr>
          <p:cNvPicPr>
            <a:picLocks noChangeAspect="1"/>
          </p:cNvPicPr>
          <p:nvPr/>
        </p:nvPicPr>
        <p:blipFill rotWithShape="1">
          <a:blip r:embed="rId5">
            <a:extLst>
              <a:ext uri="{28A0092B-C50C-407E-A947-70E740481C1C}">
                <a14:useLocalDpi xmlns:a14="http://schemas.microsoft.com/office/drawing/2010/main" val="0"/>
              </a:ext>
            </a:extLst>
          </a:blip>
          <a:srcRect r="2834"/>
          <a:stretch/>
        </p:blipFill>
        <p:spPr>
          <a:xfrm>
            <a:off x="0" y="865900"/>
            <a:ext cx="12192000" cy="5037861"/>
          </a:xfrm>
          <a:prstGeom prst="rect">
            <a:avLst/>
          </a:prstGeom>
        </p:spPr>
      </p:pic>
      <p:pic>
        <p:nvPicPr>
          <p:cNvPr id="20" name="图片 19">
            <a:extLst>
              <a:ext uri="{FF2B5EF4-FFF2-40B4-BE49-F238E27FC236}">
                <a16:creationId xmlns:a16="http://schemas.microsoft.com/office/drawing/2014/main" id="{940E45C9-226B-434F-8B38-C1F5A9A16361}"/>
              </a:ext>
            </a:extLst>
          </p:cNvPr>
          <p:cNvPicPr>
            <a:picLocks noChangeAspect="1"/>
          </p:cNvPicPr>
          <p:nvPr/>
        </p:nvPicPr>
        <p:blipFill>
          <a:blip r:embed="rId6">
            <a:extLst>
              <a:ext uri="{28A0092B-C50C-407E-A947-70E740481C1C}">
                <a14:useLocalDpi xmlns:a14="http://schemas.microsoft.com/office/drawing/2010/main" val="0"/>
              </a:ext>
            </a:extLst>
          </a:blip>
          <a:srcRect l="32526" t="24218" r="33954" b="16190"/>
          <a:stretch>
            <a:fillRect/>
          </a:stretch>
        </p:blipFill>
        <p:spPr>
          <a:xfrm>
            <a:off x="3796999" y="1053498"/>
            <a:ext cx="4598002" cy="4598002"/>
          </a:xfrm>
          <a:custGeom>
            <a:avLst/>
            <a:gdLst>
              <a:gd name="connsiteX0" fmla="*/ 2043404 w 4086808"/>
              <a:gd name="connsiteY0" fmla="*/ 0 h 4086808"/>
              <a:gd name="connsiteX1" fmla="*/ 4086808 w 4086808"/>
              <a:gd name="connsiteY1" fmla="*/ 2043404 h 4086808"/>
              <a:gd name="connsiteX2" fmla="*/ 2043404 w 4086808"/>
              <a:gd name="connsiteY2" fmla="*/ 4086808 h 4086808"/>
              <a:gd name="connsiteX3" fmla="*/ 0 w 4086808"/>
              <a:gd name="connsiteY3" fmla="*/ 2043404 h 4086808"/>
              <a:gd name="connsiteX4" fmla="*/ 2043404 w 4086808"/>
              <a:gd name="connsiteY4" fmla="*/ 0 h 4086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6808" h="4086808">
                <a:moveTo>
                  <a:pt x="2043404" y="0"/>
                </a:moveTo>
                <a:cubicBezTo>
                  <a:pt x="3171945" y="0"/>
                  <a:pt x="4086808" y="914863"/>
                  <a:pt x="4086808" y="2043404"/>
                </a:cubicBezTo>
                <a:cubicBezTo>
                  <a:pt x="4086808" y="3171945"/>
                  <a:pt x="3171945" y="4086808"/>
                  <a:pt x="2043404" y="4086808"/>
                </a:cubicBezTo>
                <a:cubicBezTo>
                  <a:pt x="914863" y="4086808"/>
                  <a:pt x="0" y="3171945"/>
                  <a:pt x="0" y="2043404"/>
                </a:cubicBezTo>
                <a:cubicBezTo>
                  <a:pt x="0" y="914863"/>
                  <a:pt x="914863" y="0"/>
                  <a:pt x="2043404" y="0"/>
                </a:cubicBezTo>
                <a:close/>
              </a:path>
            </a:pathLst>
          </a:custGeom>
          <a:effectLst>
            <a:outerShdw blurRad="50800" dist="38100" dir="5400000" algn="t" rotWithShape="0">
              <a:prstClr val="black">
                <a:alpha val="40000"/>
              </a:prstClr>
            </a:outerShdw>
          </a:effectLst>
        </p:spPr>
      </p:pic>
      <p:pic>
        <p:nvPicPr>
          <p:cNvPr id="15" name="图片 14">
            <a:extLst>
              <a:ext uri="{FF2B5EF4-FFF2-40B4-BE49-F238E27FC236}">
                <a16:creationId xmlns:a16="http://schemas.microsoft.com/office/drawing/2014/main" id="{BBC841AA-9C73-40B8-BC42-7893A88CF60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5631" t="1322" b="73215"/>
          <a:stretch/>
        </p:blipFill>
        <p:spPr>
          <a:xfrm rot="9900061" flipH="1" flipV="1">
            <a:off x="6240793" y="1517508"/>
            <a:ext cx="1448469" cy="965054"/>
          </a:xfrm>
          <a:prstGeom prst="rect">
            <a:avLst/>
          </a:prstGeom>
        </p:spPr>
      </p:pic>
      <p:pic>
        <p:nvPicPr>
          <p:cNvPr id="16" name="图片 15">
            <a:extLst>
              <a:ext uri="{FF2B5EF4-FFF2-40B4-BE49-F238E27FC236}">
                <a16:creationId xmlns:a16="http://schemas.microsoft.com/office/drawing/2014/main" id="{45DE468E-44E9-4E28-A215-3A69F0894333}"/>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b="18016"/>
          <a:stretch/>
        </p:blipFill>
        <p:spPr>
          <a:xfrm>
            <a:off x="5757133" y="2408560"/>
            <a:ext cx="2736752" cy="2912402"/>
          </a:xfrm>
          <a:prstGeom prst="rect">
            <a:avLst/>
          </a:prstGeom>
        </p:spPr>
      </p:pic>
      <p:sp>
        <p:nvSpPr>
          <p:cNvPr id="18" name="文本框 17">
            <a:extLst>
              <a:ext uri="{FF2B5EF4-FFF2-40B4-BE49-F238E27FC236}">
                <a16:creationId xmlns:a16="http://schemas.microsoft.com/office/drawing/2014/main" id="{5E6A73B5-6511-41F7-B9EB-83E8B348E240}"/>
              </a:ext>
            </a:extLst>
          </p:cNvPr>
          <p:cNvSpPr txBox="1"/>
          <p:nvPr/>
        </p:nvSpPr>
        <p:spPr>
          <a:xfrm>
            <a:off x="4991020" y="1206500"/>
            <a:ext cx="861774" cy="4042744"/>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400" i="0" u="none" strike="noStrike" kern="1200" cap="none" spc="0" normalizeH="0" baseline="0" noProof="0" dirty="0">
                <a:ln>
                  <a:noFill/>
                </a:ln>
                <a:solidFill>
                  <a:srgbClr val="C00000"/>
                </a:solidFill>
                <a:effectLst/>
                <a:uLnTx/>
                <a:uFillTx/>
                <a:latin typeface="华文楷体" panose="02010600040101010101" pitchFamily="2" charset="-122"/>
                <a:ea typeface="华文楷体" panose="02010600040101010101" pitchFamily="2" charset="-122"/>
              </a:rPr>
              <a:t>创意</a:t>
            </a:r>
            <a:r>
              <a:rPr kumimoji="0" lang="zh-CN" altLang="en-US" sz="4400" i="0" u="none" strike="noStrike" kern="1200" cap="none" spc="0" normalizeH="0" baseline="0" noProof="0" dirty="0">
                <a:ln>
                  <a:noFill/>
                </a:ln>
                <a:solidFill>
                  <a:prstClr val="black"/>
                </a:solidFill>
                <a:effectLst/>
                <a:uLnTx/>
                <a:uFillTx/>
                <a:latin typeface="华文楷体" panose="02010600040101010101" pitchFamily="2" charset="-122"/>
                <a:ea typeface="华文楷体" panose="02010600040101010101" pitchFamily="2" charset="-122"/>
              </a:rPr>
              <a:t>中国风</a:t>
            </a:r>
          </a:p>
        </p:txBody>
      </p:sp>
      <p:sp>
        <p:nvSpPr>
          <p:cNvPr id="19" name="矩形 18">
            <a:extLst>
              <a:ext uri="{FF2B5EF4-FFF2-40B4-BE49-F238E27FC236}">
                <a16:creationId xmlns:a16="http://schemas.microsoft.com/office/drawing/2014/main" id="{47ACC383-572D-4706-BEE5-EACFC2B1FE99}"/>
              </a:ext>
            </a:extLst>
          </p:cNvPr>
          <p:cNvSpPr/>
          <p:nvPr/>
        </p:nvSpPr>
        <p:spPr>
          <a:xfrm>
            <a:off x="4277600" y="2180461"/>
            <a:ext cx="738664" cy="1917023"/>
          </a:xfrm>
          <a:prstGeom prst="rect">
            <a:avLst/>
          </a:prstGeom>
          <a:noFill/>
        </p:spPr>
        <p:txBody>
          <a:bodyPr vert="eaVert" wrap="square">
            <a:spAutoFit/>
          </a:bodyPr>
          <a:lstStyle/>
          <a:p>
            <a:pPr marL="0" marR="0" lvl="0" indent="0" algn="l" defTabSz="1218804"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85000"/>
                    <a:lumOff val="15000"/>
                  </a:prstClr>
                </a:solidFill>
                <a:effectLst/>
                <a:uLnTx/>
                <a:uFillTx/>
                <a:latin typeface="华文楷体" panose="02010600040101010101" pitchFamily="2" charset="-122"/>
                <a:ea typeface="华文楷体" panose="02010600040101010101" pitchFamily="2" charset="-122"/>
                <a:cs typeface="+mn-cs"/>
              </a:rPr>
              <a:t>演讲人</a:t>
            </a:r>
            <a:r>
              <a:rPr kumimoji="0" lang="zh-CN" altLang="en-US" sz="1800" b="0" i="0" u="none" strike="noStrike" kern="1200" cap="none" spc="0" normalizeH="0" baseline="0" noProof="0" dirty="0" smtClean="0">
                <a:ln>
                  <a:noFill/>
                </a:ln>
                <a:solidFill>
                  <a:prstClr val="black">
                    <a:lumMod val="85000"/>
                    <a:lumOff val="15000"/>
                  </a:prstClr>
                </a:solidFill>
                <a:effectLst/>
                <a:uLnTx/>
                <a:uFillTx/>
                <a:latin typeface="华文楷体" panose="02010600040101010101" pitchFamily="2" charset="-122"/>
                <a:ea typeface="华文楷体" panose="02010600040101010101" pitchFamily="2" charset="-122"/>
                <a:cs typeface="+mn-cs"/>
              </a:rPr>
              <a:t>：小鹿</a:t>
            </a:r>
            <a:r>
              <a:rPr kumimoji="0" lang="en-US" altLang="zh-CN" sz="1800" b="0" i="0" u="none" strike="noStrike" kern="1200" cap="none" spc="0" normalizeH="0" baseline="0" noProof="0" dirty="0" err="1" smtClean="0">
                <a:ln>
                  <a:noFill/>
                </a:ln>
                <a:solidFill>
                  <a:prstClr val="black">
                    <a:lumMod val="85000"/>
                    <a:lumOff val="15000"/>
                  </a:prstClr>
                </a:solidFill>
                <a:effectLst/>
                <a:uLnTx/>
                <a:uFillTx/>
                <a:latin typeface="华文楷体" panose="02010600040101010101" pitchFamily="2" charset="-122"/>
                <a:ea typeface="华文楷体" panose="02010600040101010101" pitchFamily="2" charset="-122"/>
                <a:cs typeface="+mn-cs"/>
              </a:rPr>
              <a:t>ppt</a:t>
            </a:r>
            <a:endParaRPr kumimoji="0" lang="zh-CN" altLang="en-US" sz="1800" b="0" i="0" u="none" strike="noStrike" kern="1200" cap="none" spc="0" normalizeH="0" baseline="0" noProof="0" dirty="0">
              <a:ln>
                <a:noFill/>
              </a:ln>
              <a:solidFill>
                <a:prstClr val="black">
                  <a:lumMod val="85000"/>
                  <a:lumOff val="15000"/>
                </a:prstClr>
              </a:solidFill>
              <a:effectLst/>
              <a:uLnTx/>
              <a:uFillTx/>
              <a:latin typeface="华文楷体" panose="02010600040101010101" pitchFamily="2" charset="-122"/>
              <a:ea typeface="华文楷体" panose="02010600040101010101" pitchFamily="2" charset="-122"/>
              <a:cs typeface="+mn-cs"/>
            </a:endParaRPr>
          </a:p>
        </p:txBody>
      </p:sp>
      <p:pic>
        <p:nvPicPr>
          <p:cNvPr id="21" name="图片 20">
            <a:extLst>
              <a:ext uri="{FF2B5EF4-FFF2-40B4-BE49-F238E27FC236}">
                <a16:creationId xmlns:a16="http://schemas.microsoft.com/office/drawing/2014/main" id="{84C3BE43-F90E-46B2-8D3C-2444EE4F826F}"/>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r="69696" b="79733"/>
          <a:stretch/>
        </p:blipFill>
        <p:spPr>
          <a:xfrm>
            <a:off x="4599032" y="4030972"/>
            <a:ext cx="396819" cy="398084"/>
          </a:xfrm>
          <a:prstGeom prst="rect">
            <a:avLst/>
          </a:prstGeom>
        </p:spPr>
      </p:pic>
      <p:pic>
        <p:nvPicPr>
          <p:cNvPr id="25" name="DJ OKAWARI-Luv Letter">
            <a:hlinkClick r:id="" action="ppaction://media"/>
            <a:extLst>
              <a:ext uri="{FF2B5EF4-FFF2-40B4-BE49-F238E27FC236}">
                <a16:creationId xmlns:a16="http://schemas.microsoft.com/office/drawing/2014/main" id="{6A4CA892-E8D1-44F4-8D61-C1DA6753A3BC}"/>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4969102" y="-1063547"/>
            <a:ext cx="609600" cy="609600"/>
          </a:xfrm>
          <a:prstGeom prst="rect">
            <a:avLst/>
          </a:prstGeom>
        </p:spPr>
      </p:pic>
      <p:sp>
        <p:nvSpPr>
          <p:cNvPr id="11" name="矩形 10">
            <a:extLst>
              <a:ext uri="{FF2B5EF4-FFF2-40B4-BE49-F238E27FC236}">
                <a16:creationId xmlns:a16="http://schemas.microsoft.com/office/drawing/2014/main" id="{A1E63432-C5FD-4A1D-9FC7-D46CF69DCEE9}"/>
              </a:ext>
            </a:extLst>
          </p:cNvPr>
          <p:cNvSpPr/>
          <p:nvPr/>
        </p:nvSpPr>
        <p:spPr>
          <a:xfrm>
            <a:off x="190500" y="-627564"/>
            <a:ext cx="393700" cy="444500"/>
          </a:xfrm>
          <a:prstGeom prst="rect">
            <a:avLst/>
          </a:prstGeom>
          <a:solidFill>
            <a:srgbClr val="B18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957586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7200" numSld="999" showWhenStopped="0">
                <p:cTn id="7" repeatCount="indefinite" fill="hold" display="0">
                  <p:stCondLst>
                    <p:cond delay="indefinite"/>
                  </p:stCondLst>
                  <p:endCondLst>
                    <p:cond evt="onStopAudio" delay="0">
                      <p:tgtEl>
                        <p:sldTgt/>
                      </p:tgtEl>
                    </p:cond>
                  </p:endCondLst>
                </p:cTn>
                <p:tgtEl>
                  <p:spTgt spid="2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561042C-E97B-4B79-990C-7DB20539813B}"/>
              </a:ext>
            </a:extLst>
          </p:cNvPr>
          <p:cNvSpPr/>
          <p:nvPr/>
        </p:nvSpPr>
        <p:spPr>
          <a:xfrm>
            <a:off x="1163321" y="1913684"/>
            <a:ext cx="2501270" cy="3623541"/>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3040A6BC-0711-41EA-97B7-8DA3841E5428}"/>
              </a:ext>
            </a:extLst>
          </p:cNvPr>
          <p:cNvSpPr/>
          <p:nvPr/>
        </p:nvSpPr>
        <p:spPr>
          <a:xfrm>
            <a:off x="6532647" y="2433605"/>
            <a:ext cx="4926228" cy="896977"/>
          </a:xfrm>
          <a:prstGeom prst="rect">
            <a:avLst/>
          </a:prstGeom>
        </p:spPr>
        <p:txBody>
          <a:bodyPr wrap="square">
            <a:spAutoFit/>
          </a:bodyPr>
          <a:lstStyle/>
          <a:p>
            <a:pPr lvl="0" defTabSz="609402">
              <a:lnSpc>
                <a:spcPct val="150000"/>
              </a:lnSpc>
              <a:defRPr/>
            </a:pPr>
            <a:r>
              <a:rPr lang="zh-CN" altLang="en-US" sz="1200" spc="400">
                <a:solidFill>
                  <a:srgbClr val="B18D6E"/>
                </a:solidFill>
                <a:latin typeface="华文楷体" panose="02010600040101010101" pitchFamily="2" charset="-122"/>
                <a:ea typeface="华文楷体" panose="02010600040101010101" pitchFamily="2" charset="-122"/>
              </a:rPr>
              <a:t>意境是指抒情性作品中所呈现的的那种情景交融虚实</a:t>
            </a:r>
            <a:endParaRPr lang="en-US" altLang="zh-CN" sz="1200" spc="400">
              <a:solidFill>
                <a:srgbClr val="B18D6E"/>
              </a:solidFill>
              <a:latin typeface="华文楷体" panose="02010600040101010101" pitchFamily="2" charset="-122"/>
              <a:ea typeface="华文楷体" panose="02010600040101010101" pitchFamily="2" charset="-122"/>
            </a:endParaRPr>
          </a:p>
          <a:p>
            <a:pPr lvl="0" defTabSz="609402">
              <a:lnSpc>
                <a:spcPct val="150000"/>
              </a:lnSpc>
              <a:defRPr/>
            </a:pPr>
            <a:r>
              <a:rPr lang="zh-CN" altLang="en-US" sz="1200" spc="400">
                <a:solidFill>
                  <a:srgbClr val="B18D6E"/>
                </a:solidFill>
                <a:latin typeface="华文楷体" panose="02010600040101010101" pitchFamily="2" charset="-122"/>
                <a:ea typeface="华文楷体" panose="02010600040101010101" pitchFamily="2" charset="-122"/>
              </a:rPr>
              <a:t>相形象系统及其所诱发和开拓的他同文学典型一也是文学形象的高级意境是指抒情性</a:t>
            </a:r>
          </a:p>
        </p:txBody>
      </p:sp>
      <p:sp>
        <p:nvSpPr>
          <p:cNvPr id="25" name="文本框 24">
            <a:extLst>
              <a:ext uri="{FF2B5EF4-FFF2-40B4-BE49-F238E27FC236}">
                <a16:creationId xmlns:a16="http://schemas.microsoft.com/office/drawing/2014/main" id="{FA3EC17E-32A8-4614-BDC9-1BAB33EEF213}"/>
              </a:ext>
            </a:extLst>
          </p:cNvPr>
          <p:cNvSpPr txBox="1"/>
          <p:nvPr/>
        </p:nvSpPr>
        <p:spPr>
          <a:xfrm>
            <a:off x="6532647" y="2022730"/>
            <a:ext cx="1891554" cy="461665"/>
          </a:xfrm>
          <a:prstGeom prst="rect">
            <a:avLst/>
          </a:prstGeom>
          <a:noFill/>
        </p:spPr>
        <p:txBody>
          <a:bodyPr wrap="square" rtlCol="0">
            <a:spAutoFit/>
          </a:bodyPr>
          <a:lstStyle/>
          <a:p>
            <a:pPr>
              <a:defRPr/>
            </a:pPr>
            <a:r>
              <a:rPr lang="zh-CN" altLang="en-US" sz="2400" dirty="0">
                <a:solidFill>
                  <a:srgbClr val="B18D6E"/>
                </a:solidFill>
                <a:latin typeface="华文楷体" panose="02010600040101010101" pitchFamily="2" charset="-122"/>
                <a:ea typeface="华文楷体" panose="02010600040101010101" pitchFamily="2" charset="-122"/>
              </a:rPr>
              <a:t>输入标题</a:t>
            </a:r>
          </a:p>
        </p:txBody>
      </p:sp>
      <p:sp>
        <p:nvSpPr>
          <p:cNvPr id="28" name="矩形 27">
            <a:extLst>
              <a:ext uri="{FF2B5EF4-FFF2-40B4-BE49-F238E27FC236}">
                <a16:creationId xmlns:a16="http://schemas.microsoft.com/office/drawing/2014/main" id="{71A3284C-8CE2-47E4-AC50-325BFADD5AF9}"/>
              </a:ext>
            </a:extLst>
          </p:cNvPr>
          <p:cNvSpPr/>
          <p:nvPr/>
        </p:nvSpPr>
        <p:spPr>
          <a:xfrm>
            <a:off x="6532647" y="4421281"/>
            <a:ext cx="4926228" cy="896977"/>
          </a:xfrm>
          <a:prstGeom prst="rect">
            <a:avLst/>
          </a:prstGeom>
        </p:spPr>
        <p:txBody>
          <a:bodyPr wrap="square">
            <a:spAutoFit/>
          </a:bodyPr>
          <a:lstStyle/>
          <a:p>
            <a:pPr lvl="0" defTabSz="609402">
              <a:lnSpc>
                <a:spcPct val="150000"/>
              </a:lnSpc>
              <a:defRPr/>
            </a:pPr>
            <a:r>
              <a:rPr lang="zh-CN" altLang="en-US" sz="1200" spc="400">
                <a:solidFill>
                  <a:srgbClr val="B18D6E"/>
                </a:solidFill>
                <a:latin typeface="华文楷体" panose="02010600040101010101" pitchFamily="2" charset="-122"/>
                <a:ea typeface="华文楷体" panose="02010600040101010101" pitchFamily="2" charset="-122"/>
              </a:rPr>
              <a:t>意境是指抒情性作品中所呈现的的那种情景交融虚实</a:t>
            </a:r>
            <a:endParaRPr lang="en-US" altLang="zh-CN" sz="1200" spc="400">
              <a:solidFill>
                <a:srgbClr val="B18D6E"/>
              </a:solidFill>
              <a:latin typeface="华文楷体" panose="02010600040101010101" pitchFamily="2" charset="-122"/>
              <a:ea typeface="华文楷体" panose="02010600040101010101" pitchFamily="2" charset="-122"/>
            </a:endParaRPr>
          </a:p>
          <a:p>
            <a:pPr lvl="0" defTabSz="609402">
              <a:lnSpc>
                <a:spcPct val="150000"/>
              </a:lnSpc>
              <a:defRPr/>
            </a:pPr>
            <a:r>
              <a:rPr lang="zh-CN" altLang="en-US" sz="1200" spc="400">
                <a:solidFill>
                  <a:srgbClr val="B18D6E"/>
                </a:solidFill>
                <a:latin typeface="华文楷体" panose="02010600040101010101" pitchFamily="2" charset="-122"/>
                <a:ea typeface="华文楷体" panose="02010600040101010101" pitchFamily="2" charset="-122"/>
              </a:rPr>
              <a:t>相形象系统及其所诱发和开拓的他同文学典型一也是文学形象的高级意境是指抒情性</a:t>
            </a:r>
          </a:p>
        </p:txBody>
      </p:sp>
      <p:sp>
        <p:nvSpPr>
          <p:cNvPr id="29" name="文本框 28">
            <a:extLst>
              <a:ext uri="{FF2B5EF4-FFF2-40B4-BE49-F238E27FC236}">
                <a16:creationId xmlns:a16="http://schemas.microsoft.com/office/drawing/2014/main" id="{A383C5DF-E138-49A9-B018-9AC6F1003886}"/>
              </a:ext>
            </a:extLst>
          </p:cNvPr>
          <p:cNvSpPr txBox="1"/>
          <p:nvPr/>
        </p:nvSpPr>
        <p:spPr>
          <a:xfrm>
            <a:off x="6532647" y="4010406"/>
            <a:ext cx="1891554" cy="461665"/>
          </a:xfrm>
          <a:prstGeom prst="rect">
            <a:avLst/>
          </a:prstGeom>
          <a:noFill/>
        </p:spPr>
        <p:txBody>
          <a:bodyPr wrap="square" rtlCol="0">
            <a:spAutoFit/>
          </a:bodyPr>
          <a:lstStyle/>
          <a:p>
            <a:pPr>
              <a:defRPr/>
            </a:pPr>
            <a:r>
              <a:rPr lang="zh-CN" altLang="en-US" sz="2400">
                <a:solidFill>
                  <a:srgbClr val="B18D6E"/>
                </a:solidFill>
                <a:latin typeface="华文楷体" panose="02010600040101010101" pitchFamily="2" charset="-122"/>
                <a:ea typeface="华文楷体" panose="02010600040101010101" pitchFamily="2" charset="-122"/>
              </a:rPr>
              <a:t>输入标题</a:t>
            </a:r>
            <a:endParaRPr lang="zh-CN" altLang="en-US" sz="2400" dirty="0">
              <a:solidFill>
                <a:srgbClr val="B18D6E"/>
              </a:solidFill>
              <a:latin typeface="华文楷体" panose="02010600040101010101" pitchFamily="2" charset="-122"/>
              <a:ea typeface="华文楷体" panose="02010600040101010101" pitchFamily="2" charset="-122"/>
            </a:endParaRPr>
          </a:p>
        </p:txBody>
      </p:sp>
      <p:sp>
        <p:nvSpPr>
          <p:cNvPr id="35" name="椭圆 53">
            <a:extLst>
              <a:ext uri="{FF2B5EF4-FFF2-40B4-BE49-F238E27FC236}">
                <a16:creationId xmlns:a16="http://schemas.microsoft.com/office/drawing/2014/main" id="{5C1BA9C4-53A2-4EC4-B8DA-C09389C11A47}"/>
              </a:ext>
            </a:extLst>
          </p:cNvPr>
          <p:cNvSpPr/>
          <p:nvPr/>
        </p:nvSpPr>
        <p:spPr>
          <a:xfrm>
            <a:off x="4767870" y="2188533"/>
            <a:ext cx="1098229" cy="1095325"/>
          </a:xfrm>
          <a:prstGeom prst="ellipse">
            <a:avLst/>
          </a:prstGeom>
          <a:noFill/>
          <a:ln w="3175" cap="flat" cmpd="sng">
            <a:solidFill>
              <a:schemeClr val="bg1">
                <a:lumMod val="50000"/>
              </a:schemeClr>
            </a:solidFill>
            <a:prstDash val="solid"/>
            <a:miter/>
            <a:headEnd type="none" w="med" len="med"/>
            <a:tailEnd type="none" w="med" len="me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dirty="0">
              <a:ln>
                <a:noFill/>
              </a:ln>
              <a:solidFill>
                <a:srgbClr val="B18D6E"/>
              </a:solidFill>
              <a:effectLst/>
              <a:uLnTx/>
              <a:uFillTx/>
              <a:latin typeface="宋体" pitchFamily="2" charset="-122"/>
              <a:ea typeface="宋体" pitchFamily="2" charset="-122"/>
              <a:cs typeface="+mn-cs"/>
              <a:sym typeface="宋体" pitchFamily="2" charset="-122"/>
            </a:endParaRPr>
          </a:p>
        </p:txBody>
      </p:sp>
      <p:sp>
        <p:nvSpPr>
          <p:cNvPr id="34" name="TextBox 50">
            <a:extLst>
              <a:ext uri="{FF2B5EF4-FFF2-40B4-BE49-F238E27FC236}">
                <a16:creationId xmlns:a16="http://schemas.microsoft.com/office/drawing/2014/main" id="{604C7018-2449-497B-A881-9B0C1713F7EC}"/>
              </a:ext>
            </a:extLst>
          </p:cNvPr>
          <p:cNvSpPr/>
          <p:nvPr/>
        </p:nvSpPr>
        <p:spPr>
          <a:xfrm>
            <a:off x="5022139" y="2516118"/>
            <a:ext cx="726481" cy="461665"/>
          </a:xfrm>
          <a:prstGeom prst="rect">
            <a:avLst/>
          </a:prstGeom>
          <a:noFill/>
          <a:ln w="9525">
            <a:noFill/>
            <a:miter/>
          </a:ln>
        </p:spPr>
        <p:txBody>
          <a:bodyPr wrap="none">
            <a:spAutoFit/>
          </a:bodyPr>
          <a:lstStyle/>
          <a:p>
            <a:pPr lvl="0"/>
            <a:r>
              <a:rPr lang="en-US" altLang="zh-CN" sz="2400">
                <a:solidFill>
                  <a:srgbClr val="B18D6E"/>
                </a:solidFill>
                <a:latin typeface="华文楷体" panose="02010600040101010101" pitchFamily="2" charset="-122"/>
                <a:ea typeface="华文楷体" panose="02010600040101010101" pitchFamily="2" charset="-122"/>
                <a:sym typeface="方正大黑简体" pitchFamily="2" charset="-122"/>
              </a:rPr>
              <a:t>88%</a:t>
            </a:r>
            <a:endParaRPr lang="en-US" altLang="zh-CN" sz="2400" dirty="0">
              <a:solidFill>
                <a:srgbClr val="B18D6E"/>
              </a:solidFill>
              <a:latin typeface="华文楷体" panose="02010600040101010101" pitchFamily="2" charset="-122"/>
              <a:ea typeface="华文楷体" panose="02010600040101010101" pitchFamily="2" charset="-122"/>
              <a:sym typeface="方正大黑简体" pitchFamily="2" charset="-122"/>
            </a:endParaRPr>
          </a:p>
        </p:txBody>
      </p:sp>
      <p:pic>
        <p:nvPicPr>
          <p:cNvPr id="51" name="Picture 10" descr="工笔国风摄影">
            <a:extLst>
              <a:ext uri="{FF2B5EF4-FFF2-40B4-BE49-F238E27FC236}">
                <a16:creationId xmlns:a16="http://schemas.microsoft.com/office/drawing/2014/main" id="{F19409D7-464C-4C88-AA4B-2B4413A4C981}"/>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5934"/>
          <a:stretch/>
        </p:blipFill>
        <p:spPr bwMode="auto">
          <a:xfrm>
            <a:off x="1385447" y="1562772"/>
            <a:ext cx="2501270" cy="3732456"/>
          </a:xfrm>
          <a:prstGeom prst="rect">
            <a:avLst/>
          </a:prstGeom>
          <a:noFill/>
          <a:extLst>
            <a:ext uri="{909E8E84-426E-40DD-AFC4-6F175D3DCCD1}">
              <a14:hiddenFill xmlns:a14="http://schemas.microsoft.com/office/drawing/2010/main">
                <a:solidFill>
                  <a:srgbClr val="FFFFFF"/>
                </a:solidFill>
              </a14:hiddenFill>
            </a:ext>
          </a:extLst>
        </p:spPr>
      </p:pic>
      <p:sp>
        <p:nvSpPr>
          <p:cNvPr id="66" name="椭圆 53">
            <a:extLst>
              <a:ext uri="{FF2B5EF4-FFF2-40B4-BE49-F238E27FC236}">
                <a16:creationId xmlns:a16="http://schemas.microsoft.com/office/drawing/2014/main" id="{6852691B-215D-4D44-8F59-058297ECB4FA}"/>
              </a:ext>
            </a:extLst>
          </p:cNvPr>
          <p:cNvSpPr/>
          <p:nvPr/>
        </p:nvSpPr>
        <p:spPr>
          <a:xfrm>
            <a:off x="4793726" y="4020725"/>
            <a:ext cx="1098229" cy="1095325"/>
          </a:xfrm>
          <a:prstGeom prst="ellipse">
            <a:avLst/>
          </a:prstGeom>
          <a:noFill/>
          <a:ln w="3175" cap="flat" cmpd="sng">
            <a:solidFill>
              <a:schemeClr val="bg1">
                <a:lumMod val="50000"/>
              </a:schemeClr>
            </a:solidFill>
            <a:prstDash val="solid"/>
            <a:miter/>
            <a:headEnd type="none" w="med" len="med"/>
            <a:tailEnd type="none" w="med" len="me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dirty="0">
              <a:ln>
                <a:noFill/>
              </a:ln>
              <a:solidFill>
                <a:srgbClr val="B18D6E"/>
              </a:solidFill>
              <a:effectLst/>
              <a:uLnTx/>
              <a:uFillTx/>
              <a:latin typeface="宋体" pitchFamily="2" charset="-122"/>
              <a:ea typeface="宋体" pitchFamily="2" charset="-122"/>
              <a:cs typeface="+mn-cs"/>
              <a:sym typeface="宋体" pitchFamily="2" charset="-122"/>
            </a:endParaRPr>
          </a:p>
        </p:txBody>
      </p:sp>
      <p:sp>
        <p:nvSpPr>
          <p:cNvPr id="67" name="TextBox 50">
            <a:extLst>
              <a:ext uri="{FF2B5EF4-FFF2-40B4-BE49-F238E27FC236}">
                <a16:creationId xmlns:a16="http://schemas.microsoft.com/office/drawing/2014/main" id="{26E60458-CDAE-4594-8BBC-D3C80FB39FE7}"/>
              </a:ext>
            </a:extLst>
          </p:cNvPr>
          <p:cNvSpPr/>
          <p:nvPr/>
        </p:nvSpPr>
        <p:spPr>
          <a:xfrm>
            <a:off x="5047995" y="4348310"/>
            <a:ext cx="726481" cy="461665"/>
          </a:xfrm>
          <a:prstGeom prst="rect">
            <a:avLst/>
          </a:prstGeom>
          <a:noFill/>
          <a:ln w="9525">
            <a:noFill/>
            <a:miter/>
          </a:ln>
        </p:spPr>
        <p:txBody>
          <a:bodyPr wrap="none">
            <a:spAutoFit/>
          </a:bodyPr>
          <a:lstStyle/>
          <a:p>
            <a:pPr>
              <a:defRPr/>
            </a:pPr>
            <a:r>
              <a:rPr lang="en-US" altLang="zh-CN" sz="2400">
                <a:solidFill>
                  <a:srgbClr val="B18D6E"/>
                </a:solidFill>
                <a:latin typeface="华文楷体" panose="02010600040101010101" pitchFamily="2" charset="-122"/>
                <a:ea typeface="华文楷体" panose="02010600040101010101" pitchFamily="2" charset="-122"/>
                <a:sym typeface="方正大黑简体" pitchFamily="2" charset="-122"/>
              </a:rPr>
              <a:t>64%</a:t>
            </a:r>
            <a:endParaRPr lang="zh-CN" altLang="en-US" sz="2400" dirty="0">
              <a:solidFill>
                <a:srgbClr val="B18D6E"/>
              </a:solidFill>
              <a:latin typeface="华文楷体" panose="02010600040101010101" pitchFamily="2" charset="-122"/>
              <a:ea typeface="华文楷体" panose="02010600040101010101" pitchFamily="2" charset="-122"/>
              <a:sym typeface="方正大黑简体" pitchFamily="2" charset="-122"/>
            </a:endParaRPr>
          </a:p>
        </p:txBody>
      </p:sp>
      <p:sp>
        <p:nvSpPr>
          <p:cNvPr id="68" name="空心弧 67">
            <a:extLst>
              <a:ext uri="{FF2B5EF4-FFF2-40B4-BE49-F238E27FC236}">
                <a16:creationId xmlns:a16="http://schemas.microsoft.com/office/drawing/2014/main" id="{FF0FB25B-D8A8-4CC1-95D7-D1E2C8928E31}"/>
              </a:ext>
            </a:extLst>
          </p:cNvPr>
          <p:cNvSpPr/>
          <p:nvPr/>
        </p:nvSpPr>
        <p:spPr>
          <a:xfrm>
            <a:off x="4767870" y="4011847"/>
            <a:ext cx="1120473" cy="1120471"/>
          </a:xfrm>
          <a:prstGeom prst="blockArc">
            <a:avLst>
              <a:gd name="adj1" fmla="val 3620784"/>
              <a:gd name="adj2" fmla="val 16293996"/>
              <a:gd name="adj3" fmla="val 1030"/>
            </a:avLst>
          </a:prstGeom>
          <a:solidFill>
            <a:srgbClr val="BBBFA4"/>
          </a:solidFill>
          <a:ln w="76200">
            <a:solidFill>
              <a:srgbClr val="B69F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4348" eaLnBrk="0" fontAlgn="auto" hangingPunct="0">
              <a:spcBef>
                <a:spcPts val="0"/>
              </a:spcBef>
              <a:spcAft>
                <a:spcPts val="0"/>
              </a:spcAft>
              <a:defRPr/>
            </a:pPr>
            <a:endParaRPr lang="zh-CN" altLang="en-US" sz="1687">
              <a:solidFill>
                <a:srgbClr val="000000"/>
              </a:solidFill>
              <a:latin typeface="微软雅黑"/>
              <a:ea typeface="微软雅黑"/>
            </a:endParaRPr>
          </a:p>
        </p:txBody>
      </p:sp>
      <p:sp>
        <p:nvSpPr>
          <p:cNvPr id="69" name="空心弧 68">
            <a:extLst>
              <a:ext uri="{FF2B5EF4-FFF2-40B4-BE49-F238E27FC236}">
                <a16:creationId xmlns:a16="http://schemas.microsoft.com/office/drawing/2014/main" id="{0BB0293D-7C80-4F7F-A3B0-893AA377E5DC}"/>
              </a:ext>
            </a:extLst>
          </p:cNvPr>
          <p:cNvSpPr/>
          <p:nvPr/>
        </p:nvSpPr>
        <p:spPr>
          <a:xfrm>
            <a:off x="4782603" y="2188533"/>
            <a:ext cx="1095327" cy="1095325"/>
          </a:xfrm>
          <a:prstGeom prst="blockArc">
            <a:avLst>
              <a:gd name="adj1" fmla="val 3152382"/>
              <a:gd name="adj2" fmla="val 18741522"/>
              <a:gd name="adj3" fmla="val 0"/>
            </a:avLst>
          </a:prstGeom>
          <a:solidFill>
            <a:srgbClr val="BBBFA4"/>
          </a:solidFill>
          <a:ln w="76200">
            <a:solidFill>
              <a:srgbClr val="B69F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4348" eaLnBrk="0" fontAlgn="auto" hangingPunct="0">
              <a:spcBef>
                <a:spcPts val="0"/>
              </a:spcBef>
              <a:spcAft>
                <a:spcPts val="0"/>
              </a:spcAft>
              <a:defRPr/>
            </a:pPr>
            <a:endParaRPr lang="zh-CN" altLang="en-US" sz="1687">
              <a:solidFill>
                <a:srgbClr val="000000"/>
              </a:solidFill>
              <a:latin typeface="微软雅黑"/>
              <a:ea typeface="微软雅黑"/>
            </a:endParaRPr>
          </a:p>
        </p:txBody>
      </p:sp>
      <p:pic>
        <p:nvPicPr>
          <p:cNvPr id="70" name="图片 69">
            <a:extLst>
              <a:ext uri="{FF2B5EF4-FFF2-40B4-BE49-F238E27FC236}">
                <a16:creationId xmlns:a16="http://schemas.microsoft.com/office/drawing/2014/main" id="{21FE7430-C187-4519-B53F-A470FF9F3E1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 t="22501" r="21972" b="9333"/>
          <a:stretch/>
        </p:blipFill>
        <p:spPr>
          <a:xfrm rot="19855722">
            <a:off x="789807" y="3640733"/>
            <a:ext cx="1399308" cy="1855308"/>
          </a:xfrm>
          <a:prstGeom prst="rect">
            <a:avLst/>
          </a:prstGeom>
        </p:spPr>
      </p:pic>
    </p:spTree>
    <p:extLst>
      <p:ext uri="{BB962C8B-B14F-4D97-AF65-F5344CB8AC3E}">
        <p14:creationId xmlns:p14="http://schemas.microsoft.com/office/powerpoint/2010/main" val="14160181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7D22A680-CF95-4098-AEBC-3F6DA98C6C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7" name="图片 36">
            <a:extLst>
              <a:ext uri="{FF2B5EF4-FFF2-40B4-BE49-F238E27FC236}">
                <a16:creationId xmlns:a16="http://schemas.microsoft.com/office/drawing/2014/main" id="{91E91210-90B0-45B0-970B-AB847CE2503A}"/>
              </a:ext>
            </a:extLst>
          </p:cNvPr>
          <p:cNvPicPr>
            <a:picLocks noChangeAspect="1"/>
          </p:cNvPicPr>
          <p:nvPr/>
        </p:nvPicPr>
        <p:blipFill>
          <a:blip r:embed="rId3">
            <a:extLst>
              <a:ext uri="{28A0092B-C50C-407E-A947-70E740481C1C}">
                <a14:useLocalDpi xmlns:a14="http://schemas.microsoft.com/office/drawing/2010/main" val="0"/>
              </a:ext>
            </a:extLst>
          </a:blip>
          <a:srcRect l="32526" t="24218" r="33954" b="16190"/>
          <a:stretch>
            <a:fillRect/>
          </a:stretch>
        </p:blipFill>
        <p:spPr>
          <a:xfrm>
            <a:off x="3784299" y="1215874"/>
            <a:ext cx="4598002" cy="4598002"/>
          </a:xfrm>
          <a:custGeom>
            <a:avLst/>
            <a:gdLst>
              <a:gd name="connsiteX0" fmla="*/ 2043404 w 4086808"/>
              <a:gd name="connsiteY0" fmla="*/ 0 h 4086808"/>
              <a:gd name="connsiteX1" fmla="*/ 4086808 w 4086808"/>
              <a:gd name="connsiteY1" fmla="*/ 2043404 h 4086808"/>
              <a:gd name="connsiteX2" fmla="*/ 2043404 w 4086808"/>
              <a:gd name="connsiteY2" fmla="*/ 4086808 h 4086808"/>
              <a:gd name="connsiteX3" fmla="*/ 0 w 4086808"/>
              <a:gd name="connsiteY3" fmla="*/ 2043404 h 4086808"/>
              <a:gd name="connsiteX4" fmla="*/ 2043404 w 4086808"/>
              <a:gd name="connsiteY4" fmla="*/ 0 h 4086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6808" h="4086808">
                <a:moveTo>
                  <a:pt x="2043404" y="0"/>
                </a:moveTo>
                <a:cubicBezTo>
                  <a:pt x="3171945" y="0"/>
                  <a:pt x="4086808" y="914863"/>
                  <a:pt x="4086808" y="2043404"/>
                </a:cubicBezTo>
                <a:cubicBezTo>
                  <a:pt x="4086808" y="3171945"/>
                  <a:pt x="3171945" y="4086808"/>
                  <a:pt x="2043404" y="4086808"/>
                </a:cubicBezTo>
                <a:cubicBezTo>
                  <a:pt x="914863" y="4086808"/>
                  <a:pt x="0" y="3171945"/>
                  <a:pt x="0" y="2043404"/>
                </a:cubicBezTo>
                <a:cubicBezTo>
                  <a:pt x="0" y="914863"/>
                  <a:pt x="914863" y="0"/>
                  <a:pt x="2043404" y="0"/>
                </a:cubicBezTo>
                <a:close/>
              </a:path>
            </a:pathLst>
          </a:custGeom>
          <a:effectLst>
            <a:outerShdw blurRad="50800" dist="38100" dir="5400000" algn="t" rotWithShape="0">
              <a:prstClr val="black">
                <a:alpha val="40000"/>
              </a:prstClr>
            </a:outerShdw>
          </a:effectLst>
        </p:spPr>
      </p:pic>
      <p:pic>
        <p:nvPicPr>
          <p:cNvPr id="38" name="图片 37">
            <a:extLst>
              <a:ext uri="{FF2B5EF4-FFF2-40B4-BE49-F238E27FC236}">
                <a16:creationId xmlns:a16="http://schemas.microsoft.com/office/drawing/2014/main" id="{F67F5E6F-AD2B-4740-ABA4-3EA0A359C56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 t="22501" r="21972" b="9333"/>
          <a:stretch/>
        </p:blipFill>
        <p:spPr>
          <a:xfrm rot="19855722">
            <a:off x="6057124" y="1713913"/>
            <a:ext cx="2075194" cy="2751448"/>
          </a:xfrm>
          <a:prstGeom prst="rect">
            <a:avLst/>
          </a:prstGeom>
        </p:spPr>
      </p:pic>
      <p:pic>
        <p:nvPicPr>
          <p:cNvPr id="31" name="图片 30">
            <a:extLst>
              <a:ext uri="{FF2B5EF4-FFF2-40B4-BE49-F238E27FC236}">
                <a16:creationId xmlns:a16="http://schemas.microsoft.com/office/drawing/2014/main" id="{9D0A02B7-B09F-4394-A97C-572C656DFF4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43237" r="46563" b="5525"/>
          <a:stretch/>
        </p:blipFill>
        <p:spPr>
          <a:xfrm>
            <a:off x="5322837" y="3378200"/>
            <a:ext cx="2540195" cy="2435676"/>
          </a:xfrm>
          <a:custGeom>
            <a:avLst/>
            <a:gdLst>
              <a:gd name="connsiteX0" fmla="*/ 0 w 2540195"/>
              <a:gd name="connsiteY0" fmla="*/ 0 h 2435676"/>
              <a:gd name="connsiteX1" fmla="*/ 2540195 w 2540195"/>
              <a:gd name="connsiteY1" fmla="*/ 0 h 2435676"/>
              <a:gd name="connsiteX2" fmla="*/ 2540195 w 2540195"/>
              <a:gd name="connsiteY2" fmla="*/ 1610750 h 2435676"/>
              <a:gd name="connsiteX3" fmla="*/ 2402444 w 2540195"/>
              <a:gd name="connsiteY3" fmla="*/ 1762314 h 2435676"/>
              <a:gd name="connsiteX4" fmla="*/ 776805 w 2540195"/>
              <a:gd name="connsiteY4" fmla="*/ 2435676 h 2435676"/>
              <a:gd name="connsiteX5" fmla="*/ 93153 w 2540195"/>
              <a:gd name="connsiteY5" fmla="*/ 2332318 h 2435676"/>
              <a:gd name="connsiteX6" fmla="*/ 0 w 2540195"/>
              <a:gd name="connsiteY6" fmla="*/ 2298224 h 2435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0195" h="2435676">
                <a:moveTo>
                  <a:pt x="0" y="0"/>
                </a:moveTo>
                <a:lnTo>
                  <a:pt x="2540195" y="0"/>
                </a:lnTo>
                <a:lnTo>
                  <a:pt x="2540195" y="1610750"/>
                </a:lnTo>
                <a:lnTo>
                  <a:pt x="2402444" y="1762314"/>
                </a:lnTo>
                <a:cubicBezTo>
                  <a:pt x="1986407" y="2178352"/>
                  <a:pt x="1411657" y="2435676"/>
                  <a:pt x="776805" y="2435676"/>
                </a:cubicBezTo>
                <a:cubicBezTo>
                  <a:pt x="538736" y="2435676"/>
                  <a:pt x="309118" y="2399490"/>
                  <a:pt x="93153" y="2332318"/>
                </a:cubicBezTo>
                <a:lnTo>
                  <a:pt x="0" y="2298224"/>
                </a:lnTo>
                <a:close/>
              </a:path>
            </a:pathLst>
          </a:custGeom>
        </p:spPr>
      </p:pic>
      <p:sp>
        <p:nvSpPr>
          <p:cNvPr id="13" name="文本框 12">
            <a:extLst>
              <a:ext uri="{FF2B5EF4-FFF2-40B4-BE49-F238E27FC236}">
                <a16:creationId xmlns:a16="http://schemas.microsoft.com/office/drawing/2014/main" id="{F1532526-D804-4A62-92D0-63EA8B1BF2E5}"/>
              </a:ext>
            </a:extLst>
          </p:cNvPr>
          <p:cNvSpPr txBox="1"/>
          <p:nvPr/>
        </p:nvSpPr>
        <p:spPr>
          <a:xfrm>
            <a:off x="4298455" y="1915520"/>
            <a:ext cx="1800493" cy="3324225"/>
          </a:xfrm>
          <a:prstGeom prst="rect">
            <a:avLst/>
          </a:prstGeom>
          <a:noFill/>
        </p:spPr>
        <p:txBody>
          <a:bodyPr vert="eaVert"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200" dirty="0">
                <a:solidFill>
                  <a:srgbClr val="B18D6E"/>
                </a:solidFill>
                <a:latin typeface="华文楷体" panose="02010600040101010101" pitchFamily="2" charset="-122"/>
                <a:ea typeface="华文楷体" panose="02010600040101010101" pitchFamily="2" charset="-122"/>
              </a:rPr>
              <a:t>风萧萧兮易</a:t>
            </a:r>
            <a:r>
              <a:rPr lang="zh-CN" altLang="en-US" sz="1200">
                <a:solidFill>
                  <a:srgbClr val="B18D6E"/>
                </a:solidFill>
                <a:latin typeface="华文楷体" panose="02010600040101010101" pitchFamily="2" charset="-122"/>
                <a:ea typeface="华文楷体" panose="02010600040101010101" pitchFamily="2" charset="-122"/>
              </a:rPr>
              <a:t>水寒</a:t>
            </a:r>
            <a:endParaRPr lang="en-US" altLang="zh-CN" sz="1200" dirty="0">
              <a:solidFill>
                <a:srgbClr val="B18D6E"/>
              </a:solidFill>
              <a:latin typeface="华文楷体" panose="02010600040101010101" pitchFamily="2" charset="-122"/>
              <a:ea typeface="华文楷体" panose="02010600040101010101" pitchFamily="2"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200" dirty="0">
                <a:solidFill>
                  <a:srgbClr val="B18D6E"/>
                </a:solidFill>
                <a:latin typeface="华文楷体" panose="02010600040101010101" pitchFamily="2" charset="-122"/>
                <a:ea typeface="华文楷体" panose="02010600040101010101" pitchFamily="2" charset="-122"/>
              </a:rPr>
              <a:t>壮士一去兮不复还。探虎穴兮入</a:t>
            </a:r>
            <a:r>
              <a:rPr lang="zh-CN" altLang="en-US" sz="1200">
                <a:solidFill>
                  <a:srgbClr val="B18D6E"/>
                </a:solidFill>
                <a:latin typeface="华文楷体" panose="02010600040101010101" pitchFamily="2" charset="-122"/>
                <a:ea typeface="华文楷体" panose="02010600040101010101" pitchFamily="2" charset="-122"/>
              </a:rPr>
              <a:t>蛟宫</a:t>
            </a:r>
            <a:endParaRPr lang="en-US" altLang="zh-CN" sz="1200" dirty="0">
              <a:solidFill>
                <a:srgbClr val="B18D6E"/>
              </a:solidFill>
              <a:latin typeface="华文楷体" panose="02010600040101010101" pitchFamily="2" charset="-122"/>
              <a:ea typeface="华文楷体" panose="02010600040101010101" pitchFamily="2"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200" dirty="0">
                <a:solidFill>
                  <a:srgbClr val="B18D6E"/>
                </a:solidFill>
                <a:latin typeface="华文楷体" panose="02010600040101010101" pitchFamily="2" charset="-122"/>
                <a:ea typeface="华文楷体" panose="02010600040101010101" pitchFamily="2" charset="-122"/>
              </a:rPr>
              <a:t>仰天呼气兮成白</a:t>
            </a:r>
            <a:r>
              <a:rPr lang="zh-CN" altLang="en-US" sz="1200">
                <a:solidFill>
                  <a:srgbClr val="B18D6E"/>
                </a:solidFill>
                <a:latin typeface="华文楷体" panose="02010600040101010101" pitchFamily="2" charset="-122"/>
                <a:ea typeface="华文楷体" panose="02010600040101010101" pitchFamily="2" charset="-122"/>
              </a:rPr>
              <a:t>虹。</a:t>
            </a:r>
            <a:endParaRPr lang="en-US" altLang="zh-CN" sz="1200" dirty="0">
              <a:solidFill>
                <a:srgbClr val="B18D6E"/>
              </a:solidFill>
              <a:latin typeface="华文楷体" panose="02010600040101010101" pitchFamily="2" charset="-122"/>
              <a:ea typeface="华文楷体" panose="02010600040101010101" pitchFamily="2"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200" dirty="0">
                <a:solidFill>
                  <a:srgbClr val="B18D6E"/>
                </a:solidFill>
                <a:latin typeface="华文楷体" panose="02010600040101010101" pitchFamily="2" charset="-122"/>
                <a:ea typeface="华文楷体" panose="02010600040101010101" pitchFamily="2" charset="-122"/>
              </a:rPr>
              <a:t>风萧萧兮易水寒，壮士一去兮</a:t>
            </a:r>
            <a:r>
              <a:rPr lang="zh-CN" altLang="en-US" sz="1200">
                <a:solidFill>
                  <a:srgbClr val="B18D6E"/>
                </a:solidFill>
                <a:latin typeface="华文楷体" panose="02010600040101010101" pitchFamily="2" charset="-122"/>
                <a:ea typeface="华文楷体" panose="02010600040101010101" pitchFamily="2" charset="-122"/>
              </a:rPr>
              <a:t>不复还</a:t>
            </a:r>
            <a:endParaRPr lang="en-US" altLang="zh-CN" sz="1200" dirty="0">
              <a:solidFill>
                <a:srgbClr val="B18D6E"/>
              </a:solidFill>
              <a:latin typeface="华文楷体" panose="02010600040101010101" pitchFamily="2" charset="-122"/>
              <a:ea typeface="华文楷体" panose="02010600040101010101" pitchFamily="2"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200" dirty="0">
                <a:solidFill>
                  <a:srgbClr val="B18D6E"/>
                </a:solidFill>
                <a:latin typeface="华文楷体" panose="02010600040101010101" pitchFamily="2" charset="-122"/>
                <a:ea typeface="华文楷体" panose="02010600040101010101" pitchFamily="2" charset="-122"/>
              </a:rPr>
              <a:t>壮士一去兮</a:t>
            </a:r>
            <a:r>
              <a:rPr lang="zh-CN" altLang="en-US" sz="1200">
                <a:solidFill>
                  <a:srgbClr val="B18D6E"/>
                </a:solidFill>
                <a:latin typeface="华文楷体" panose="02010600040101010101" pitchFamily="2" charset="-122"/>
                <a:ea typeface="华文楷体" panose="02010600040101010101" pitchFamily="2" charset="-122"/>
              </a:rPr>
              <a:t>不复还</a:t>
            </a:r>
            <a:endParaRPr lang="en-US" altLang="zh-CN" sz="1200" dirty="0">
              <a:solidFill>
                <a:srgbClr val="B18D6E"/>
              </a:solidFill>
              <a:latin typeface="华文楷体" panose="02010600040101010101" pitchFamily="2" charset="-122"/>
              <a:ea typeface="华文楷体" panose="02010600040101010101" pitchFamily="2"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prstClr val="black">
                  <a:lumMod val="85000"/>
                  <a:lumOff val="15000"/>
                </a:prstClr>
              </a:solidFill>
              <a:effectLst/>
              <a:uLnTx/>
              <a:uFillTx/>
              <a:latin typeface="方正隶书繁体" panose="03000509000000000000" pitchFamily="65" charset="-122"/>
              <a:ea typeface="汉仪细圆简" panose="02010609000101010101" pitchFamily="49" charset="-122"/>
            </a:endParaRPr>
          </a:p>
        </p:txBody>
      </p:sp>
      <p:sp>
        <p:nvSpPr>
          <p:cNvPr id="14" name="文本框 13">
            <a:extLst>
              <a:ext uri="{FF2B5EF4-FFF2-40B4-BE49-F238E27FC236}">
                <a16:creationId xmlns:a16="http://schemas.microsoft.com/office/drawing/2014/main" id="{46DCCD53-B306-4ABF-8901-6938531C2F3A}"/>
              </a:ext>
            </a:extLst>
          </p:cNvPr>
          <p:cNvSpPr txBox="1"/>
          <p:nvPr/>
        </p:nvSpPr>
        <p:spPr>
          <a:xfrm>
            <a:off x="5943234" y="1865998"/>
            <a:ext cx="677108" cy="1867801"/>
          </a:xfrm>
          <a:prstGeom prst="rect">
            <a:avLst/>
          </a:prstGeom>
          <a:noFill/>
        </p:spPr>
        <p:txBody>
          <a:bodyPr vert="eaVert" wrap="square" rtlCol="0">
            <a:spAutoFit/>
          </a:bodyPr>
          <a:lstStyle/>
          <a:p>
            <a:pPr marR="0" lvl="0" indent="0" algn="just" defTabSz="914103" fontAlgn="auto">
              <a:lnSpc>
                <a:spcPct val="100000"/>
              </a:lnSpc>
              <a:spcBef>
                <a:spcPts val="0"/>
              </a:spcBef>
              <a:spcAft>
                <a:spcPts val="0"/>
              </a:spcAft>
              <a:buClrTx/>
              <a:buSzTx/>
              <a:buFontTx/>
              <a:buNone/>
              <a:tabLst/>
              <a:defRPr/>
            </a:pPr>
            <a:r>
              <a:rPr lang="zh-CN" altLang="en-US" sz="3200">
                <a:solidFill>
                  <a:srgbClr val="A37957"/>
                </a:solidFill>
                <a:latin typeface="华文楷体" panose="02010600040101010101" pitchFamily="2" charset="-122"/>
                <a:ea typeface="华文楷体" panose="02010600040101010101" pitchFamily="2" charset="-122"/>
              </a:rPr>
              <a:t>第三章</a:t>
            </a:r>
          </a:p>
        </p:txBody>
      </p:sp>
    </p:spTree>
    <p:extLst>
      <p:ext uri="{BB962C8B-B14F-4D97-AF65-F5344CB8AC3E}">
        <p14:creationId xmlns:p14="http://schemas.microsoft.com/office/powerpoint/2010/main" val="14555959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a:extLst>
              <a:ext uri="{FF2B5EF4-FFF2-40B4-BE49-F238E27FC236}">
                <a16:creationId xmlns:a16="http://schemas.microsoft.com/office/drawing/2014/main" id="{461582C5-B908-4690-B6CE-BB6046F567A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1253" b="31253"/>
          <a:stretch/>
        </p:blipFill>
        <p:spPr>
          <a:xfrm>
            <a:off x="0" y="0"/>
            <a:ext cx="12192000" cy="6858000"/>
          </a:xfrm>
          <a:prstGeom prst="rect">
            <a:avLst/>
          </a:prstGeom>
        </p:spPr>
      </p:pic>
      <p:sp>
        <p:nvSpPr>
          <p:cNvPr id="30" name="矩形 16">
            <a:extLst>
              <a:ext uri="{FF2B5EF4-FFF2-40B4-BE49-F238E27FC236}">
                <a16:creationId xmlns:a16="http://schemas.microsoft.com/office/drawing/2014/main" id="{2D897E2C-303E-419B-A730-6B4F901BD3A7}"/>
              </a:ext>
            </a:extLst>
          </p:cNvPr>
          <p:cNvSpPr/>
          <p:nvPr/>
        </p:nvSpPr>
        <p:spPr>
          <a:xfrm rot="5400000">
            <a:off x="4425325" y="-908673"/>
            <a:ext cx="3327573" cy="12205774"/>
          </a:xfrm>
          <a:custGeom>
            <a:avLst/>
            <a:gdLst>
              <a:gd name="connsiteX0" fmla="*/ 0 w 4353502"/>
              <a:gd name="connsiteY0" fmla="*/ 0 h 12205771"/>
              <a:gd name="connsiteX1" fmla="*/ 4353502 w 4353502"/>
              <a:gd name="connsiteY1" fmla="*/ 0 h 12205771"/>
              <a:gd name="connsiteX2" fmla="*/ 4353502 w 4353502"/>
              <a:gd name="connsiteY2" fmla="*/ 12205771 h 12205771"/>
              <a:gd name="connsiteX3" fmla="*/ 0 w 4353502"/>
              <a:gd name="connsiteY3" fmla="*/ 12205771 h 12205771"/>
              <a:gd name="connsiteX4" fmla="*/ 0 w 4353502"/>
              <a:gd name="connsiteY4" fmla="*/ 0 h 12205771"/>
              <a:gd name="connsiteX0" fmla="*/ 210724 w 4564226"/>
              <a:gd name="connsiteY0" fmla="*/ 0 h 12205771"/>
              <a:gd name="connsiteX1" fmla="*/ 4564226 w 4564226"/>
              <a:gd name="connsiteY1" fmla="*/ 0 h 12205771"/>
              <a:gd name="connsiteX2" fmla="*/ 4564226 w 4564226"/>
              <a:gd name="connsiteY2" fmla="*/ 12205771 h 12205771"/>
              <a:gd name="connsiteX3" fmla="*/ 210724 w 4564226"/>
              <a:gd name="connsiteY3" fmla="*/ 12205771 h 12205771"/>
              <a:gd name="connsiteX4" fmla="*/ 210724 w 4564226"/>
              <a:gd name="connsiteY4" fmla="*/ 0 h 12205771"/>
              <a:gd name="connsiteX0" fmla="*/ 265915 w 4619417"/>
              <a:gd name="connsiteY0" fmla="*/ 0 h 12205771"/>
              <a:gd name="connsiteX1" fmla="*/ 4619417 w 4619417"/>
              <a:gd name="connsiteY1" fmla="*/ 0 h 12205771"/>
              <a:gd name="connsiteX2" fmla="*/ 4619417 w 4619417"/>
              <a:gd name="connsiteY2" fmla="*/ 12205771 h 12205771"/>
              <a:gd name="connsiteX3" fmla="*/ 265915 w 4619417"/>
              <a:gd name="connsiteY3" fmla="*/ 12205771 h 12205771"/>
              <a:gd name="connsiteX4" fmla="*/ 265915 w 4619417"/>
              <a:gd name="connsiteY4" fmla="*/ 0 h 12205771"/>
              <a:gd name="connsiteX0" fmla="*/ 215021 w 4568523"/>
              <a:gd name="connsiteY0" fmla="*/ 0 h 12205771"/>
              <a:gd name="connsiteX1" fmla="*/ 4568523 w 4568523"/>
              <a:gd name="connsiteY1" fmla="*/ 0 h 12205771"/>
              <a:gd name="connsiteX2" fmla="*/ 4568523 w 4568523"/>
              <a:gd name="connsiteY2" fmla="*/ 12205771 h 12205771"/>
              <a:gd name="connsiteX3" fmla="*/ 215021 w 4568523"/>
              <a:gd name="connsiteY3" fmla="*/ 12205771 h 12205771"/>
              <a:gd name="connsiteX4" fmla="*/ 215021 w 4568523"/>
              <a:gd name="connsiteY4" fmla="*/ 0 h 12205771"/>
              <a:gd name="connsiteX0" fmla="*/ 226135 w 4579637"/>
              <a:gd name="connsiteY0" fmla="*/ 0 h 12205771"/>
              <a:gd name="connsiteX1" fmla="*/ 4579637 w 4579637"/>
              <a:gd name="connsiteY1" fmla="*/ 0 h 12205771"/>
              <a:gd name="connsiteX2" fmla="*/ 4579637 w 4579637"/>
              <a:gd name="connsiteY2" fmla="*/ 12205771 h 12205771"/>
              <a:gd name="connsiteX3" fmla="*/ 226135 w 4579637"/>
              <a:gd name="connsiteY3" fmla="*/ 12205771 h 12205771"/>
              <a:gd name="connsiteX4" fmla="*/ 226135 w 4579637"/>
              <a:gd name="connsiteY4" fmla="*/ 0 h 12205771"/>
              <a:gd name="connsiteX0" fmla="*/ 208020 w 4584100"/>
              <a:gd name="connsiteY0" fmla="*/ 0 h 12205771"/>
              <a:gd name="connsiteX1" fmla="*/ 4584100 w 4584100"/>
              <a:gd name="connsiteY1" fmla="*/ 0 h 12205771"/>
              <a:gd name="connsiteX2" fmla="*/ 4584100 w 4584100"/>
              <a:gd name="connsiteY2" fmla="*/ 12205771 h 12205771"/>
              <a:gd name="connsiteX3" fmla="*/ 230598 w 4584100"/>
              <a:gd name="connsiteY3" fmla="*/ 12205771 h 12205771"/>
              <a:gd name="connsiteX4" fmla="*/ 208020 w 4584100"/>
              <a:gd name="connsiteY4" fmla="*/ 0 h 12205771"/>
              <a:gd name="connsiteX0" fmla="*/ 226134 w 4602214"/>
              <a:gd name="connsiteY0" fmla="*/ 0 h 12205774"/>
              <a:gd name="connsiteX1" fmla="*/ 4602214 w 4602214"/>
              <a:gd name="connsiteY1" fmla="*/ 0 h 12205774"/>
              <a:gd name="connsiteX2" fmla="*/ 4602214 w 4602214"/>
              <a:gd name="connsiteY2" fmla="*/ 12205771 h 12205774"/>
              <a:gd name="connsiteX3" fmla="*/ 226135 w 4602214"/>
              <a:gd name="connsiteY3" fmla="*/ 12205774 h 12205774"/>
              <a:gd name="connsiteX4" fmla="*/ 226134 w 4602214"/>
              <a:gd name="connsiteY4" fmla="*/ 0 h 12205774"/>
              <a:gd name="connsiteX0" fmla="*/ 186867 w 4562947"/>
              <a:gd name="connsiteY0" fmla="*/ 0 h 12205774"/>
              <a:gd name="connsiteX1" fmla="*/ 4562947 w 4562947"/>
              <a:gd name="connsiteY1" fmla="*/ 0 h 12205774"/>
              <a:gd name="connsiteX2" fmla="*/ 4562947 w 4562947"/>
              <a:gd name="connsiteY2" fmla="*/ 12205771 h 12205774"/>
              <a:gd name="connsiteX3" fmla="*/ 186868 w 4562947"/>
              <a:gd name="connsiteY3" fmla="*/ 12205774 h 12205774"/>
              <a:gd name="connsiteX4" fmla="*/ 186867 w 4562947"/>
              <a:gd name="connsiteY4" fmla="*/ 0 h 12205774"/>
              <a:gd name="connsiteX0" fmla="*/ 143093 w 4519173"/>
              <a:gd name="connsiteY0" fmla="*/ 0 h 12205774"/>
              <a:gd name="connsiteX1" fmla="*/ 4519173 w 4519173"/>
              <a:gd name="connsiteY1" fmla="*/ 0 h 12205774"/>
              <a:gd name="connsiteX2" fmla="*/ 4519173 w 4519173"/>
              <a:gd name="connsiteY2" fmla="*/ 12205771 h 12205774"/>
              <a:gd name="connsiteX3" fmla="*/ 143094 w 4519173"/>
              <a:gd name="connsiteY3" fmla="*/ 12205774 h 12205774"/>
              <a:gd name="connsiteX4" fmla="*/ 143093 w 4519173"/>
              <a:gd name="connsiteY4" fmla="*/ 0 h 12205774"/>
              <a:gd name="connsiteX0" fmla="*/ 162480 w 4538560"/>
              <a:gd name="connsiteY0" fmla="*/ 0 h 12205774"/>
              <a:gd name="connsiteX1" fmla="*/ 4538560 w 4538560"/>
              <a:gd name="connsiteY1" fmla="*/ 0 h 12205774"/>
              <a:gd name="connsiteX2" fmla="*/ 4538560 w 4538560"/>
              <a:gd name="connsiteY2" fmla="*/ 12205771 h 12205774"/>
              <a:gd name="connsiteX3" fmla="*/ 162481 w 4538560"/>
              <a:gd name="connsiteY3" fmla="*/ 12205774 h 12205774"/>
              <a:gd name="connsiteX4" fmla="*/ 162480 w 4538560"/>
              <a:gd name="connsiteY4" fmla="*/ 0 h 12205774"/>
              <a:gd name="connsiteX0" fmla="*/ 97802 w 4473882"/>
              <a:gd name="connsiteY0" fmla="*/ 0 h 12205774"/>
              <a:gd name="connsiteX1" fmla="*/ 4473882 w 4473882"/>
              <a:gd name="connsiteY1" fmla="*/ 0 h 12205774"/>
              <a:gd name="connsiteX2" fmla="*/ 4473882 w 4473882"/>
              <a:gd name="connsiteY2" fmla="*/ 12205771 h 12205774"/>
              <a:gd name="connsiteX3" fmla="*/ 97803 w 4473882"/>
              <a:gd name="connsiteY3" fmla="*/ 12205774 h 12205774"/>
              <a:gd name="connsiteX4" fmla="*/ 97802 w 4473882"/>
              <a:gd name="connsiteY4" fmla="*/ 0 h 12205774"/>
              <a:gd name="connsiteX0" fmla="*/ 230688 w 4606768"/>
              <a:gd name="connsiteY0" fmla="*/ 0 h 12205774"/>
              <a:gd name="connsiteX1" fmla="*/ 4606768 w 4606768"/>
              <a:gd name="connsiteY1" fmla="*/ 0 h 12205774"/>
              <a:gd name="connsiteX2" fmla="*/ 4606768 w 4606768"/>
              <a:gd name="connsiteY2" fmla="*/ 12205771 h 12205774"/>
              <a:gd name="connsiteX3" fmla="*/ 230689 w 4606768"/>
              <a:gd name="connsiteY3" fmla="*/ 12205774 h 12205774"/>
              <a:gd name="connsiteX4" fmla="*/ 230688 w 4606768"/>
              <a:gd name="connsiteY4" fmla="*/ 0 h 12205774"/>
              <a:gd name="connsiteX0" fmla="*/ 392054 w 4768134"/>
              <a:gd name="connsiteY0" fmla="*/ 0 h 12205774"/>
              <a:gd name="connsiteX1" fmla="*/ 4768134 w 4768134"/>
              <a:gd name="connsiteY1" fmla="*/ 0 h 12205774"/>
              <a:gd name="connsiteX2" fmla="*/ 4768134 w 4768134"/>
              <a:gd name="connsiteY2" fmla="*/ 12205771 h 12205774"/>
              <a:gd name="connsiteX3" fmla="*/ 392055 w 4768134"/>
              <a:gd name="connsiteY3" fmla="*/ 12205774 h 12205774"/>
              <a:gd name="connsiteX4" fmla="*/ 392054 w 4768134"/>
              <a:gd name="connsiteY4" fmla="*/ 0 h 12205774"/>
              <a:gd name="connsiteX0" fmla="*/ 373981 w 4750061"/>
              <a:gd name="connsiteY0" fmla="*/ 0 h 12205774"/>
              <a:gd name="connsiteX1" fmla="*/ 4750061 w 4750061"/>
              <a:gd name="connsiteY1" fmla="*/ 0 h 12205774"/>
              <a:gd name="connsiteX2" fmla="*/ 4750061 w 4750061"/>
              <a:gd name="connsiteY2" fmla="*/ 12205771 h 12205774"/>
              <a:gd name="connsiteX3" fmla="*/ 373982 w 4750061"/>
              <a:gd name="connsiteY3" fmla="*/ 12205774 h 12205774"/>
              <a:gd name="connsiteX4" fmla="*/ 373981 w 4750061"/>
              <a:gd name="connsiteY4" fmla="*/ 0 h 122057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0061" h="12205774">
                <a:moveTo>
                  <a:pt x="373981" y="0"/>
                </a:moveTo>
                <a:lnTo>
                  <a:pt x="4750061" y="0"/>
                </a:lnTo>
                <a:lnTo>
                  <a:pt x="4750061" y="12205771"/>
                </a:lnTo>
                <a:lnTo>
                  <a:pt x="373982" y="12205774"/>
                </a:lnTo>
                <a:cubicBezTo>
                  <a:pt x="-838994" y="9594863"/>
                  <a:pt x="1374860" y="3501324"/>
                  <a:pt x="373981" y="0"/>
                </a:cubicBezTo>
                <a:close/>
              </a:path>
            </a:pathLst>
          </a:custGeom>
          <a:blipFill dpi="0" rotWithShape="1">
            <a:blip r:embed="rId4">
              <a:extLst>
                <a:ext uri="{28A0092B-C50C-407E-A947-70E740481C1C}">
                  <a14:useLocalDpi xmlns:a14="http://schemas.microsoft.com/office/drawing/2010/main" val="0"/>
                </a:ext>
              </a:extLst>
            </a:blip>
            <a:srcRect/>
            <a:stretch>
              <a:fillRect/>
            </a:stretch>
          </a:blip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7" name="矩形 36">
            <a:extLst>
              <a:ext uri="{FF2B5EF4-FFF2-40B4-BE49-F238E27FC236}">
                <a16:creationId xmlns:a16="http://schemas.microsoft.com/office/drawing/2014/main" id="{ACBBD842-5F19-4B10-A92D-E800F574A519}"/>
              </a:ext>
            </a:extLst>
          </p:cNvPr>
          <p:cNvSpPr/>
          <p:nvPr/>
        </p:nvSpPr>
        <p:spPr>
          <a:xfrm>
            <a:off x="1304235" y="4534185"/>
            <a:ext cx="4985980" cy="1597307"/>
          </a:xfrm>
          <a:prstGeom prst="rect">
            <a:avLst/>
          </a:prstGeom>
        </p:spPr>
        <p:txBody>
          <a:bodyPr vert="eaVert" wrap="square">
            <a:spAutoFit/>
          </a:bodyPr>
          <a:lstStyle/>
          <a:p>
            <a:pPr lvl="0">
              <a:lnSpc>
                <a:spcPct val="150000"/>
              </a:lnSpc>
              <a:defRPr/>
            </a:pPr>
            <a:r>
              <a:rPr lang="zh-CN" altLang="en-US" sz="1600">
                <a:solidFill>
                  <a:srgbClr val="B18D6E"/>
                </a:solidFill>
                <a:latin typeface="华文楷体" panose="02010600040101010101" pitchFamily="2" charset="-122"/>
                <a:ea typeface="华文楷体" panose="02010600040101010101" pitchFamily="2" charset="-122"/>
              </a:rPr>
              <a:t>意境是指抒情性作品中所呈现的的那种情景交融虚实</a:t>
            </a:r>
          </a:p>
          <a:p>
            <a:pPr lvl="0">
              <a:lnSpc>
                <a:spcPct val="150000"/>
              </a:lnSpc>
              <a:defRPr/>
            </a:pPr>
            <a:r>
              <a:rPr lang="zh-CN" altLang="en-US" sz="1600">
                <a:solidFill>
                  <a:srgbClr val="B18D6E"/>
                </a:solidFill>
                <a:latin typeface="华文楷体" panose="02010600040101010101" pitchFamily="2" charset="-122"/>
                <a:ea typeface="华文楷体" panose="02010600040101010101" pitchFamily="2" charset="-122"/>
              </a:rPr>
              <a:t>相形象系统及其所诱发和开拓的他同文学典型一也是文学形象的高级意境是指抒情性</a:t>
            </a:r>
            <a:endParaRPr lang="zh-CN" altLang="en-US" sz="1600" dirty="0">
              <a:solidFill>
                <a:srgbClr val="B18D6E"/>
              </a:solidFill>
              <a:latin typeface="华文楷体" panose="02010600040101010101" pitchFamily="2" charset="-122"/>
              <a:ea typeface="华文楷体" panose="02010600040101010101" pitchFamily="2" charset="-122"/>
            </a:endParaRPr>
          </a:p>
        </p:txBody>
      </p:sp>
      <p:pic>
        <p:nvPicPr>
          <p:cNvPr id="17" name="图片 16">
            <a:extLst>
              <a:ext uri="{FF2B5EF4-FFF2-40B4-BE49-F238E27FC236}">
                <a16:creationId xmlns:a16="http://schemas.microsoft.com/office/drawing/2014/main" id="{7C3D7F4A-6070-4628-9ACD-3706420ED285}"/>
              </a:ext>
            </a:extLst>
          </p:cNvPr>
          <p:cNvPicPr>
            <a:picLocks noChangeAspect="1"/>
          </p:cNvPicPr>
          <p:nvPr/>
        </p:nvPicPr>
        <p:blipFill>
          <a:blip r:embed="rId5">
            <a:extLst>
              <a:ext uri="{28A0092B-C50C-407E-A947-70E740481C1C}">
                <a14:useLocalDpi xmlns:a14="http://schemas.microsoft.com/office/drawing/2010/main" val="0"/>
              </a:ext>
            </a:extLst>
          </a:blip>
          <a:srcRect l="32526" t="24218" r="33954" b="16190"/>
          <a:stretch>
            <a:fillRect/>
          </a:stretch>
        </p:blipFill>
        <p:spPr>
          <a:xfrm>
            <a:off x="1417149" y="976605"/>
            <a:ext cx="2324451" cy="2324451"/>
          </a:xfrm>
          <a:custGeom>
            <a:avLst/>
            <a:gdLst>
              <a:gd name="connsiteX0" fmla="*/ 2043404 w 4086808"/>
              <a:gd name="connsiteY0" fmla="*/ 0 h 4086808"/>
              <a:gd name="connsiteX1" fmla="*/ 4086808 w 4086808"/>
              <a:gd name="connsiteY1" fmla="*/ 2043404 h 4086808"/>
              <a:gd name="connsiteX2" fmla="*/ 2043404 w 4086808"/>
              <a:gd name="connsiteY2" fmla="*/ 4086808 h 4086808"/>
              <a:gd name="connsiteX3" fmla="*/ 0 w 4086808"/>
              <a:gd name="connsiteY3" fmla="*/ 2043404 h 4086808"/>
              <a:gd name="connsiteX4" fmla="*/ 2043404 w 4086808"/>
              <a:gd name="connsiteY4" fmla="*/ 0 h 4086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6808" h="4086808">
                <a:moveTo>
                  <a:pt x="2043404" y="0"/>
                </a:moveTo>
                <a:cubicBezTo>
                  <a:pt x="3171945" y="0"/>
                  <a:pt x="4086808" y="914863"/>
                  <a:pt x="4086808" y="2043404"/>
                </a:cubicBezTo>
                <a:cubicBezTo>
                  <a:pt x="4086808" y="3171945"/>
                  <a:pt x="3171945" y="4086808"/>
                  <a:pt x="2043404" y="4086808"/>
                </a:cubicBezTo>
                <a:cubicBezTo>
                  <a:pt x="914863" y="4086808"/>
                  <a:pt x="0" y="3171945"/>
                  <a:pt x="0" y="2043404"/>
                </a:cubicBezTo>
                <a:cubicBezTo>
                  <a:pt x="0" y="914863"/>
                  <a:pt x="914863" y="0"/>
                  <a:pt x="2043404" y="0"/>
                </a:cubicBezTo>
                <a:close/>
              </a:path>
            </a:pathLst>
          </a:custGeom>
        </p:spPr>
      </p:pic>
      <p:sp>
        <p:nvSpPr>
          <p:cNvPr id="18" name="矩形 17">
            <a:extLst>
              <a:ext uri="{FF2B5EF4-FFF2-40B4-BE49-F238E27FC236}">
                <a16:creationId xmlns:a16="http://schemas.microsoft.com/office/drawing/2014/main" id="{D8158C9A-2054-4829-8F88-B19B9F68515B}"/>
              </a:ext>
            </a:extLst>
          </p:cNvPr>
          <p:cNvSpPr/>
          <p:nvPr/>
        </p:nvSpPr>
        <p:spPr>
          <a:xfrm>
            <a:off x="1656045" y="1723317"/>
            <a:ext cx="1846659" cy="1227054"/>
          </a:xfrm>
          <a:prstGeom prst="rect">
            <a:avLst/>
          </a:prstGeom>
        </p:spPr>
        <p:txBody>
          <a:bodyPr vert="eaVert"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rgbClr val="B18D6E"/>
                </a:solidFill>
                <a:effectLst/>
                <a:uLnTx/>
                <a:uFillTx/>
                <a:latin typeface="华文楷体" panose="02010600040101010101" pitchFamily="2" charset="-122"/>
                <a:ea typeface="华文楷体" panose="02010600040101010101" pitchFamily="2" charset="-122"/>
              </a:rPr>
              <a:t>请在此处添加详细描述文本，尽量与标题文本语言风格相符合语言描</a:t>
            </a:r>
            <a:endParaRPr kumimoji="0" lang="zh-CN" altLang="en-US" sz="1200" b="0" i="0" u="none" strike="noStrike" kern="1200" cap="none" spc="0" normalizeH="0" baseline="0" noProof="0" dirty="0">
              <a:ln>
                <a:noFill/>
              </a:ln>
              <a:solidFill>
                <a:srgbClr val="B18D6E"/>
              </a:solidFill>
              <a:effectLst/>
              <a:uLnTx/>
              <a:uFillTx/>
              <a:latin typeface="华文楷体" panose="02010600040101010101" pitchFamily="2" charset="-122"/>
              <a:ea typeface="华文楷体" panose="02010600040101010101" pitchFamily="2" charset="-122"/>
            </a:endParaRPr>
          </a:p>
        </p:txBody>
      </p:sp>
      <p:pic>
        <p:nvPicPr>
          <p:cNvPr id="26" name="图片 25">
            <a:extLst>
              <a:ext uri="{FF2B5EF4-FFF2-40B4-BE49-F238E27FC236}">
                <a16:creationId xmlns:a16="http://schemas.microsoft.com/office/drawing/2014/main" id="{0E5BA7B1-89CA-4618-AB5D-46078F6C05B0}"/>
              </a:ext>
            </a:extLst>
          </p:cNvPr>
          <p:cNvPicPr>
            <a:picLocks noChangeAspect="1"/>
          </p:cNvPicPr>
          <p:nvPr/>
        </p:nvPicPr>
        <p:blipFill>
          <a:blip r:embed="rId5">
            <a:extLst>
              <a:ext uri="{28A0092B-C50C-407E-A947-70E740481C1C}">
                <a14:useLocalDpi xmlns:a14="http://schemas.microsoft.com/office/drawing/2010/main" val="0"/>
              </a:ext>
            </a:extLst>
          </a:blip>
          <a:srcRect l="32526" t="24218" r="33954" b="16190"/>
          <a:stretch>
            <a:fillRect/>
          </a:stretch>
        </p:blipFill>
        <p:spPr>
          <a:xfrm>
            <a:off x="4545523" y="1233129"/>
            <a:ext cx="2324451" cy="2324451"/>
          </a:xfrm>
          <a:custGeom>
            <a:avLst/>
            <a:gdLst>
              <a:gd name="connsiteX0" fmla="*/ 2043404 w 4086808"/>
              <a:gd name="connsiteY0" fmla="*/ 0 h 4086808"/>
              <a:gd name="connsiteX1" fmla="*/ 4086808 w 4086808"/>
              <a:gd name="connsiteY1" fmla="*/ 2043404 h 4086808"/>
              <a:gd name="connsiteX2" fmla="*/ 2043404 w 4086808"/>
              <a:gd name="connsiteY2" fmla="*/ 4086808 h 4086808"/>
              <a:gd name="connsiteX3" fmla="*/ 0 w 4086808"/>
              <a:gd name="connsiteY3" fmla="*/ 2043404 h 4086808"/>
              <a:gd name="connsiteX4" fmla="*/ 2043404 w 4086808"/>
              <a:gd name="connsiteY4" fmla="*/ 0 h 4086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6808" h="4086808">
                <a:moveTo>
                  <a:pt x="2043404" y="0"/>
                </a:moveTo>
                <a:cubicBezTo>
                  <a:pt x="3171945" y="0"/>
                  <a:pt x="4086808" y="914863"/>
                  <a:pt x="4086808" y="2043404"/>
                </a:cubicBezTo>
                <a:cubicBezTo>
                  <a:pt x="4086808" y="3171945"/>
                  <a:pt x="3171945" y="4086808"/>
                  <a:pt x="2043404" y="4086808"/>
                </a:cubicBezTo>
                <a:cubicBezTo>
                  <a:pt x="914863" y="4086808"/>
                  <a:pt x="0" y="3171945"/>
                  <a:pt x="0" y="2043404"/>
                </a:cubicBezTo>
                <a:cubicBezTo>
                  <a:pt x="0" y="914863"/>
                  <a:pt x="914863" y="0"/>
                  <a:pt x="2043404" y="0"/>
                </a:cubicBezTo>
                <a:close/>
              </a:path>
            </a:pathLst>
          </a:custGeom>
        </p:spPr>
      </p:pic>
      <p:sp>
        <p:nvSpPr>
          <p:cNvPr id="27" name="矩形 26">
            <a:extLst>
              <a:ext uri="{FF2B5EF4-FFF2-40B4-BE49-F238E27FC236}">
                <a16:creationId xmlns:a16="http://schemas.microsoft.com/office/drawing/2014/main" id="{7D26D6F6-1C37-40CE-950E-0FB21F088F8F}"/>
              </a:ext>
            </a:extLst>
          </p:cNvPr>
          <p:cNvSpPr/>
          <p:nvPr/>
        </p:nvSpPr>
        <p:spPr>
          <a:xfrm>
            <a:off x="4784419" y="1979841"/>
            <a:ext cx="1846659" cy="1227054"/>
          </a:xfrm>
          <a:prstGeom prst="rect">
            <a:avLst/>
          </a:prstGeom>
        </p:spPr>
        <p:txBody>
          <a:bodyPr vert="eaVert"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rgbClr val="B18D6E"/>
                </a:solidFill>
                <a:effectLst/>
                <a:uLnTx/>
                <a:uFillTx/>
                <a:latin typeface="华文楷体" panose="02010600040101010101" pitchFamily="2" charset="-122"/>
                <a:ea typeface="华文楷体" panose="02010600040101010101" pitchFamily="2" charset="-122"/>
              </a:rPr>
              <a:t>请在此处添加详细描述文本，尽量与标题文本语言风格相符合语言描</a:t>
            </a:r>
            <a:endParaRPr kumimoji="0" lang="zh-CN" altLang="en-US" sz="1200" b="0" i="0" u="none" strike="noStrike" kern="1200" cap="none" spc="0" normalizeH="0" baseline="0" noProof="0" dirty="0">
              <a:ln>
                <a:noFill/>
              </a:ln>
              <a:solidFill>
                <a:srgbClr val="B18D6E"/>
              </a:solidFill>
              <a:effectLst/>
              <a:uLnTx/>
              <a:uFillTx/>
              <a:latin typeface="华文楷体" panose="02010600040101010101" pitchFamily="2" charset="-122"/>
              <a:ea typeface="华文楷体" panose="02010600040101010101" pitchFamily="2" charset="-122"/>
            </a:endParaRPr>
          </a:p>
        </p:txBody>
      </p:sp>
      <p:pic>
        <p:nvPicPr>
          <p:cNvPr id="40" name="图片 39">
            <a:extLst>
              <a:ext uri="{FF2B5EF4-FFF2-40B4-BE49-F238E27FC236}">
                <a16:creationId xmlns:a16="http://schemas.microsoft.com/office/drawing/2014/main" id="{6753A168-2CBE-4305-8F8A-1ED834E54362}"/>
              </a:ext>
            </a:extLst>
          </p:cNvPr>
          <p:cNvPicPr>
            <a:picLocks noChangeAspect="1"/>
          </p:cNvPicPr>
          <p:nvPr/>
        </p:nvPicPr>
        <p:blipFill>
          <a:blip r:embed="rId5">
            <a:extLst>
              <a:ext uri="{28A0092B-C50C-407E-A947-70E740481C1C}">
                <a14:useLocalDpi xmlns:a14="http://schemas.microsoft.com/office/drawing/2010/main" val="0"/>
              </a:ext>
            </a:extLst>
          </a:blip>
          <a:srcRect l="32526" t="24218" r="33954" b="16190"/>
          <a:stretch>
            <a:fillRect/>
          </a:stretch>
        </p:blipFill>
        <p:spPr>
          <a:xfrm>
            <a:off x="7670604" y="1482747"/>
            <a:ext cx="2324451" cy="2324451"/>
          </a:xfrm>
          <a:custGeom>
            <a:avLst/>
            <a:gdLst>
              <a:gd name="connsiteX0" fmla="*/ 2043404 w 4086808"/>
              <a:gd name="connsiteY0" fmla="*/ 0 h 4086808"/>
              <a:gd name="connsiteX1" fmla="*/ 4086808 w 4086808"/>
              <a:gd name="connsiteY1" fmla="*/ 2043404 h 4086808"/>
              <a:gd name="connsiteX2" fmla="*/ 2043404 w 4086808"/>
              <a:gd name="connsiteY2" fmla="*/ 4086808 h 4086808"/>
              <a:gd name="connsiteX3" fmla="*/ 0 w 4086808"/>
              <a:gd name="connsiteY3" fmla="*/ 2043404 h 4086808"/>
              <a:gd name="connsiteX4" fmla="*/ 2043404 w 4086808"/>
              <a:gd name="connsiteY4" fmla="*/ 0 h 4086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6808" h="4086808">
                <a:moveTo>
                  <a:pt x="2043404" y="0"/>
                </a:moveTo>
                <a:cubicBezTo>
                  <a:pt x="3171945" y="0"/>
                  <a:pt x="4086808" y="914863"/>
                  <a:pt x="4086808" y="2043404"/>
                </a:cubicBezTo>
                <a:cubicBezTo>
                  <a:pt x="4086808" y="3171945"/>
                  <a:pt x="3171945" y="4086808"/>
                  <a:pt x="2043404" y="4086808"/>
                </a:cubicBezTo>
                <a:cubicBezTo>
                  <a:pt x="914863" y="4086808"/>
                  <a:pt x="0" y="3171945"/>
                  <a:pt x="0" y="2043404"/>
                </a:cubicBezTo>
                <a:cubicBezTo>
                  <a:pt x="0" y="914863"/>
                  <a:pt x="914863" y="0"/>
                  <a:pt x="2043404" y="0"/>
                </a:cubicBezTo>
                <a:close/>
              </a:path>
            </a:pathLst>
          </a:custGeom>
        </p:spPr>
      </p:pic>
      <p:sp>
        <p:nvSpPr>
          <p:cNvPr id="41" name="矩形 40">
            <a:extLst>
              <a:ext uri="{FF2B5EF4-FFF2-40B4-BE49-F238E27FC236}">
                <a16:creationId xmlns:a16="http://schemas.microsoft.com/office/drawing/2014/main" id="{D0BF6766-8EF6-45BA-AC42-B26D535AAC0F}"/>
              </a:ext>
            </a:extLst>
          </p:cNvPr>
          <p:cNvSpPr/>
          <p:nvPr/>
        </p:nvSpPr>
        <p:spPr>
          <a:xfrm>
            <a:off x="7909500" y="2229459"/>
            <a:ext cx="1846659" cy="1227054"/>
          </a:xfrm>
          <a:prstGeom prst="rect">
            <a:avLst/>
          </a:prstGeom>
        </p:spPr>
        <p:txBody>
          <a:bodyPr vert="eaVert"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B18D6E"/>
                </a:solidFill>
                <a:effectLst/>
                <a:uLnTx/>
                <a:uFillTx/>
                <a:latin typeface="华文楷体" panose="02010600040101010101" pitchFamily="2" charset="-122"/>
                <a:ea typeface="华文楷体" panose="02010600040101010101" pitchFamily="2" charset="-122"/>
              </a:rPr>
              <a:t>请在此处添加详细描述文本，尽量与标题文本语言风格</a:t>
            </a:r>
            <a:r>
              <a:rPr kumimoji="0" lang="zh-CN" altLang="en-US" sz="1200" b="0" i="0" u="none" strike="noStrike" kern="1200" cap="none" spc="0" normalizeH="0" baseline="0" noProof="0">
                <a:ln>
                  <a:noFill/>
                </a:ln>
                <a:solidFill>
                  <a:srgbClr val="B18D6E"/>
                </a:solidFill>
                <a:effectLst/>
                <a:uLnTx/>
                <a:uFillTx/>
                <a:latin typeface="华文楷体" panose="02010600040101010101" pitchFamily="2" charset="-122"/>
                <a:ea typeface="华文楷体" panose="02010600040101010101" pitchFamily="2" charset="-122"/>
              </a:rPr>
              <a:t>相符合语言描</a:t>
            </a:r>
            <a:endParaRPr kumimoji="0" lang="zh-CN" altLang="en-US" sz="1200" b="0" i="0" u="none" strike="noStrike" kern="1200" cap="none" spc="0" normalizeH="0" baseline="0" noProof="0" dirty="0">
              <a:ln>
                <a:noFill/>
              </a:ln>
              <a:solidFill>
                <a:srgbClr val="B18D6E"/>
              </a:solidFill>
              <a:effectLst/>
              <a:uLnTx/>
              <a:uFillTx/>
              <a:latin typeface="华文楷体" panose="02010600040101010101" pitchFamily="2" charset="-122"/>
              <a:ea typeface="华文楷体" panose="02010600040101010101" pitchFamily="2" charset="-122"/>
            </a:endParaRPr>
          </a:p>
        </p:txBody>
      </p:sp>
      <p:sp>
        <p:nvSpPr>
          <p:cNvPr id="47" name="文本框 46">
            <a:extLst>
              <a:ext uri="{FF2B5EF4-FFF2-40B4-BE49-F238E27FC236}">
                <a16:creationId xmlns:a16="http://schemas.microsoft.com/office/drawing/2014/main" id="{39A6C7DE-4B2D-444E-969D-C5F9C58832CE}"/>
              </a:ext>
            </a:extLst>
          </p:cNvPr>
          <p:cNvSpPr txBox="1"/>
          <p:nvPr/>
        </p:nvSpPr>
        <p:spPr>
          <a:xfrm>
            <a:off x="8555830" y="1673317"/>
            <a:ext cx="553998" cy="493084"/>
          </a:xfrm>
          <a:prstGeom prst="rect">
            <a:avLst/>
          </a:prstGeom>
          <a:noFill/>
        </p:spPr>
        <p:txBody>
          <a:bodyPr vert="eaVert"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B18D6E"/>
                </a:solidFill>
                <a:effectLst/>
                <a:uLnTx/>
                <a:uFillTx/>
                <a:latin typeface="华文楷体" panose="02010600040101010101" pitchFamily="2" charset="-122"/>
                <a:ea typeface="华文楷体" panose="02010600040101010101" pitchFamily="2" charset="-122"/>
              </a:rPr>
              <a:t>壹</a:t>
            </a:r>
          </a:p>
        </p:txBody>
      </p:sp>
      <p:grpSp>
        <p:nvGrpSpPr>
          <p:cNvPr id="48" name="组合 47">
            <a:extLst>
              <a:ext uri="{FF2B5EF4-FFF2-40B4-BE49-F238E27FC236}">
                <a16:creationId xmlns:a16="http://schemas.microsoft.com/office/drawing/2014/main" id="{6A15A516-1283-411C-B95A-BCF91DF69985}"/>
              </a:ext>
            </a:extLst>
          </p:cNvPr>
          <p:cNvGrpSpPr/>
          <p:nvPr/>
        </p:nvGrpSpPr>
        <p:grpSpPr>
          <a:xfrm>
            <a:off x="8560060" y="1661673"/>
            <a:ext cx="545539" cy="542386"/>
            <a:chOff x="6963886" y="798260"/>
            <a:chExt cx="738664" cy="734394"/>
          </a:xfrm>
        </p:grpSpPr>
        <p:sp>
          <p:nvSpPr>
            <p:cNvPr id="49" name="椭圆 48">
              <a:extLst>
                <a:ext uri="{FF2B5EF4-FFF2-40B4-BE49-F238E27FC236}">
                  <a16:creationId xmlns:a16="http://schemas.microsoft.com/office/drawing/2014/main" id="{348CF72D-0EE6-49DB-B312-5C293726A474}"/>
                </a:ext>
              </a:extLst>
            </p:cNvPr>
            <p:cNvSpPr/>
            <p:nvPr/>
          </p:nvSpPr>
          <p:spPr>
            <a:xfrm>
              <a:off x="6963886" y="798260"/>
              <a:ext cx="738664" cy="734394"/>
            </a:xfrm>
            <a:prstGeom prst="ellipse">
              <a:avLst/>
            </a:prstGeom>
            <a:noFill/>
            <a:ln w="19050">
              <a:solidFill>
                <a:srgbClr val="B18D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华文楷体" panose="02010600040101010101" pitchFamily="2" charset="-122"/>
                <a:ea typeface="华文楷体" panose="02010600040101010101" pitchFamily="2" charset="-122"/>
              </a:endParaRPr>
            </a:p>
          </p:txBody>
        </p:sp>
        <p:sp>
          <p:nvSpPr>
            <p:cNvPr id="50" name="椭圆 49">
              <a:extLst>
                <a:ext uri="{FF2B5EF4-FFF2-40B4-BE49-F238E27FC236}">
                  <a16:creationId xmlns:a16="http://schemas.microsoft.com/office/drawing/2014/main" id="{37638EA4-AE4F-4125-87D6-8DE3538B5EDF}"/>
                </a:ext>
              </a:extLst>
            </p:cNvPr>
            <p:cNvSpPr/>
            <p:nvPr/>
          </p:nvSpPr>
          <p:spPr>
            <a:xfrm>
              <a:off x="7018452" y="850692"/>
              <a:ext cx="629532" cy="629531"/>
            </a:xfrm>
            <a:prstGeom prst="ellipse">
              <a:avLst/>
            </a:prstGeom>
            <a:noFill/>
            <a:ln w="9525">
              <a:solidFill>
                <a:srgbClr val="B18D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华文楷体" panose="02010600040101010101" pitchFamily="2" charset="-122"/>
                <a:ea typeface="华文楷体" panose="02010600040101010101" pitchFamily="2" charset="-122"/>
              </a:endParaRPr>
            </a:p>
          </p:txBody>
        </p:sp>
      </p:grpSp>
      <p:sp>
        <p:nvSpPr>
          <p:cNvPr id="52" name="文本框 51">
            <a:extLst>
              <a:ext uri="{FF2B5EF4-FFF2-40B4-BE49-F238E27FC236}">
                <a16:creationId xmlns:a16="http://schemas.microsoft.com/office/drawing/2014/main" id="{178833EC-39CA-4171-B7F5-537BCAFD47C0}"/>
              </a:ext>
            </a:extLst>
          </p:cNvPr>
          <p:cNvSpPr txBox="1"/>
          <p:nvPr/>
        </p:nvSpPr>
        <p:spPr>
          <a:xfrm>
            <a:off x="5430749" y="1432704"/>
            <a:ext cx="553998" cy="493084"/>
          </a:xfrm>
          <a:prstGeom prst="rect">
            <a:avLst/>
          </a:prstGeom>
          <a:noFill/>
        </p:spPr>
        <p:txBody>
          <a:bodyPr vert="eaVert"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B18D6E"/>
                </a:solidFill>
                <a:effectLst/>
                <a:uLnTx/>
                <a:uFillTx/>
                <a:latin typeface="华文楷体" panose="02010600040101010101" pitchFamily="2" charset="-122"/>
                <a:ea typeface="华文楷体" panose="02010600040101010101" pitchFamily="2" charset="-122"/>
              </a:rPr>
              <a:t>贰</a:t>
            </a:r>
          </a:p>
        </p:txBody>
      </p:sp>
      <p:grpSp>
        <p:nvGrpSpPr>
          <p:cNvPr id="53" name="组合 52">
            <a:extLst>
              <a:ext uri="{FF2B5EF4-FFF2-40B4-BE49-F238E27FC236}">
                <a16:creationId xmlns:a16="http://schemas.microsoft.com/office/drawing/2014/main" id="{48BAFAE7-77DA-47F8-AB1D-CD0BF72692D4}"/>
              </a:ext>
            </a:extLst>
          </p:cNvPr>
          <p:cNvGrpSpPr/>
          <p:nvPr/>
        </p:nvGrpSpPr>
        <p:grpSpPr>
          <a:xfrm>
            <a:off x="5434979" y="1421060"/>
            <a:ext cx="545539" cy="542386"/>
            <a:chOff x="6963886" y="798260"/>
            <a:chExt cx="738664" cy="734394"/>
          </a:xfrm>
        </p:grpSpPr>
        <p:sp>
          <p:nvSpPr>
            <p:cNvPr id="54" name="椭圆 53">
              <a:extLst>
                <a:ext uri="{FF2B5EF4-FFF2-40B4-BE49-F238E27FC236}">
                  <a16:creationId xmlns:a16="http://schemas.microsoft.com/office/drawing/2014/main" id="{A1C04E8D-FC6C-4F4C-B676-A97663C44069}"/>
                </a:ext>
              </a:extLst>
            </p:cNvPr>
            <p:cNvSpPr/>
            <p:nvPr/>
          </p:nvSpPr>
          <p:spPr>
            <a:xfrm>
              <a:off x="6963886" y="798260"/>
              <a:ext cx="738664" cy="734394"/>
            </a:xfrm>
            <a:prstGeom prst="ellipse">
              <a:avLst/>
            </a:prstGeom>
            <a:noFill/>
            <a:ln w="19050">
              <a:solidFill>
                <a:srgbClr val="B18D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华文楷体" panose="02010600040101010101" pitchFamily="2" charset="-122"/>
                <a:ea typeface="华文楷体" panose="02010600040101010101" pitchFamily="2" charset="-122"/>
              </a:endParaRPr>
            </a:p>
          </p:txBody>
        </p:sp>
        <p:sp>
          <p:nvSpPr>
            <p:cNvPr id="55" name="椭圆 54">
              <a:extLst>
                <a:ext uri="{FF2B5EF4-FFF2-40B4-BE49-F238E27FC236}">
                  <a16:creationId xmlns:a16="http://schemas.microsoft.com/office/drawing/2014/main" id="{673942F9-BC6B-4823-9660-AA03EE8AE828}"/>
                </a:ext>
              </a:extLst>
            </p:cNvPr>
            <p:cNvSpPr/>
            <p:nvPr/>
          </p:nvSpPr>
          <p:spPr>
            <a:xfrm>
              <a:off x="7018452" y="850692"/>
              <a:ext cx="629532" cy="629531"/>
            </a:xfrm>
            <a:prstGeom prst="ellipse">
              <a:avLst/>
            </a:prstGeom>
            <a:noFill/>
            <a:ln w="9525">
              <a:solidFill>
                <a:srgbClr val="B18D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华文楷体" panose="02010600040101010101" pitchFamily="2" charset="-122"/>
                <a:ea typeface="华文楷体" panose="02010600040101010101" pitchFamily="2" charset="-122"/>
              </a:endParaRPr>
            </a:p>
          </p:txBody>
        </p:sp>
      </p:grpSp>
      <p:sp>
        <p:nvSpPr>
          <p:cNvPr id="57" name="文本框 56">
            <a:extLst>
              <a:ext uri="{FF2B5EF4-FFF2-40B4-BE49-F238E27FC236}">
                <a16:creationId xmlns:a16="http://schemas.microsoft.com/office/drawing/2014/main" id="{E82D69C5-A5E9-49B1-852D-8EB7707C8158}"/>
              </a:ext>
            </a:extLst>
          </p:cNvPr>
          <p:cNvSpPr txBox="1"/>
          <p:nvPr/>
        </p:nvSpPr>
        <p:spPr>
          <a:xfrm>
            <a:off x="2302375" y="1204104"/>
            <a:ext cx="553998" cy="493084"/>
          </a:xfrm>
          <a:prstGeom prst="rect">
            <a:avLst/>
          </a:prstGeom>
          <a:noFill/>
        </p:spPr>
        <p:txBody>
          <a:bodyPr vert="eaVert"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B18D6E"/>
                </a:solidFill>
                <a:effectLst/>
                <a:uLnTx/>
                <a:uFillTx/>
                <a:latin typeface="华文楷体" panose="02010600040101010101" pitchFamily="2" charset="-122"/>
                <a:ea typeface="华文楷体" panose="02010600040101010101" pitchFamily="2" charset="-122"/>
              </a:rPr>
              <a:t>叁</a:t>
            </a:r>
          </a:p>
        </p:txBody>
      </p:sp>
      <p:grpSp>
        <p:nvGrpSpPr>
          <p:cNvPr id="58" name="组合 57">
            <a:extLst>
              <a:ext uri="{FF2B5EF4-FFF2-40B4-BE49-F238E27FC236}">
                <a16:creationId xmlns:a16="http://schemas.microsoft.com/office/drawing/2014/main" id="{B7ED0626-5972-4822-8D8D-BE98E1AB1502}"/>
              </a:ext>
            </a:extLst>
          </p:cNvPr>
          <p:cNvGrpSpPr/>
          <p:nvPr/>
        </p:nvGrpSpPr>
        <p:grpSpPr>
          <a:xfrm>
            <a:off x="2306605" y="1192460"/>
            <a:ext cx="545539" cy="542386"/>
            <a:chOff x="6963886" y="798260"/>
            <a:chExt cx="738664" cy="734394"/>
          </a:xfrm>
        </p:grpSpPr>
        <p:sp>
          <p:nvSpPr>
            <p:cNvPr id="59" name="椭圆 58">
              <a:extLst>
                <a:ext uri="{FF2B5EF4-FFF2-40B4-BE49-F238E27FC236}">
                  <a16:creationId xmlns:a16="http://schemas.microsoft.com/office/drawing/2014/main" id="{0F861DDC-FB94-41DF-9882-585F01EE6E6C}"/>
                </a:ext>
              </a:extLst>
            </p:cNvPr>
            <p:cNvSpPr/>
            <p:nvPr/>
          </p:nvSpPr>
          <p:spPr>
            <a:xfrm>
              <a:off x="6963886" y="798260"/>
              <a:ext cx="738664" cy="734394"/>
            </a:xfrm>
            <a:prstGeom prst="ellipse">
              <a:avLst/>
            </a:prstGeom>
            <a:noFill/>
            <a:ln w="19050">
              <a:solidFill>
                <a:srgbClr val="B18D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华文楷体" panose="02010600040101010101" pitchFamily="2" charset="-122"/>
                <a:ea typeface="华文楷体" panose="02010600040101010101" pitchFamily="2" charset="-122"/>
              </a:endParaRPr>
            </a:p>
          </p:txBody>
        </p:sp>
        <p:sp>
          <p:nvSpPr>
            <p:cNvPr id="60" name="椭圆 59">
              <a:extLst>
                <a:ext uri="{FF2B5EF4-FFF2-40B4-BE49-F238E27FC236}">
                  <a16:creationId xmlns:a16="http://schemas.microsoft.com/office/drawing/2014/main" id="{1E3D0EE4-8226-4C63-A058-D496832179CC}"/>
                </a:ext>
              </a:extLst>
            </p:cNvPr>
            <p:cNvSpPr/>
            <p:nvPr/>
          </p:nvSpPr>
          <p:spPr>
            <a:xfrm>
              <a:off x="7018452" y="850692"/>
              <a:ext cx="629532" cy="629531"/>
            </a:xfrm>
            <a:prstGeom prst="ellipse">
              <a:avLst/>
            </a:prstGeom>
            <a:noFill/>
            <a:ln w="9525">
              <a:solidFill>
                <a:srgbClr val="B18D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华文楷体" panose="02010600040101010101" pitchFamily="2" charset="-122"/>
                <a:ea typeface="华文楷体" panose="02010600040101010101" pitchFamily="2" charset="-122"/>
              </a:endParaRPr>
            </a:p>
          </p:txBody>
        </p:sp>
      </p:grpSp>
      <p:pic>
        <p:nvPicPr>
          <p:cNvPr id="31" name="图片 30">
            <a:extLst>
              <a:ext uri="{FF2B5EF4-FFF2-40B4-BE49-F238E27FC236}">
                <a16:creationId xmlns:a16="http://schemas.microsoft.com/office/drawing/2014/main" id="{262BCFD0-5CB0-4E55-828A-8D7BA56A2AAE}"/>
              </a:ext>
            </a:extLst>
          </p:cNvPr>
          <p:cNvPicPr>
            <a:picLocks noChangeAspect="1"/>
          </p:cNvPicPr>
          <p:nvPr/>
        </p:nvPicPr>
        <p:blipFill rotWithShape="1">
          <a:blip r:embed="rId6">
            <a:extLst>
              <a:ext uri="{28A0092B-C50C-407E-A947-70E740481C1C}">
                <a14:useLocalDpi xmlns:a14="http://schemas.microsoft.com/office/drawing/2010/main" val="0"/>
              </a:ext>
            </a:extLst>
          </a:blip>
          <a:srcRect l="17875" t="7132" b="7613"/>
          <a:stretch/>
        </p:blipFill>
        <p:spPr>
          <a:xfrm flipH="1">
            <a:off x="7594449" y="2852605"/>
            <a:ext cx="3821048" cy="3966673"/>
          </a:xfrm>
          <a:prstGeom prst="rect">
            <a:avLst/>
          </a:prstGeom>
          <a:effectLst>
            <a:outerShdw blurRad="76200" dir="13500000" sy="23000" kx="1200000" algn="br" rotWithShape="0">
              <a:prstClr val="black">
                <a:alpha val="20000"/>
              </a:prstClr>
            </a:outerShdw>
          </a:effectLst>
        </p:spPr>
      </p:pic>
    </p:spTree>
    <p:extLst>
      <p:ext uri="{BB962C8B-B14F-4D97-AF65-F5344CB8AC3E}">
        <p14:creationId xmlns:p14="http://schemas.microsoft.com/office/powerpoint/2010/main" val="13960707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Text_1"/>
          <p:cNvSpPr/>
          <p:nvPr>
            <p:custDataLst>
              <p:tags r:id="rId1"/>
            </p:custDataLst>
          </p:nvPr>
        </p:nvSpPr>
        <p:spPr>
          <a:xfrm>
            <a:off x="0" y="1"/>
            <a:ext cx="12192000" cy="6857999"/>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anchor="ctr">
            <a:normAutofit/>
          </a:bodyPr>
          <a:lstStyle/>
          <a:p>
            <a:pPr marL="0" marR="0" lvl="0" indent="0" algn="just" defTabSz="914400" rtl="0" eaLnBrk="1" fontAlgn="auto" latinLnBrk="0" hangingPunct="1">
              <a:lnSpc>
                <a:spcPct val="150000"/>
              </a:lnSpc>
              <a:spcBef>
                <a:spcPts val="600"/>
              </a:spcBef>
              <a:spcAft>
                <a:spcPts val="600"/>
              </a:spcAft>
              <a:buClrTx/>
              <a:buSzTx/>
              <a:buFontTx/>
              <a:buNone/>
              <a:tabLst/>
              <a:defRPr/>
            </a:pPr>
            <a:endParaRPr kumimoji="0" lang="zh-CN" altLang="en-US" sz="1100" b="0" i="0" u="none" strike="noStrike" kern="0" cap="none" spc="0" normalizeH="0" baseline="0" noProof="0" dirty="0">
              <a:ln>
                <a:noFill/>
              </a:ln>
              <a:solidFill>
                <a:prstClr val="black">
                  <a:lumMod val="75000"/>
                  <a:lumOff val="25000"/>
                </a:prstClr>
              </a:solidFill>
              <a:effectLst/>
              <a:uLnTx/>
              <a:uFillTx/>
              <a:latin typeface="隶书" panose="02010509060101010101" pitchFamily="49" charset="-122"/>
              <a:ea typeface="隶书" panose="02010509060101010101" pitchFamily="49" charset="-122"/>
              <a:cs typeface="Arial" panose="020B0604020202020204" pitchFamily="34" charset="0"/>
            </a:endParaRPr>
          </a:p>
        </p:txBody>
      </p:sp>
      <p:sp>
        <p:nvSpPr>
          <p:cNvPr id="20" name="矩形 2">
            <a:extLst>
              <a:ext uri="{FF2B5EF4-FFF2-40B4-BE49-F238E27FC236}">
                <a16:creationId xmlns:a16="http://schemas.microsoft.com/office/drawing/2014/main" id="{D4A7D20F-78E9-41A3-B160-6E73FEB2188C}"/>
              </a:ext>
            </a:extLst>
          </p:cNvPr>
          <p:cNvSpPr/>
          <p:nvPr/>
        </p:nvSpPr>
        <p:spPr>
          <a:xfrm>
            <a:off x="7620000" y="-1"/>
            <a:ext cx="4572001" cy="6858001"/>
          </a:xfrm>
          <a:custGeom>
            <a:avLst/>
            <a:gdLst>
              <a:gd name="connsiteX0" fmla="*/ 0 w 4101548"/>
              <a:gd name="connsiteY0" fmla="*/ 0 h 7335078"/>
              <a:gd name="connsiteX1" fmla="*/ 4101548 w 4101548"/>
              <a:gd name="connsiteY1" fmla="*/ 0 h 7335078"/>
              <a:gd name="connsiteX2" fmla="*/ 4101548 w 4101548"/>
              <a:gd name="connsiteY2" fmla="*/ 7335078 h 7335078"/>
              <a:gd name="connsiteX3" fmla="*/ 0 w 4101548"/>
              <a:gd name="connsiteY3" fmla="*/ 7335078 h 7335078"/>
              <a:gd name="connsiteX4" fmla="*/ 0 w 4101548"/>
              <a:gd name="connsiteY4" fmla="*/ 0 h 7335078"/>
              <a:gd name="connsiteX0" fmla="*/ 0 w 4101548"/>
              <a:gd name="connsiteY0" fmla="*/ 0 h 7335078"/>
              <a:gd name="connsiteX1" fmla="*/ 4101548 w 4101548"/>
              <a:gd name="connsiteY1" fmla="*/ 0 h 7335078"/>
              <a:gd name="connsiteX2" fmla="*/ 4101548 w 4101548"/>
              <a:gd name="connsiteY2" fmla="*/ 7335078 h 7335078"/>
              <a:gd name="connsiteX3" fmla="*/ 0 w 4101548"/>
              <a:gd name="connsiteY3" fmla="*/ 7335078 h 7335078"/>
              <a:gd name="connsiteX4" fmla="*/ 0 w 4101548"/>
              <a:gd name="connsiteY4" fmla="*/ 0 h 7335078"/>
              <a:gd name="connsiteX0" fmla="*/ 352397 w 4453945"/>
              <a:gd name="connsiteY0" fmla="*/ 0 h 7335078"/>
              <a:gd name="connsiteX1" fmla="*/ 4453945 w 4453945"/>
              <a:gd name="connsiteY1" fmla="*/ 0 h 7335078"/>
              <a:gd name="connsiteX2" fmla="*/ 4453945 w 4453945"/>
              <a:gd name="connsiteY2" fmla="*/ 7335078 h 7335078"/>
              <a:gd name="connsiteX3" fmla="*/ 352397 w 4453945"/>
              <a:gd name="connsiteY3" fmla="*/ 7335078 h 7335078"/>
              <a:gd name="connsiteX4" fmla="*/ 352397 w 4453945"/>
              <a:gd name="connsiteY4" fmla="*/ 0 h 7335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53945" h="7335078">
                <a:moveTo>
                  <a:pt x="352397" y="0"/>
                </a:moveTo>
                <a:lnTo>
                  <a:pt x="4453945" y="0"/>
                </a:lnTo>
                <a:lnTo>
                  <a:pt x="4453945" y="7335078"/>
                </a:lnTo>
                <a:lnTo>
                  <a:pt x="352397" y="7335078"/>
                </a:lnTo>
                <a:cubicBezTo>
                  <a:pt x="-1011708" y="5264806"/>
                  <a:pt x="2151216" y="2430036"/>
                  <a:pt x="352397" y="0"/>
                </a:cubicBezTo>
                <a:close/>
              </a:path>
            </a:pathLst>
          </a:custGeom>
          <a:blipFill dpi="0" rotWithShape="1">
            <a:blip r:embed="rId5">
              <a:extLst>
                <a:ext uri="{28A0092B-C50C-407E-A947-70E740481C1C}">
                  <a14:useLocalDpi xmlns:a14="http://schemas.microsoft.com/office/drawing/2010/main" val="0"/>
                </a:ext>
              </a:extLst>
            </a:blip>
            <a:srcRect/>
            <a:stretch>
              <a:fillRect/>
            </a:stretch>
          </a:blip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矩形 6"/>
          <p:cNvSpPr>
            <a:spLocks noChangeArrowheads="1"/>
          </p:cNvSpPr>
          <p:nvPr/>
        </p:nvSpPr>
        <p:spPr bwMode="auto">
          <a:xfrm>
            <a:off x="973270" y="2154162"/>
            <a:ext cx="2123658" cy="2753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defTabSz="609402">
              <a:lnSpc>
                <a:spcPct val="150000"/>
              </a:lnSpc>
              <a:defRPr/>
            </a:pPr>
            <a:r>
              <a:rPr lang="zh-CN" altLang="en-US" sz="1400" spc="400">
                <a:solidFill>
                  <a:srgbClr val="B18D6E"/>
                </a:solidFill>
                <a:latin typeface="华文楷体" panose="02010600040101010101" pitchFamily="2" charset="-122"/>
                <a:ea typeface="华文楷体" panose="02010600040101010101" pitchFamily="2" charset="-122"/>
              </a:rPr>
              <a:t>意境是指抒情性作品中所呈现的的那种情</a:t>
            </a:r>
            <a:endParaRPr lang="en-US" altLang="zh-CN" sz="1400" spc="400">
              <a:solidFill>
                <a:srgbClr val="B18D6E"/>
              </a:solidFill>
              <a:latin typeface="华文楷体" panose="02010600040101010101" pitchFamily="2" charset="-122"/>
              <a:ea typeface="华文楷体" panose="02010600040101010101" pitchFamily="2" charset="-122"/>
            </a:endParaRPr>
          </a:p>
          <a:p>
            <a:pPr lvl="0" defTabSz="609402">
              <a:lnSpc>
                <a:spcPct val="150000"/>
              </a:lnSpc>
              <a:defRPr/>
            </a:pPr>
            <a:r>
              <a:rPr lang="zh-CN" altLang="en-US" sz="1400" spc="400">
                <a:solidFill>
                  <a:srgbClr val="B18D6E"/>
                </a:solidFill>
                <a:latin typeface="华文楷体" panose="02010600040101010101" pitchFamily="2" charset="-122"/>
                <a:ea typeface="华文楷体" panose="02010600040101010101" pitchFamily="2" charset="-122"/>
              </a:rPr>
              <a:t>相形象系统及其所诱发和开拓的他同文学典型一也是文学形象的高级意境是抒情</a:t>
            </a:r>
          </a:p>
        </p:txBody>
      </p:sp>
      <p:sp>
        <p:nvSpPr>
          <p:cNvPr id="9" name="矩形 8"/>
          <p:cNvSpPr>
            <a:spLocks noChangeArrowheads="1"/>
          </p:cNvSpPr>
          <p:nvPr/>
        </p:nvSpPr>
        <p:spPr bwMode="auto">
          <a:xfrm>
            <a:off x="3344793" y="2166378"/>
            <a:ext cx="2123658" cy="2753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defTabSz="609402">
              <a:lnSpc>
                <a:spcPct val="150000"/>
              </a:lnSpc>
              <a:defRPr/>
            </a:pPr>
            <a:r>
              <a:rPr lang="zh-CN" altLang="en-US" sz="1400" spc="400">
                <a:solidFill>
                  <a:srgbClr val="B18D6E"/>
                </a:solidFill>
                <a:latin typeface="华文楷体" panose="02010600040101010101" pitchFamily="2" charset="-122"/>
                <a:ea typeface="华文楷体" panose="02010600040101010101" pitchFamily="2" charset="-122"/>
              </a:rPr>
              <a:t>意境是指抒情性作品中所呈现的的那种情</a:t>
            </a:r>
            <a:endParaRPr lang="en-US" altLang="zh-CN" sz="1400" spc="400">
              <a:solidFill>
                <a:srgbClr val="B18D6E"/>
              </a:solidFill>
              <a:latin typeface="华文楷体" panose="02010600040101010101" pitchFamily="2" charset="-122"/>
              <a:ea typeface="华文楷体" panose="02010600040101010101" pitchFamily="2" charset="-122"/>
            </a:endParaRPr>
          </a:p>
          <a:p>
            <a:pPr lvl="0" defTabSz="609402">
              <a:lnSpc>
                <a:spcPct val="150000"/>
              </a:lnSpc>
              <a:defRPr/>
            </a:pPr>
            <a:r>
              <a:rPr lang="zh-CN" altLang="en-US" sz="1400" spc="400">
                <a:solidFill>
                  <a:srgbClr val="B18D6E"/>
                </a:solidFill>
                <a:latin typeface="华文楷体" panose="02010600040101010101" pitchFamily="2" charset="-122"/>
                <a:ea typeface="华文楷体" panose="02010600040101010101" pitchFamily="2" charset="-122"/>
              </a:rPr>
              <a:t>相形象系统及其所诱发和开拓的他同文学典型一也是文学形象的高级意境是抒情</a:t>
            </a:r>
          </a:p>
        </p:txBody>
      </p:sp>
      <p:sp>
        <p:nvSpPr>
          <p:cNvPr id="17" name="矩形 16"/>
          <p:cNvSpPr/>
          <p:nvPr/>
        </p:nvSpPr>
        <p:spPr>
          <a:xfrm>
            <a:off x="5694165" y="2217178"/>
            <a:ext cx="661439" cy="661439"/>
          </a:xfrm>
          <a:prstGeom prst="rect">
            <a:avLst/>
          </a:prstGeom>
          <a:noFill/>
          <a:ln>
            <a:solidFill>
              <a:srgbClr val="B69F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A37957"/>
              </a:solidFill>
              <a:effectLst/>
              <a:uLnTx/>
              <a:uFillTx/>
              <a:latin typeface="华文楷体" panose="02010600040101010101" pitchFamily="2" charset="-122"/>
              <a:ea typeface="华文楷体" panose="02010600040101010101" pitchFamily="2" charset="-122"/>
            </a:endParaRPr>
          </a:p>
        </p:txBody>
      </p:sp>
      <p:sp>
        <p:nvSpPr>
          <p:cNvPr id="18" name="矩形 17"/>
          <p:cNvSpPr/>
          <p:nvPr/>
        </p:nvSpPr>
        <p:spPr>
          <a:xfrm>
            <a:off x="5765714" y="2294965"/>
            <a:ext cx="543739"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A37957"/>
                </a:solidFill>
                <a:effectLst/>
                <a:uLnTx/>
                <a:uFillTx/>
                <a:latin typeface="华文楷体" panose="02010600040101010101" pitchFamily="2" charset="-122"/>
                <a:ea typeface="华文楷体" panose="02010600040101010101" pitchFamily="2" charset="-122"/>
              </a:rPr>
              <a:t>中</a:t>
            </a:r>
          </a:p>
        </p:txBody>
      </p:sp>
      <p:sp>
        <p:nvSpPr>
          <p:cNvPr id="15" name="矩形 14"/>
          <p:cNvSpPr/>
          <p:nvPr/>
        </p:nvSpPr>
        <p:spPr>
          <a:xfrm>
            <a:off x="5694165" y="3212503"/>
            <a:ext cx="661439" cy="661439"/>
          </a:xfrm>
          <a:prstGeom prst="rect">
            <a:avLst/>
          </a:prstGeom>
          <a:noFill/>
          <a:ln>
            <a:solidFill>
              <a:srgbClr val="B69F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A37957"/>
              </a:solidFill>
              <a:effectLst/>
              <a:uLnTx/>
              <a:uFillTx/>
              <a:latin typeface="华文楷体" panose="02010600040101010101" pitchFamily="2" charset="-122"/>
              <a:ea typeface="华文楷体" panose="02010600040101010101" pitchFamily="2" charset="-122"/>
            </a:endParaRPr>
          </a:p>
        </p:txBody>
      </p:sp>
      <p:sp>
        <p:nvSpPr>
          <p:cNvPr id="16" name="矩形 15"/>
          <p:cNvSpPr/>
          <p:nvPr/>
        </p:nvSpPr>
        <p:spPr>
          <a:xfrm>
            <a:off x="5765714" y="3290290"/>
            <a:ext cx="543739"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A37957"/>
                </a:solidFill>
                <a:effectLst/>
                <a:uLnTx/>
                <a:uFillTx/>
                <a:latin typeface="华文楷体" panose="02010600040101010101" pitchFamily="2" charset="-122"/>
                <a:ea typeface="华文楷体" panose="02010600040101010101" pitchFamily="2" charset="-122"/>
              </a:rPr>
              <a:t>国</a:t>
            </a:r>
          </a:p>
        </p:txBody>
      </p:sp>
      <p:sp>
        <p:nvSpPr>
          <p:cNvPr id="13" name="矩形 12"/>
          <p:cNvSpPr/>
          <p:nvPr/>
        </p:nvSpPr>
        <p:spPr>
          <a:xfrm>
            <a:off x="5694165" y="4207828"/>
            <a:ext cx="661439" cy="661439"/>
          </a:xfrm>
          <a:prstGeom prst="rect">
            <a:avLst/>
          </a:prstGeom>
          <a:noFill/>
          <a:ln>
            <a:solidFill>
              <a:srgbClr val="B69F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A37957"/>
              </a:solidFill>
              <a:effectLst/>
              <a:uLnTx/>
              <a:uFillTx/>
              <a:latin typeface="华文楷体" panose="02010600040101010101" pitchFamily="2" charset="-122"/>
              <a:ea typeface="华文楷体" panose="02010600040101010101" pitchFamily="2" charset="-122"/>
            </a:endParaRPr>
          </a:p>
        </p:txBody>
      </p:sp>
      <p:sp>
        <p:nvSpPr>
          <p:cNvPr id="14" name="矩形 13"/>
          <p:cNvSpPr/>
          <p:nvPr/>
        </p:nvSpPr>
        <p:spPr>
          <a:xfrm>
            <a:off x="5765714" y="4285615"/>
            <a:ext cx="543739"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A37957"/>
                </a:solidFill>
                <a:effectLst/>
                <a:uLnTx/>
                <a:uFillTx/>
                <a:latin typeface="华文楷体" panose="02010600040101010101" pitchFamily="2" charset="-122"/>
                <a:ea typeface="华文楷体" panose="02010600040101010101" pitchFamily="2" charset="-122"/>
              </a:rPr>
              <a:t>风</a:t>
            </a:r>
          </a:p>
        </p:txBody>
      </p:sp>
      <p:grpSp>
        <p:nvGrpSpPr>
          <p:cNvPr id="29" name="组合 28">
            <a:extLst>
              <a:ext uri="{FF2B5EF4-FFF2-40B4-BE49-F238E27FC236}">
                <a16:creationId xmlns:a16="http://schemas.microsoft.com/office/drawing/2014/main" id="{3018AADC-F838-47D7-A83C-2F91B890603E}"/>
              </a:ext>
            </a:extLst>
          </p:cNvPr>
          <p:cNvGrpSpPr/>
          <p:nvPr/>
        </p:nvGrpSpPr>
        <p:grpSpPr>
          <a:xfrm>
            <a:off x="7201212" y="2930207"/>
            <a:ext cx="2027952" cy="2027953"/>
            <a:chOff x="7293742" y="2859976"/>
            <a:chExt cx="1709530" cy="1709530"/>
          </a:xfrm>
        </p:grpSpPr>
        <p:sp>
          <p:nvSpPr>
            <p:cNvPr id="21" name="椭圆 20">
              <a:extLst>
                <a:ext uri="{FF2B5EF4-FFF2-40B4-BE49-F238E27FC236}">
                  <a16:creationId xmlns:a16="http://schemas.microsoft.com/office/drawing/2014/main" id="{9148CCD3-C8F1-43D0-B250-ED1AE7287AA7}"/>
                </a:ext>
              </a:extLst>
            </p:cNvPr>
            <p:cNvSpPr/>
            <p:nvPr/>
          </p:nvSpPr>
          <p:spPr>
            <a:xfrm>
              <a:off x="7293742" y="2859976"/>
              <a:ext cx="1709530" cy="1709530"/>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outerShdw blurRad="63500" sx="102000" sy="102000" algn="ctr" rotWithShape="0">
                <a:prstClr val="black">
                  <a:alpha val="40000"/>
                </a:prstClr>
              </a:outerShdw>
            </a:effectLst>
          </p:spPr>
          <p:txBody>
            <a:bodyPr anchor="ctr">
              <a:normAutofit/>
            </a:bodyPr>
            <a:lstStyle/>
            <a:p>
              <a:pPr algn="just">
                <a:lnSpc>
                  <a:spcPct val="150000"/>
                </a:lnSpc>
                <a:spcBef>
                  <a:spcPts val="600"/>
                </a:spcBef>
                <a:spcAft>
                  <a:spcPts val="600"/>
                </a:spcAft>
              </a:pPr>
              <a:endParaRPr lang="zh-CN" altLang="en-US" sz="1100" kern="0">
                <a:solidFill>
                  <a:prstClr val="black">
                    <a:lumMod val="75000"/>
                    <a:lumOff val="25000"/>
                  </a:prstClr>
                </a:solidFill>
                <a:latin typeface="隶书" panose="02010509060101010101" pitchFamily="49" charset="-122"/>
                <a:ea typeface="隶书" panose="02010509060101010101" pitchFamily="49" charset="-122"/>
                <a:cs typeface="Arial" panose="020B0604020202020204" pitchFamily="34" charset="0"/>
              </a:endParaRPr>
            </a:p>
          </p:txBody>
        </p:sp>
        <p:pic>
          <p:nvPicPr>
            <p:cNvPr id="4" name="图片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385488" y="2951722"/>
              <a:ext cx="1526038" cy="1526038"/>
            </a:xfrm>
            <a:prstGeom prst="rect">
              <a:avLst/>
            </a:prstGeom>
          </p:spPr>
        </p:pic>
      </p:grpSp>
      <p:pic>
        <p:nvPicPr>
          <p:cNvPr id="3" name="图片 2">
            <a:extLst>
              <a:ext uri="{FF2B5EF4-FFF2-40B4-BE49-F238E27FC236}">
                <a16:creationId xmlns:a16="http://schemas.microsoft.com/office/drawing/2014/main" id="{D497EBB5-4FEA-443D-B7C7-D7893AEC6CD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248648" y="2293125"/>
            <a:ext cx="2479742" cy="3210209"/>
          </a:xfrm>
          <a:prstGeom prst="rect">
            <a:avLst/>
          </a:prstGeom>
        </p:spPr>
      </p:pic>
      <p:pic>
        <p:nvPicPr>
          <p:cNvPr id="28" name="图片 27">
            <a:extLst>
              <a:ext uri="{FF2B5EF4-FFF2-40B4-BE49-F238E27FC236}">
                <a16:creationId xmlns:a16="http://schemas.microsoft.com/office/drawing/2014/main" id="{8BD58ED8-E581-428C-AF19-CFE44C61DC03}"/>
              </a:ext>
            </a:extLst>
          </p:cNvPr>
          <p:cNvPicPr>
            <a:picLocks noChangeAspect="1"/>
          </p:cNvPicPr>
          <p:nvPr/>
        </p:nvPicPr>
        <p:blipFill rotWithShape="1">
          <a:blip r:embed="rId9">
            <a:extLst>
              <a:ext uri="{28A0092B-C50C-407E-A947-70E740481C1C}">
                <a14:useLocalDpi xmlns:a14="http://schemas.microsoft.com/office/drawing/2010/main" val="0"/>
              </a:ext>
            </a:extLst>
          </a:blip>
          <a:srcRect l="18199"/>
          <a:stretch/>
        </p:blipFill>
        <p:spPr>
          <a:xfrm>
            <a:off x="7201213" y="901700"/>
            <a:ext cx="3327835" cy="3984059"/>
          </a:xfrm>
          <a:prstGeom prst="rect">
            <a:avLst/>
          </a:prstGeom>
        </p:spPr>
      </p:pic>
    </p:spTree>
    <p:extLst>
      <p:ext uri="{BB962C8B-B14F-4D97-AF65-F5344CB8AC3E}">
        <p14:creationId xmlns:p14="http://schemas.microsoft.com/office/powerpoint/2010/main" val="690987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椭圆 81">
            <a:extLst>
              <a:ext uri="{FF2B5EF4-FFF2-40B4-BE49-F238E27FC236}">
                <a16:creationId xmlns:a16="http://schemas.microsoft.com/office/drawing/2014/main" id="{367B7774-CE3D-4C8A-B460-4DFD53F49C89}"/>
              </a:ext>
            </a:extLst>
          </p:cNvPr>
          <p:cNvSpPr/>
          <p:nvPr/>
        </p:nvSpPr>
        <p:spPr>
          <a:xfrm>
            <a:off x="8872599" y="1867608"/>
            <a:ext cx="1598743" cy="1608741"/>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a:solidFill>
              <a:srgbClr val="B18D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a16="http://schemas.microsoft.com/office/drawing/2014/main" id="{8B6D7D4E-C562-47BC-A57B-BD1BC55E4912}"/>
              </a:ext>
            </a:extLst>
          </p:cNvPr>
          <p:cNvSpPr/>
          <p:nvPr/>
        </p:nvSpPr>
        <p:spPr>
          <a:xfrm>
            <a:off x="1720658" y="1867608"/>
            <a:ext cx="1598927" cy="1608741"/>
          </a:xfrm>
          <a:prstGeom prst="ellipse">
            <a:avLst/>
          </a:prstGeom>
          <a:blipFill dpi="0" rotWithShape="1">
            <a:blip r:embed="rId4" cstate="print">
              <a:extLst>
                <a:ext uri="{28A0092B-C50C-407E-A947-70E740481C1C}">
                  <a14:useLocalDpi xmlns:a14="http://schemas.microsoft.com/office/drawing/2010/main" val="0"/>
                </a:ext>
              </a:extLst>
            </a:blip>
            <a:srcRect/>
            <a:stretch>
              <a:fillRect l="-2980" t="-3744" r="-3744" b="-2980"/>
            </a:stretch>
          </a:blipFill>
          <a:ln>
            <a:solidFill>
              <a:srgbClr val="B18D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a:extLst>
              <a:ext uri="{FF2B5EF4-FFF2-40B4-BE49-F238E27FC236}">
                <a16:creationId xmlns:a16="http://schemas.microsoft.com/office/drawing/2014/main" id="{5F50EF02-6B7E-405A-865F-2FF107BC0F84}"/>
              </a:ext>
            </a:extLst>
          </p:cNvPr>
          <p:cNvSpPr/>
          <p:nvPr/>
        </p:nvSpPr>
        <p:spPr>
          <a:xfrm>
            <a:off x="5113928" y="1737956"/>
            <a:ext cx="1990168" cy="2013185"/>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a:solidFill>
              <a:srgbClr val="B18D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5">
            <a:extLst>
              <a:ext uri="{FF2B5EF4-FFF2-40B4-BE49-F238E27FC236}">
                <a16:creationId xmlns:a16="http://schemas.microsoft.com/office/drawing/2014/main" id="{2D930415-F5F9-4680-90C6-0F345D4888BC}"/>
              </a:ext>
            </a:extLst>
          </p:cNvPr>
          <p:cNvSpPr>
            <a:spLocks noEditPoints="1"/>
          </p:cNvSpPr>
          <p:nvPr/>
        </p:nvSpPr>
        <p:spPr bwMode="auto">
          <a:xfrm>
            <a:off x="1534293" y="1681978"/>
            <a:ext cx="1978468" cy="1980000"/>
          </a:xfrm>
          <a:custGeom>
            <a:avLst/>
            <a:gdLst>
              <a:gd name="T0" fmla="*/ 380 w 542"/>
              <a:gd name="T1" fmla="*/ 498 h 542"/>
              <a:gd name="T2" fmla="*/ 438 w 542"/>
              <a:gd name="T3" fmla="*/ 448 h 542"/>
              <a:gd name="T4" fmla="*/ 510 w 542"/>
              <a:gd name="T5" fmla="*/ 393 h 542"/>
              <a:gd name="T6" fmla="*/ 521 w 542"/>
              <a:gd name="T7" fmla="*/ 248 h 542"/>
              <a:gd name="T8" fmla="*/ 497 w 542"/>
              <a:gd name="T9" fmla="*/ 180 h 542"/>
              <a:gd name="T10" fmla="*/ 467 w 542"/>
              <a:gd name="T11" fmla="*/ 94 h 542"/>
              <a:gd name="T12" fmla="*/ 346 w 542"/>
              <a:gd name="T13" fmla="*/ 14 h 542"/>
              <a:gd name="T14" fmla="*/ 283 w 542"/>
              <a:gd name="T15" fmla="*/ 25 h 542"/>
              <a:gd name="T16" fmla="*/ 189 w 542"/>
              <a:gd name="T17" fmla="*/ 49 h 542"/>
              <a:gd name="T18" fmla="*/ 60 w 542"/>
              <a:gd name="T19" fmla="*/ 105 h 542"/>
              <a:gd name="T20" fmla="*/ 40 w 542"/>
              <a:gd name="T21" fmla="*/ 167 h 542"/>
              <a:gd name="T22" fmla="*/ 36 w 542"/>
              <a:gd name="T23" fmla="*/ 257 h 542"/>
              <a:gd name="T24" fmla="*/ 12 w 542"/>
              <a:gd name="T25" fmla="*/ 348 h 542"/>
              <a:gd name="T26" fmla="*/ 100 w 542"/>
              <a:gd name="T27" fmla="*/ 457 h 542"/>
              <a:gd name="T28" fmla="*/ 168 w 542"/>
              <a:gd name="T29" fmla="*/ 494 h 542"/>
              <a:gd name="T30" fmla="*/ 244 w 542"/>
              <a:gd name="T31" fmla="*/ 537 h 542"/>
              <a:gd name="T32" fmla="*/ 406 w 542"/>
              <a:gd name="T33" fmla="*/ 488 h 542"/>
              <a:gd name="T34" fmla="*/ 207 w 542"/>
              <a:gd name="T35" fmla="*/ 495 h 542"/>
              <a:gd name="T36" fmla="*/ 141 w 542"/>
              <a:gd name="T37" fmla="*/ 474 h 542"/>
              <a:gd name="T38" fmla="*/ 69 w 542"/>
              <a:gd name="T39" fmla="*/ 357 h 542"/>
              <a:gd name="T40" fmla="*/ 38 w 542"/>
              <a:gd name="T41" fmla="*/ 308 h 542"/>
              <a:gd name="T42" fmla="*/ 33 w 542"/>
              <a:gd name="T43" fmla="*/ 224 h 542"/>
              <a:gd name="T44" fmla="*/ 116 w 542"/>
              <a:gd name="T45" fmla="*/ 116 h 542"/>
              <a:gd name="T46" fmla="*/ 147 w 542"/>
              <a:gd name="T47" fmla="*/ 62 h 542"/>
              <a:gd name="T48" fmla="*/ 241 w 542"/>
              <a:gd name="T49" fmla="*/ 52 h 542"/>
              <a:gd name="T50" fmla="*/ 364 w 542"/>
              <a:gd name="T51" fmla="*/ 57 h 542"/>
              <a:gd name="T52" fmla="*/ 436 w 542"/>
              <a:gd name="T53" fmla="*/ 81 h 542"/>
              <a:gd name="T54" fmla="*/ 482 w 542"/>
              <a:gd name="T55" fmla="*/ 218 h 542"/>
              <a:gd name="T56" fmla="*/ 505 w 542"/>
              <a:gd name="T57" fmla="*/ 269 h 542"/>
              <a:gd name="T58" fmla="*/ 498 w 542"/>
              <a:gd name="T59" fmla="*/ 353 h 542"/>
              <a:gd name="T60" fmla="*/ 397 w 542"/>
              <a:gd name="T61" fmla="*/ 447 h 542"/>
              <a:gd name="T62" fmla="*/ 359 w 542"/>
              <a:gd name="T63" fmla="*/ 495 h 542"/>
              <a:gd name="T64" fmla="*/ 265 w 542"/>
              <a:gd name="T65" fmla="*/ 523 h 542"/>
              <a:gd name="T66" fmla="*/ 462 w 542"/>
              <a:gd name="T67" fmla="*/ 452 h 542"/>
              <a:gd name="T68" fmla="*/ 503 w 542"/>
              <a:gd name="T69" fmla="*/ 350 h 542"/>
              <a:gd name="T70" fmla="*/ 17 w 542"/>
              <a:gd name="T71" fmla="*/ 348 h 542"/>
              <a:gd name="T72" fmla="*/ 35 w 542"/>
              <a:gd name="T73" fmla="*/ 376 h 542"/>
              <a:gd name="T74" fmla="*/ 516 w 542"/>
              <a:gd name="T75" fmla="*/ 278 h 542"/>
              <a:gd name="T76" fmla="*/ 492 w 542"/>
              <a:gd name="T77" fmla="*/ 335 h 542"/>
              <a:gd name="T78" fmla="*/ 14 w 542"/>
              <a:gd name="T79" fmla="*/ 281 h 542"/>
              <a:gd name="T80" fmla="*/ 493 w 542"/>
              <a:gd name="T81" fmla="*/ 269 h 542"/>
              <a:gd name="T82" fmla="*/ 499 w 542"/>
              <a:gd name="T83" fmla="*/ 255 h 542"/>
              <a:gd name="T84" fmla="*/ 508 w 542"/>
              <a:gd name="T85" fmla="*/ 156 h 542"/>
              <a:gd name="T86" fmla="*/ 437 w 542"/>
              <a:gd name="T87" fmla="*/ 76 h 542"/>
              <a:gd name="T88" fmla="*/ 457 w 542"/>
              <a:gd name="T89" fmla="*/ 138 h 542"/>
              <a:gd name="T90" fmla="*/ 386 w 542"/>
              <a:gd name="T91" fmla="*/ 70 h 542"/>
              <a:gd name="T92" fmla="*/ 298 w 542"/>
              <a:gd name="T93" fmla="*/ 14 h 542"/>
              <a:gd name="T94" fmla="*/ 360 w 542"/>
              <a:gd name="T95" fmla="*/ 60 h 542"/>
              <a:gd name="T96" fmla="*/ 254 w 542"/>
              <a:gd name="T97" fmla="*/ 40 h 542"/>
              <a:gd name="T98" fmla="*/ 145 w 542"/>
              <a:gd name="T99" fmla="*/ 59 h 542"/>
              <a:gd name="T100" fmla="*/ 180 w 542"/>
              <a:gd name="T101" fmla="*/ 65 h 542"/>
              <a:gd name="T102" fmla="*/ 124 w 542"/>
              <a:gd name="T103" fmla="*/ 101 h 542"/>
              <a:gd name="T104" fmla="*/ 92 w 542"/>
              <a:gd name="T105" fmla="*/ 126 h 542"/>
              <a:gd name="T106" fmla="*/ 14 w 542"/>
              <a:gd name="T107" fmla="*/ 251 h 542"/>
              <a:gd name="T108" fmla="*/ 17 w 542"/>
              <a:gd name="T109" fmla="*/ 223 h 542"/>
              <a:gd name="T110" fmla="*/ 60 w 542"/>
              <a:gd name="T111" fmla="*/ 364 h 542"/>
              <a:gd name="T112" fmla="*/ 127 w 542"/>
              <a:gd name="T113" fmla="*/ 451 h 542"/>
              <a:gd name="T114" fmla="*/ 145 w 542"/>
              <a:gd name="T115" fmla="*/ 495 h 542"/>
              <a:gd name="T116" fmla="*/ 327 w 542"/>
              <a:gd name="T117" fmla="*/ 486 h 542"/>
              <a:gd name="T118" fmla="*/ 185 w 542"/>
              <a:gd name="T119" fmla="*/ 485 h 542"/>
              <a:gd name="T120" fmla="*/ 217 w 542"/>
              <a:gd name="T121" fmla="*/ 521 h 542"/>
              <a:gd name="T122" fmla="*/ 260 w 542"/>
              <a:gd name="T123" fmla="*/ 527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2" h="542">
                <a:moveTo>
                  <a:pt x="310" y="536"/>
                </a:moveTo>
                <a:cubicBezTo>
                  <a:pt x="312" y="535"/>
                  <a:pt x="312" y="535"/>
                  <a:pt x="312" y="535"/>
                </a:cubicBezTo>
                <a:cubicBezTo>
                  <a:pt x="310" y="520"/>
                  <a:pt x="310" y="520"/>
                  <a:pt x="310" y="520"/>
                </a:cubicBezTo>
                <a:cubicBezTo>
                  <a:pt x="308" y="520"/>
                  <a:pt x="308" y="520"/>
                  <a:pt x="308" y="520"/>
                </a:cubicBezTo>
                <a:cubicBezTo>
                  <a:pt x="308" y="520"/>
                  <a:pt x="300" y="521"/>
                  <a:pt x="294" y="522"/>
                </a:cubicBezTo>
                <a:cubicBezTo>
                  <a:pt x="294" y="521"/>
                  <a:pt x="294" y="519"/>
                  <a:pt x="294" y="515"/>
                </a:cubicBezTo>
                <a:cubicBezTo>
                  <a:pt x="301" y="514"/>
                  <a:pt x="307" y="513"/>
                  <a:pt x="307" y="513"/>
                </a:cubicBezTo>
                <a:cubicBezTo>
                  <a:pt x="309" y="513"/>
                  <a:pt x="309" y="513"/>
                  <a:pt x="309" y="513"/>
                </a:cubicBezTo>
                <a:cubicBezTo>
                  <a:pt x="309" y="513"/>
                  <a:pt x="308" y="505"/>
                  <a:pt x="307" y="502"/>
                </a:cubicBezTo>
                <a:cubicBezTo>
                  <a:pt x="310" y="502"/>
                  <a:pt x="314" y="501"/>
                  <a:pt x="317" y="501"/>
                </a:cubicBezTo>
                <a:cubicBezTo>
                  <a:pt x="319" y="511"/>
                  <a:pt x="323" y="528"/>
                  <a:pt x="323" y="531"/>
                </a:cubicBezTo>
                <a:cubicBezTo>
                  <a:pt x="323" y="533"/>
                  <a:pt x="323" y="533"/>
                  <a:pt x="323" y="533"/>
                </a:cubicBezTo>
                <a:cubicBezTo>
                  <a:pt x="326" y="533"/>
                  <a:pt x="326" y="533"/>
                  <a:pt x="326" y="533"/>
                </a:cubicBezTo>
                <a:cubicBezTo>
                  <a:pt x="326" y="533"/>
                  <a:pt x="358" y="527"/>
                  <a:pt x="386" y="512"/>
                </a:cubicBezTo>
                <a:cubicBezTo>
                  <a:pt x="388" y="511"/>
                  <a:pt x="388" y="511"/>
                  <a:pt x="388" y="511"/>
                </a:cubicBezTo>
                <a:cubicBezTo>
                  <a:pt x="382" y="497"/>
                  <a:pt x="382" y="497"/>
                  <a:pt x="382" y="497"/>
                </a:cubicBezTo>
                <a:cubicBezTo>
                  <a:pt x="380" y="498"/>
                  <a:pt x="380" y="498"/>
                  <a:pt x="380" y="498"/>
                </a:cubicBezTo>
                <a:cubicBezTo>
                  <a:pt x="379" y="498"/>
                  <a:pt x="372" y="501"/>
                  <a:pt x="367" y="503"/>
                </a:cubicBezTo>
                <a:cubicBezTo>
                  <a:pt x="366" y="502"/>
                  <a:pt x="366" y="500"/>
                  <a:pt x="365" y="497"/>
                </a:cubicBezTo>
                <a:cubicBezTo>
                  <a:pt x="371" y="494"/>
                  <a:pt x="376" y="491"/>
                  <a:pt x="377" y="491"/>
                </a:cubicBezTo>
                <a:cubicBezTo>
                  <a:pt x="379" y="490"/>
                  <a:pt x="379" y="490"/>
                  <a:pt x="379" y="490"/>
                </a:cubicBezTo>
                <a:cubicBezTo>
                  <a:pt x="379" y="490"/>
                  <a:pt x="375" y="483"/>
                  <a:pt x="373" y="481"/>
                </a:cubicBezTo>
                <a:cubicBezTo>
                  <a:pt x="376" y="480"/>
                  <a:pt x="379" y="478"/>
                  <a:pt x="382" y="477"/>
                </a:cubicBezTo>
                <a:cubicBezTo>
                  <a:pt x="387" y="486"/>
                  <a:pt x="396" y="501"/>
                  <a:pt x="397" y="504"/>
                </a:cubicBezTo>
                <a:cubicBezTo>
                  <a:pt x="398" y="506"/>
                  <a:pt x="398" y="506"/>
                  <a:pt x="398" y="506"/>
                </a:cubicBezTo>
                <a:cubicBezTo>
                  <a:pt x="400" y="505"/>
                  <a:pt x="400" y="505"/>
                  <a:pt x="400" y="505"/>
                </a:cubicBezTo>
                <a:cubicBezTo>
                  <a:pt x="400" y="505"/>
                  <a:pt x="429" y="490"/>
                  <a:pt x="451" y="466"/>
                </a:cubicBezTo>
                <a:cubicBezTo>
                  <a:pt x="453" y="465"/>
                  <a:pt x="453" y="465"/>
                  <a:pt x="453" y="465"/>
                </a:cubicBezTo>
                <a:cubicBezTo>
                  <a:pt x="443" y="454"/>
                  <a:pt x="443" y="454"/>
                  <a:pt x="443" y="454"/>
                </a:cubicBezTo>
                <a:cubicBezTo>
                  <a:pt x="441" y="455"/>
                  <a:pt x="441" y="455"/>
                  <a:pt x="441" y="455"/>
                </a:cubicBezTo>
                <a:cubicBezTo>
                  <a:pt x="441" y="455"/>
                  <a:pt x="435" y="461"/>
                  <a:pt x="431" y="464"/>
                </a:cubicBezTo>
                <a:cubicBezTo>
                  <a:pt x="430" y="463"/>
                  <a:pt x="428" y="462"/>
                  <a:pt x="426" y="459"/>
                </a:cubicBezTo>
                <a:cubicBezTo>
                  <a:pt x="432" y="455"/>
                  <a:pt x="436" y="450"/>
                  <a:pt x="436" y="450"/>
                </a:cubicBezTo>
                <a:cubicBezTo>
                  <a:pt x="438" y="448"/>
                  <a:pt x="438" y="448"/>
                  <a:pt x="438" y="448"/>
                </a:cubicBezTo>
                <a:cubicBezTo>
                  <a:pt x="438" y="448"/>
                  <a:pt x="432" y="443"/>
                  <a:pt x="430" y="441"/>
                </a:cubicBezTo>
                <a:cubicBezTo>
                  <a:pt x="432" y="439"/>
                  <a:pt x="435" y="437"/>
                  <a:pt x="437" y="434"/>
                </a:cubicBezTo>
                <a:cubicBezTo>
                  <a:pt x="445" y="442"/>
                  <a:pt x="458" y="454"/>
                  <a:pt x="460" y="456"/>
                </a:cubicBezTo>
                <a:cubicBezTo>
                  <a:pt x="462" y="458"/>
                  <a:pt x="462" y="458"/>
                  <a:pt x="462" y="458"/>
                </a:cubicBezTo>
                <a:cubicBezTo>
                  <a:pt x="463" y="456"/>
                  <a:pt x="463" y="456"/>
                  <a:pt x="463" y="456"/>
                </a:cubicBezTo>
                <a:cubicBezTo>
                  <a:pt x="463" y="456"/>
                  <a:pt x="488" y="434"/>
                  <a:pt x="502" y="405"/>
                </a:cubicBezTo>
                <a:cubicBezTo>
                  <a:pt x="503" y="403"/>
                  <a:pt x="503" y="403"/>
                  <a:pt x="503" y="403"/>
                </a:cubicBezTo>
                <a:cubicBezTo>
                  <a:pt x="490" y="396"/>
                  <a:pt x="490" y="396"/>
                  <a:pt x="490" y="396"/>
                </a:cubicBezTo>
                <a:cubicBezTo>
                  <a:pt x="489" y="397"/>
                  <a:pt x="489" y="397"/>
                  <a:pt x="489" y="397"/>
                </a:cubicBezTo>
                <a:cubicBezTo>
                  <a:pt x="489" y="398"/>
                  <a:pt x="484" y="404"/>
                  <a:pt x="481" y="409"/>
                </a:cubicBezTo>
                <a:cubicBezTo>
                  <a:pt x="480" y="408"/>
                  <a:pt x="479" y="407"/>
                  <a:pt x="476" y="405"/>
                </a:cubicBezTo>
                <a:cubicBezTo>
                  <a:pt x="480" y="399"/>
                  <a:pt x="483" y="394"/>
                  <a:pt x="483" y="393"/>
                </a:cubicBezTo>
                <a:cubicBezTo>
                  <a:pt x="484" y="392"/>
                  <a:pt x="484" y="392"/>
                  <a:pt x="484" y="392"/>
                </a:cubicBezTo>
                <a:cubicBezTo>
                  <a:pt x="484" y="392"/>
                  <a:pt x="477" y="388"/>
                  <a:pt x="474" y="387"/>
                </a:cubicBezTo>
                <a:cubicBezTo>
                  <a:pt x="476" y="384"/>
                  <a:pt x="478" y="381"/>
                  <a:pt x="479" y="378"/>
                </a:cubicBezTo>
                <a:cubicBezTo>
                  <a:pt x="488" y="382"/>
                  <a:pt x="505" y="390"/>
                  <a:pt x="508" y="392"/>
                </a:cubicBezTo>
                <a:cubicBezTo>
                  <a:pt x="510" y="393"/>
                  <a:pt x="510" y="393"/>
                  <a:pt x="510" y="393"/>
                </a:cubicBezTo>
                <a:cubicBezTo>
                  <a:pt x="511" y="391"/>
                  <a:pt x="511" y="391"/>
                  <a:pt x="511" y="391"/>
                </a:cubicBezTo>
                <a:cubicBezTo>
                  <a:pt x="511" y="390"/>
                  <a:pt x="527" y="360"/>
                  <a:pt x="531" y="329"/>
                </a:cubicBezTo>
                <a:cubicBezTo>
                  <a:pt x="532" y="327"/>
                  <a:pt x="532" y="327"/>
                  <a:pt x="532" y="327"/>
                </a:cubicBezTo>
                <a:cubicBezTo>
                  <a:pt x="517" y="324"/>
                  <a:pt x="517" y="324"/>
                  <a:pt x="517" y="324"/>
                </a:cubicBezTo>
                <a:cubicBezTo>
                  <a:pt x="516" y="326"/>
                  <a:pt x="516" y="326"/>
                  <a:pt x="516" y="326"/>
                </a:cubicBezTo>
                <a:cubicBezTo>
                  <a:pt x="516" y="326"/>
                  <a:pt x="514" y="334"/>
                  <a:pt x="513" y="339"/>
                </a:cubicBezTo>
                <a:cubicBezTo>
                  <a:pt x="512" y="339"/>
                  <a:pt x="510" y="338"/>
                  <a:pt x="507" y="337"/>
                </a:cubicBezTo>
                <a:cubicBezTo>
                  <a:pt x="508" y="330"/>
                  <a:pt x="509" y="324"/>
                  <a:pt x="509" y="324"/>
                </a:cubicBezTo>
                <a:cubicBezTo>
                  <a:pt x="510" y="322"/>
                  <a:pt x="510" y="322"/>
                  <a:pt x="510" y="322"/>
                </a:cubicBezTo>
                <a:cubicBezTo>
                  <a:pt x="510" y="322"/>
                  <a:pt x="502" y="321"/>
                  <a:pt x="499" y="320"/>
                </a:cubicBezTo>
                <a:cubicBezTo>
                  <a:pt x="500" y="318"/>
                  <a:pt x="500" y="314"/>
                  <a:pt x="501" y="311"/>
                </a:cubicBezTo>
                <a:cubicBezTo>
                  <a:pt x="510" y="312"/>
                  <a:pt x="530" y="314"/>
                  <a:pt x="533" y="315"/>
                </a:cubicBezTo>
                <a:cubicBezTo>
                  <a:pt x="535" y="315"/>
                  <a:pt x="535" y="315"/>
                  <a:pt x="535" y="315"/>
                </a:cubicBezTo>
                <a:cubicBezTo>
                  <a:pt x="535" y="313"/>
                  <a:pt x="535" y="313"/>
                  <a:pt x="535" y="313"/>
                </a:cubicBezTo>
                <a:cubicBezTo>
                  <a:pt x="535" y="313"/>
                  <a:pt x="542" y="280"/>
                  <a:pt x="536" y="249"/>
                </a:cubicBezTo>
                <a:cubicBezTo>
                  <a:pt x="536" y="247"/>
                  <a:pt x="536" y="247"/>
                  <a:pt x="536" y="247"/>
                </a:cubicBezTo>
                <a:cubicBezTo>
                  <a:pt x="521" y="248"/>
                  <a:pt x="521" y="248"/>
                  <a:pt x="521" y="248"/>
                </a:cubicBezTo>
                <a:cubicBezTo>
                  <a:pt x="521" y="250"/>
                  <a:pt x="521" y="250"/>
                  <a:pt x="521" y="250"/>
                </a:cubicBezTo>
                <a:cubicBezTo>
                  <a:pt x="521" y="251"/>
                  <a:pt x="522" y="259"/>
                  <a:pt x="522" y="264"/>
                </a:cubicBezTo>
                <a:cubicBezTo>
                  <a:pt x="521" y="264"/>
                  <a:pt x="519" y="264"/>
                  <a:pt x="515" y="264"/>
                </a:cubicBezTo>
                <a:cubicBezTo>
                  <a:pt x="515" y="257"/>
                  <a:pt x="514" y="251"/>
                  <a:pt x="514" y="251"/>
                </a:cubicBezTo>
                <a:cubicBezTo>
                  <a:pt x="514" y="249"/>
                  <a:pt x="514" y="249"/>
                  <a:pt x="514" y="249"/>
                </a:cubicBezTo>
                <a:cubicBezTo>
                  <a:pt x="514" y="249"/>
                  <a:pt x="506" y="250"/>
                  <a:pt x="503" y="250"/>
                </a:cubicBezTo>
                <a:cubicBezTo>
                  <a:pt x="503" y="248"/>
                  <a:pt x="502" y="244"/>
                  <a:pt x="502" y="241"/>
                </a:cubicBezTo>
                <a:cubicBezTo>
                  <a:pt x="513" y="239"/>
                  <a:pt x="531" y="236"/>
                  <a:pt x="534" y="236"/>
                </a:cubicBezTo>
                <a:cubicBezTo>
                  <a:pt x="536" y="236"/>
                  <a:pt x="536" y="236"/>
                  <a:pt x="536" y="236"/>
                </a:cubicBezTo>
                <a:cubicBezTo>
                  <a:pt x="536" y="233"/>
                  <a:pt x="536" y="233"/>
                  <a:pt x="536" y="233"/>
                </a:cubicBezTo>
                <a:cubicBezTo>
                  <a:pt x="536" y="233"/>
                  <a:pt x="532" y="200"/>
                  <a:pt x="518" y="172"/>
                </a:cubicBezTo>
                <a:cubicBezTo>
                  <a:pt x="517" y="170"/>
                  <a:pt x="517" y="170"/>
                  <a:pt x="517" y="170"/>
                </a:cubicBezTo>
                <a:cubicBezTo>
                  <a:pt x="503" y="176"/>
                  <a:pt x="503" y="176"/>
                  <a:pt x="503" y="176"/>
                </a:cubicBezTo>
                <a:cubicBezTo>
                  <a:pt x="504" y="178"/>
                  <a:pt x="504" y="178"/>
                  <a:pt x="504" y="178"/>
                </a:cubicBezTo>
                <a:cubicBezTo>
                  <a:pt x="504" y="178"/>
                  <a:pt x="507" y="185"/>
                  <a:pt x="509" y="191"/>
                </a:cubicBezTo>
                <a:cubicBezTo>
                  <a:pt x="508" y="191"/>
                  <a:pt x="506" y="192"/>
                  <a:pt x="503" y="193"/>
                </a:cubicBezTo>
                <a:cubicBezTo>
                  <a:pt x="500" y="186"/>
                  <a:pt x="498" y="181"/>
                  <a:pt x="497" y="180"/>
                </a:cubicBezTo>
                <a:cubicBezTo>
                  <a:pt x="496" y="178"/>
                  <a:pt x="496" y="178"/>
                  <a:pt x="496" y="178"/>
                </a:cubicBezTo>
                <a:cubicBezTo>
                  <a:pt x="496" y="178"/>
                  <a:pt x="489" y="182"/>
                  <a:pt x="487" y="183"/>
                </a:cubicBezTo>
                <a:cubicBezTo>
                  <a:pt x="486" y="181"/>
                  <a:pt x="484" y="177"/>
                  <a:pt x="483" y="174"/>
                </a:cubicBezTo>
                <a:cubicBezTo>
                  <a:pt x="491" y="170"/>
                  <a:pt x="509" y="161"/>
                  <a:pt x="511" y="160"/>
                </a:cubicBezTo>
                <a:cubicBezTo>
                  <a:pt x="513" y="159"/>
                  <a:pt x="513" y="159"/>
                  <a:pt x="513" y="159"/>
                </a:cubicBezTo>
                <a:cubicBezTo>
                  <a:pt x="512" y="157"/>
                  <a:pt x="512" y="157"/>
                  <a:pt x="512" y="157"/>
                </a:cubicBezTo>
                <a:cubicBezTo>
                  <a:pt x="512" y="156"/>
                  <a:pt x="499" y="126"/>
                  <a:pt x="477" y="103"/>
                </a:cubicBezTo>
                <a:cubicBezTo>
                  <a:pt x="475" y="101"/>
                  <a:pt x="475" y="101"/>
                  <a:pt x="475" y="101"/>
                </a:cubicBezTo>
                <a:cubicBezTo>
                  <a:pt x="464" y="111"/>
                  <a:pt x="464" y="111"/>
                  <a:pt x="464" y="111"/>
                </a:cubicBezTo>
                <a:cubicBezTo>
                  <a:pt x="465" y="113"/>
                  <a:pt x="465" y="113"/>
                  <a:pt x="465" y="113"/>
                </a:cubicBezTo>
                <a:cubicBezTo>
                  <a:pt x="465" y="113"/>
                  <a:pt x="470" y="119"/>
                  <a:pt x="474" y="124"/>
                </a:cubicBezTo>
                <a:cubicBezTo>
                  <a:pt x="472" y="124"/>
                  <a:pt x="471" y="126"/>
                  <a:pt x="468" y="127"/>
                </a:cubicBezTo>
                <a:cubicBezTo>
                  <a:pt x="464" y="122"/>
                  <a:pt x="460" y="117"/>
                  <a:pt x="459" y="117"/>
                </a:cubicBezTo>
                <a:cubicBezTo>
                  <a:pt x="458" y="115"/>
                  <a:pt x="458" y="115"/>
                  <a:pt x="458" y="115"/>
                </a:cubicBezTo>
                <a:cubicBezTo>
                  <a:pt x="458" y="115"/>
                  <a:pt x="452" y="121"/>
                  <a:pt x="450" y="123"/>
                </a:cubicBezTo>
                <a:cubicBezTo>
                  <a:pt x="448" y="121"/>
                  <a:pt x="446" y="118"/>
                  <a:pt x="444" y="116"/>
                </a:cubicBezTo>
                <a:cubicBezTo>
                  <a:pt x="452" y="108"/>
                  <a:pt x="465" y="96"/>
                  <a:pt x="467" y="94"/>
                </a:cubicBezTo>
                <a:cubicBezTo>
                  <a:pt x="468" y="92"/>
                  <a:pt x="468" y="92"/>
                  <a:pt x="468" y="92"/>
                </a:cubicBezTo>
                <a:cubicBezTo>
                  <a:pt x="467" y="91"/>
                  <a:pt x="467" y="91"/>
                  <a:pt x="467" y="91"/>
                </a:cubicBezTo>
                <a:cubicBezTo>
                  <a:pt x="467" y="91"/>
                  <a:pt x="447" y="65"/>
                  <a:pt x="419" y="49"/>
                </a:cubicBezTo>
                <a:cubicBezTo>
                  <a:pt x="417" y="48"/>
                  <a:pt x="417" y="48"/>
                  <a:pt x="417" y="48"/>
                </a:cubicBezTo>
                <a:cubicBezTo>
                  <a:pt x="409" y="60"/>
                  <a:pt x="409" y="60"/>
                  <a:pt x="409" y="60"/>
                </a:cubicBezTo>
                <a:cubicBezTo>
                  <a:pt x="410" y="61"/>
                  <a:pt x="410" y="61"/>
                  <a:pt x="410" y="61"/>
                </a:cubicBezTo>
                <a:cubicBezTo>
                  <a:pt x="411" y="62"/>
                  <a:pt x="417" y="66"/>
                  <a:pt x="422" y="70"/>
                </a:cubicBezTo>
                <a:cubicBezTo>
                  <a:pt x="421" y="71"/>
                  <a:pt x="419" y="72"/>
                  <a:pt x="417" y="75"/>
                </a:cubicBezTo>
                <a:cubicBezTo>
                  <a:pt x="412" y="71"/>
                  <a:pt x="407" y="67"/>
                  <a:pt x="406" y="67"/>
                </a:cubicBezTo>
                <a:cubicBezTo>
                  <a:pt x="404" y="66"/>
                  <a:pt x="404" y="66"/>
                  <a:pt x="404" y="66"/>
                </a:cubicBezTo>
                <a:cubicBezTo>
                  <a:pt x="404" y="66"/>
                  <a:pt x="400" y="73"/>
                  <a:pt x="399" y="75"/>
                </a:cubicBezTo>
                <a:cubicBezTo>
                  <a:pt x="397" y="74"/>
                  <a:pt x="393" y="72"/>
                  <a:pt x="391" y="70"/>
                </a:cubicBezTo>
                <a:cubicBezTo>
                  <a:pt x="396" y="61"/>
                  <a:pt x="405" y="45"/>
                  <a:pt x="407" y="43"/>
                </a:cubicBezTo>
                <a:cubicBezTo>
                  <a:pt x="408" y="41"/>
                  <a:pt x="408" y="41"/>
                  <a:pt x="408" y="41"/>
                </a:cubicBezTo>
                <a:cubicBezTo>
                  <a:pt x="406" y="40"/>
                  <a:pt x="406" y="40"/>
                  <a:pt x="406" y="40"/>
                </a:cubicBezTo>
                <a:cubicBezTo>
                  <a:pt x="406" y="40"/>
                  <a:pt x="379" y="22"/>
                  <a:pt x="348" y="14"/>
                </a:cubicBezTo>
                <a:cubicBezTo>
                  <a:pt x="346" y="14"/>
                  <a:pt x="346" y="14"/>
                  <a:pt x="346" y="14"/>
                </a:cubicBezTo>
                <a:cubicBezTo>
                  <a:pt x="341" y="28"/>
                  <a:pt x="341" y="28"/>
                  <a:pt x="341" y="28"/>
                </a:cubicBezTo>
                <a:cubicBezTo>
                  <a:pt x="343" y="29"/>
                  <a:pt x="343" y="29"/>
                  <a:pt x="343" y="29"/>
                </a:cubicBezTo>
                <a:cubicBezTo>
                  <a:pt x="343" y="29"/>
                  <a:pt x="351" y="32"/>
                  <a:pt x="356" y="33"/>
                </a:cubicBezTo>
                <a:cubicBezTo>
                  <a:pt x="356" y="35"/>
                  <a:pt x="355" y="37"/>
                  <a:pt x="354" y="40"/>
                </a:cubicBezTo>
                <a:cubicBezTo>
                  <a:pt x="347" y="37"/>
                  <a:pt x="341" y="36"/>
                  <a:pt x="341" y="36"/>
                </a:cubicBezTo>
                <a:cubicBezTo>
                  <a:pt x="338" y="35"/>
                  <a:pt x="338" y="35"/>
                  <a:pt x="338" y="35"/>
                </a:cubicBezTo>
                <a:cubicBezTo>
                  <a:pt x="338" y="35"/>
                  <a:pt x="337" y="43"/>
                  <a:pt x="336" y="46"/>
                </a:cubicBezTo>
                <a:cubicBezTo>
                  <a:pt x="334" y="45"/>
                  <a:pt x="330" y="43"/>
                  <a:pt x="327" y="43"/>
                </a:cubicBezTo>
                <a:cubicBezTo>
                  <a:pt x="329" y="32"/>
                  <a:pt x="333" y="15"/>
                  <a:pt x="334" y="12"/>
                </a:cubicBezTo>
                <a:cubicBezTo>
                  <a:pt x="335" y="10"/>
                  <a:pt x="335" y="10"/>
                  <a:pt x="335" y="10"/>
                </a:cubicBezTo>
                <a:cubicBezTo>
                  <a:pt x="333" y="9"/>
                  <a:pt x="333" y="9"/>
                  <a:pt x="333" y="9"/>
                </a:cubicBezTo>
                <a:cubicBezTo>
                  <a:pt x="333" y="9"/>
                  <a:pt x="301" y="0"/>
                  <a:pt x="269" y="2"/>
                </a:cubicBezTo>
                <a:cubicBezTo>
                  <a:pt x="267" y="2"/>
                  <a:pt x="267" y="2"/>
                  <a:pt x="267" y="2"/>
                </a:cubicBezTo>
                <a:cubicBezTo>
                  <a:pt x="267" y="17"/>
                  <a:pt x="267" y="17"/>
                  <a:pt x="267" y="17"/>
                </a:cubicBezTo>
                <a:cubicBezTo>
                  <a:pt x="269" y="17"/>
                  <a:pt x="269" y="17"/>
                  <a:pt x="269" y="17"/>
                </a:cubicBezTo>
                <a:cubicBezTo>
                  <a:pt x="270" y="17"/>
                  <a:pt x="278" y="18"/>
                  <a:pt x="283" y="18"/>
                </a:cubicBezTo>
                <a:cubicBezTo>
                  <a:pt x="283" y="19"/>
                  <a:pt x="283" y="21"/>
                  <a:pt x="283" y="25"/>
                </a:cubicBezTo>
                <a:cubicBezTo>
                  <a:pt x="276" y="24"/>
                  <a:pt x="269" y="25"/>
                  <a:pt x="269" y="25"/>
                </a:cubicBezTo>
                <a:cubicBezTo>
                  <a:pt x="267" y="25"/>
                  <a:pt x="267" y="25"/>
                  <a:pt x="267" y="25"/>
                </a:cubicBezTo>
                <a:cubicBezTo>
                  <a:pt x="267" y="25"/>
                  <a:pt x="267" y="33"/>
                  <a:pt x="267" y="36"/>
                </a:cubicBezTo>
                <a:cubicBezTo>
                  <a:pt x="265" y="35"/>
                  <a:pt x="261" y="35"/>
                  <a:pt x="258" y="35"/>
                </a:cubicBezTo>
                <a:cubicBezTo>
                  <a:pt x="257" y="26"/>
                  <a:pt x="255" y="8"/>
                  <a:pt x="255" y="4"/>
                </a:cubicBezTo>
                <a:cubicBezTo>
                  <a:pt x="255" y="4"/>
                  <a:pt x="255" y="2"/>
                  <a:pt x="255" y="2"/>
                </a:cubicBezTo>
                <a:cubicBezTo>
                  <a:pt x="253" y="2"/>
                  <a:pt x="253" y="2"/>
                  <a:pt x="253" y="2"/>
                </a:cubicBezTo>
                <a:cubicBezTo>
                  <a:pt x="253" y="2"/>
                  <a:pt x="220" y="3"/>
                  <a:pt x="190" y="14"/>
                </a:cubicBezTo>
                <a:cubicBezTo>
                  <a:pt x="188" y="15"/>
                  <a:pt x="188" y="15"/>
                  <a:pt x="188" y="15"/>
                </a:cubicBezTo>
                <a:cubicBezTo>
                  <a:pt x="192" y="29"/>
                  <a:pt x="192" y="29"/>
                  <a:pt x="192" y="29"/>
                </a:cubicBezTo>
                <a:cubicBezTo>
                  <a:pt x="194" y="29"/>
                  <a:pt x="194" y="29"/>
                  <a:pt x="194" y="29"/>
                </a:cubicBezTo>
                <a:cubicBezTo>
                  <a:pt x="195" y="29"/>
                  <a:pt x="202" y="27"/>
                  <a:pt x="208" y="25"/>
                </a:cubicBezTo>
                <a:cubicBezTo>
                  <a:pt x="208" y="26"/>
                  <a:pt x="208" y="28"/>
                  <a:pt x="209" y="32"/>
                </a:cubicBezTo>
                <a:cubicBezTo>
                  <a:pt x="203" y="34"/>
                  <a:pt x="197" y="36"/>
                  <a:pt x="196" y="36"/>
                </a:cubicBezTo>
                <a:cubicBezTo>
                  <a:pt x="194" y="36"/>
                  <a:pt x="194" y="36"/>
                  <a:pt x="194" y="36"/>
                </a:cubicBezTo>
                <a:cubicBezTo>
                  <a:pt x="194" y="36"/>
                  <a:pt x="197" y="44"/>
                  <a:pt x="198" y="47"/>
                </a:cubicBezTo>
                <a:cubicBezTo>
                  <a:pt x="196" y="47"/>
                  <a:pt x="192" y="48"/>
                  <a:pt x="189" y="49"/>
                </a:cubicBezTo>
                <a:cubicBezTo>
                  <a:pt x="185" y="41"/>
                  <a:pt x="178" y="23"/>
                  <a:pt x="177" y="21"/>
                </a:cubicBezTo>
                <a:cubicBezTo>
                  <a:pt x="176" y="18"/>
                  <a:pt x="176" y="18"/>
                  <a:pt x="176" y="18"/>
                </a:cubicBezTo>
                <a:cubicBezTo>
                  <a:pt x="174" y="19"/>
                  <a:pt x="174" y="19"/>
                  <a:pt x="174" y="19"/>
                </a:cubicBezTo>
                <a:cubicBezTo>
                  <a:pt x="174" y="19"/>
                  <a:pt x="142" y="30"/>
                  <a:pt x="117" y="50"/>
                </a:cubicBezTo>
                <a:cubicBezTo>
                  <a:pt x="116" y="52"/>
                  <a:pt x="116" y="52"/>
                  <a:pt x="116" y="52"/>
                </a:cubicBezTo>
                <a:cubicBezTo>
                  <a:pt x="124" y="64"/>
                  <a:pt x="124" y="64"/>
                  <a:pt x="124" y="64"/>
                </a:cubicBezTo>
                <a:cubicBezTo>
                  <a:pt x="126" y="63"/>
                  <a:pt x="126" y="63"/>
                  <a:pt x="126" y="63"/>
                </a:cubicBezTo>
                <a:cubicBezTo>
                  <a:pt x="126" y="63"/>
                  <a:pt x="133" y="58"/>
                  <a:pt x="138" y="55"/>
                </a:cubicBezTo>
                <a:cubicBezTo>
                  <a:pt x="138" y="56"/>
                  <a:pt x="139" y="58"/>
                  <a:pt x="141" y="61"/>
                </a:cubicBezTo>
                <a:cubicBezTo>
                  <a:pt x="135" y="65"/>
                  <a:pt x="130" y="69"/>
                  <a:pt x="130" y="69"/>
                </a:cubicBezTo>
                <a:cubicBezTo>
                  <a:pt x="128" y="70"/>
                  <a:pt x="128" y="70"/>
                  <a:pt x="128" y="70"/>
                </a:cubicBezTo>
                <a:cubicBezTo>
                  <a:pt x="128" y="70"/>
                  <a:pt x="133" y="76"/>
                  <a:pt x="135" y="79"/>
                </a:cubicBezTo>
                <a:cubicBezTo>
                  <a:pt x="133" y="80"/>
                  <a:pt x="130" y="82"/>
                  <a:pt x="127" y="84"/>
                </a:cubicBezTo>
                <a:cubicBezTo>
                  <a:pt x="120" y="76"/>
                  <a:pt x="109" y="62"/>
                  <a:pt x="108" y="60"/>
                </a:cubicBezTo>
                <a:cubicBezTo>
                  <a:pt x="106" y="58"/>
                  <a:pt x="106" y="58"/>
                  <a:pt x="106" y="58"/>
                </a:cubicBezTo>
                <a:cubicBezTo>
                  <a:pt x="105" y="59"/>
                  <a:pt x="105" y="59"/>
                  <a:pt x="105" y="59"/>
                </a:cubicBezTo>
                <a:cubicBezTo>
                  <a:pt x="104" y="59"/>
                  <a:pt x="78" y="79"/>
                  <a:pt x="60" y="105"/>
                </a:cubicBezTo>
                <a:cubicBezTo>
                  <a:pt x="59" y="107"/>
                  <a:pt x="59" y="107"/>
                  <a:pt x="59" y="107"/>
                </a:cubicBezTo>
                <a:cubicBezTo>
                  <a:pt x="70" y="116"/>
                  <a:pt x="70" y="116"/>
                  <a:pt x="70" y="116"/>
                </a:cubicBezTo>
                <a:cubicBezTo>
                  <a:pt x="72" y="115"/>
                  <a:pt x="72" y="115"/>
                  <a:pt x="72" y="115"/>
                </a:cubicBezTo>
                <a:cubicBezTo>
                  <a:pt x="72" y="114"/>
                  <a:pt x="77" y="108"/>
                  <a:pt x="81" y="104"/>
                </a:cubicBezTo>
                <a:cubicBezTo>
                  <a:pt x="82" y="105"/>
                  <a:pt x="83" y="106"/>
                  <a:pt x="86" y="108"/>
                </a:cubicBezTo>
                <a:cubicBezTo>
                  <a:pt x="81" y="114"/>
                  <a:pt x="78" y="119"/>
                  <a:pt x="77" y="119"/>
                </a:cubicBezTo>
                <a:cubicBezTo>
                  <a:pt x="76" y="121"/>
                  <a:pt x="76" y="121"/>
                  <a:pt x="76" y="121"/>
                </a:cubicBezTo>
                <a:cubicBezTo>
                  <a:pt x="76" y="121"/>
                  <a:pt x="83" y="126"/>
                  <a:pt x="85" y="127"/>
                </a:cubicBezTo>
                <a:cubicBezTo>
                  <a:pt x="84" y="129"/>
                  <a:pt x="81" y="132"/>
                  <a:pt x="79" y="135"/>
                </a:cubicBezTo>
                <a:cubicBezTo>
                  <a:pt x="70" y="129"/>
                  <a:pt x="55" y="119"/>
                  <a:pt x="53" y="117"/>
                </a:cubicBezTo>
                <a:cubicBezTo>
                  <a:pt x="52" y="115"/>
                  <a:pt x="52" y="115"/>
                  <a:pt x="52" y="115"/>
                </a:cubicBezTo>
                <a:cubicBezTo>
                  <a:pt x="50" y="117"/>
                  <a:pt x="50" y="117"/>
                  <a:pt x="50" y="117"/>
                </a:cubicBezTo>
                <a:cubicBezTo>
                  <a:pt x="50" y="117"/>
                  <a:pt x="30" y="143"/>
                  <a:pt x="20" y="174"/>
                </a:cubicBezTo>
                <a:cubicBezTo>
                  <a:pt x="19" y="175"/>
                  <a:pt x="19" y="175"/>
                  <a:pt x="19" y="175"/>
                </a:cubicBezTo>
                <a:cubicBezTo>
                  <a:pt x="33" y="181"/>
                  <a:pt x="33" y="181"/>
                  <a:pt x="33" y="181"/>
                </a:cubicBezTo>
                <a:cubicBezTo>
                  <a:pt x="34" y="179"/>
                  <a:pt x="34" y="179"/>
                  <a:pt x="34" y="179"/>
                </a:cubicBezTo>
                <a:cubicBezTo>
                  <a:pt x="34" y="179"/>
                  <a:pt x="38" y="172"/>
                  <a:pt x="40" y="167"/>
                </a:cubicBezTo>
                <a:cubicBezTo>
                  <a:pt x="41" y="167"/>
                  <a:pt x="43" y="168"/>
                  <a:pt x="46" y="170"/>
                </a:cubicBezTo>
                <a:cubicBezTo>
                  <a:pt x="43" y="176"/>
                  <a:pt x="41" y="182"/>
                  <a:pt x="41" y="182"/>
                </a:cubicBezTo>
                <a:cubicBezTo>
                  <a:pt x="40" y="184"/>
                  <a:pt x="40" y="184"/>
                  <a:pt x="40" y="184"/>
                </a:cubicBezTo>
                <a:cubicBezTo>
                  <a:pt x="40" y="184"/>
                  <a:pt x="47" y="187"/>
                  <a:pt x="50" y="188"/>
                </a:cubicBezTo>
                <a:cubicBezTo>
                  <a:pt x="49" y="190"/>
                  <a:pt x="48" y="194"/>
                  <a:pt x="46" y="197"/>
                </a:cubicBezTo>
                <a:cubicBezTo>
                  <a:pt x="38" y="194"/>
                  <a:pt x="19" y="189"/>
                  <a:pt x="17" y="188"/>
                </a:cubicBezTo>
                <a:cubicBezTo>
                  <a:pt x="15" y="187"/>
                  <a:pt x="15" y="187"/>
                  <a:pt x="15" y="187"/>
                </a:cubicBezTo>
                <a:cubicBezTo>
                  <a:pt x="14" y="189"/>
                  <a:pt x="14" y="189"/>
                  <a:pt x="14" y="189"/>
                </a:cubicBezTo>
                <a:cubicBezTo>
                  <a:pt x="14" y="189"/>
                  <a:pt x="3" y="221"/>
                  <a:pt x="3" y="253"/>
                </a:cubicBezTo>
                <a:cubicBezTo>
                  <a:pt x="3" y="255"/>
                  <a:pt x="3" y="255"/>
                  <a:pt x="3" y="255"/>
                </a:cubicBezTo>
                <a:cubicBezTo>
                  <a:pt x="18" y="256"/>
                  <a:pt x="18" y="256"/>
                  <a:pt x="18" y="256"/>
                </a:cubicBezTo>
                <a:cubicBezTo>
                  <a:pt x="18" y="254"/>
                  <a:pt x="18" y="254"/>
                  <a:pt x="18" y="254"/>
                </a:cubicBezTo>
                <a:cubicBezTo>
                  <a:pt x="18" y="254"/>
                  <a:pt x="19" y="246"/>
                  <a:pt x="20" y="240"/>
                </a:cubicBezTo>
                <a:cubicBezTo>
                  <a:pt x="21" y="240"/>
                  <a:pt x="23" y="240"/>
                  <a:pt x="26" y="241"/>
                </a:cubicBezTo>
                <a:cubicBezTo>
                  <a:pt x="26" y="248"/>
                  <a:pt x="25" y="254"/>
                  <a:pt x="25" y="255"/>
                </a:cubicBezTo>
                <a:cubicBezTo>
                  <a:pt x="25" y="257"/>
                  <a:pt x="25" y="257"/>
                  <a:pt x="25" y="257"/>
                </a:cubicBezTo>
                <a:cubicBezTo>
                  <a:pt x="25" y="257"/>
                  <a:pt x="33" y="257"/>
                  <a:pt x="36" y="257"/>
                </a:cubicBezTo>
                <a:cubicBezTo>
                  <a:pt x="36" y="259"/>
                  <a:pt x="36" y="263"/>
                  <a:pt x="36" y="266"/>
                </a:cubicBezTo>
                <a:cubicBezTo>
                  <a:pt x="25" y="266"/>
                  <a:pt x="7" y="266"/>
                  <a:pt x="4" y="266"/>
                </a:cubicBezTo>
                <a:cubicBezTo>
                  <a:pt x="2" y="266"/>
                  <a:pt x="2" y="266"/>
                  <a:pt x="2" y="266"/>
                </a:cubicBezTo>
                <a:cubicBezTo>
                  <a:pt x="2" y="268"/>
                  <a:pt x="2" y="268"/>
                  <a:pt x="2" y="268"/>
                </a:cubicBezTo>
                <a:cubicBezTo>
                  <a:pt x="2" y="269"/>
                  <a:pt x="0" y="301"/>
                  <a:pt x="9" y="332"/>
                </a:cubicBezTo>
                <a:cubicBezTo>
                  <a:pt x="10" y="334"/>
                  <a:pt x="10" y="334"/>
                  <a:pt x="10" y="334"/>
                </a:cubicBezTo>
                <a:cubicBezTo>
                  <a:pt x="24" y="330"/>
                  <a:pt x="24" y="330"/>
                  <a:pt x="24" y="330"/>
                </a:cubicBezTo>
                <a:cubicBezTo>
                  <a:pt x="24" y="328"/>
                  <a:pt x="24" y="328"/>
                  <a:pt x="24" y="328"/>
                </a:cubicBezTo>
                <a:cubicBezTo>
                  <a:pt x="24" y="328"/>
                  <a:pt x="23" y="320"/>
                  <a:pt x="22" y="315"/>
                </a:cubicBezTo>
                <a:cubicBezTo>
                  <a:pt x="23" y="315"/>
                  <a:pt x="25" y="314"/>
                  <a:pt x="28" y="314"/>
                </a:cubicBezTo>
                <a:cubicBezTo>
                  <a:pt x="30" y="321"/>
                  <a:pt x="31" y="327"/>
                  <a:pt x="31" y="327"/>
                </a:cubicBezTo>
                <a:cubicBezTo>
                  <a:pt x="32" y="329"/>
                  <a:pt x="32" y="329"/>
                  <a:pt x="32" y="329"/>
                </a:cubicBezTo>
                <a:cubicBezTo>
                  <a:pt x="32" y="329"/>
                  <a:pt x="39" y="327"/>
                  <a:pt x="42" y="326"/>
                </a:cubicBezTo>
                <a:cubicBezTo>
                  <a:pt x="43" y="329"/>
                  <a:pt x="44" y="332"/>
                  <a:pt x="44" y="335"/>
                </a:cubicBezTo>
                <a:cubicBezTo>
                  <a:pt x="35" y="338"/>
                  <a:pt x="17" y="344"/>
                  <a:pt x="14" y="345"/>
                </a:cubicBezTo>
                <a:cubicBezTo>
                  <a:pt x="12" y="345"/>
                  <a:pt x="12" y="345"/>
                  <a:pt x="12" y="345"/>
                </a:cubicBezTo>
                <a:cubicBezTo>
                  <a:pt x="12" y="348"/>
                  <a:pt x="12" y="348"/>
                  <a:pt x="12" y="348"/>
                </a:cubicBezTo>
                <a:cubicBezTo>
                  <a:pt x="13" y="348"/>
                  <a:pt x="21" y="380"/>
                  <a:pt x="39" y="406"/>
                </a:cubicBezTo>
                <a:cubicBezTo>
                  <a:pt x="40" y="408"/>
                  <a:pt x="40" y="408"/>
                  <a:pt x="40" y="408"/>
                </a:cubicBezTo>
                <a:cubicBezTo>
                  <a:pt x="53" y="400"/>
                  <a:pt x="53" y="400"/>
                  <a:pt x="53" y="400"/>
                </a:cubicBezTo>
                <a:cubicBezTo>
                  <a:pt x="52" y="398"/>
                  <a:pt x="52" y="398"/>
                  <a:pt x="52" y="398"/>
                </a:cubicBezTo>
                <a:cubicBezTo>
                  <a:pt x="52" y="398"/>
                  <a:pt x="49" y="391"/>
                  <a:pt x="46" y="386"/>
                </a:cubicBezTo>
                <a:cubicBezTo>
                  <a:pt x="47" y="386"/>
                  <a:pt x="49" y="385"/>
                  <a:pt x="52" y="383"/>
                </a:cubicBezTo>
                <a:cubicBezTo>
                  <a:pt x="55" y="389"/>
                  <a:pt x="58" y="395"/>
                  <a:pt x="59" y="395"/>
                </a:cubicBezTo>
                <a:cubicBezTo>
                  <a:pt x="60" y="397"/>
                  <a:pt x="60" y="397"/>
                  <a:pt x="60" y="397"/>
                </a:cubicBezTo>
                <a:cubicBezTo>
                  <a:pt x="60" y="397"/>
                  <a:pt x="66" y="392"/>
                  <a:pt x="69" y="390"/>
                </a:cubicBezTo>
                <a:cubicBezTo>
                  <a:pt x="70" y="393"/>
                  <a:pt x="72" y="396"/>
                  <a:pt x="74" y="399"/>
                </a:cubicBezTo>
                <a:cubicBezTo>
                  <a:pt x="66" y="404"/>
                  <a:pt x="51" y="416"/>
                  <a:pt x="48" y="417"/>
                </a:cubicBezTo>
                <a:cubicBezTo>
                  <a:pt x="46" y="418"/>
                  <a:pt x="46" y="418"/>
                  <a:pt x="46" y="418"/>
                </a:cubicBezTo>
                <a:cubicBezTo>
                  <a:pt x="47" y="420"/>
                  <a:pt x="47" y="420"/>
                  <a:pt x="47" y="420"/>
                </a:cubicBezTo>
                <a:cubicBezTo>
                  <a:pt x="48" y="420"/>
                  <a:pt x="65" y="448"/>
                  <a:pt x="90" y="468"/>
                </a:cubicBezTo>
                <a:cubicBezTo>
                  <a:pt x="92" y="470"/>
                  <a:pt x="92" y="470"/>
                  <a:pt x="92" y="470"/>
                </a:cubicBezTo>
                <a:cubicBezTo>
                  <a:pt x="102" y="459"/>
                  <a:pt x="102" y="459"/>
                  <a:pt x="102" y="459"/>
                </a:cubicBezTo>
                <a:cubicBezTo>
                  <a:pt x="100" y="457"/>
                  <a:pt x="100" y="457"/>
                  <a:pt x="100" y="457"/>
                </a:cubicBezTo>
                <a:cubicBezTo>
                  <a:pt x="100" y="457"/>
                  <a:pt x="95" y="451"/>
                  <a:pt x="90" y="447"/>
                </a:cubicBezTo>
                <a:cubicBezTo>
                  <a:pt x="91" y="447"/>
                  <a:pt x="93" y="445"/>
                  <a:pt x="95" y="443"/>
                </a:cubicBezTo>
                <a:cubicBezTo>
                  <a:pt x="100" y="448"/>
                  <a:pt x="105" y="452"/>
                  <a:pt x="105" y="452"/>
                </a:cubicBezTo>
                <a:cubicBezTo>
                  <a:pt x="107" y="453"/>
                  <a:pt x="107" y="453"/>
                  <a:pt x="107" y="453"/>
                </a:cubicBezTo>
                <a:cubicBezTo>
                  <a:pt x="107" y="453"/>
                  <a:pt x="112" y="447"/>
                  <a:pt x="114" y="445"/>
                </a:cubicBezTo>
                <a:cubicBezTo>
                  <a:pt x="116" y="447"/>
                  <a:pt x="119" y="449"/>
                  <a:pt x="121" y="451"/>
                </a:cubicBezTo>
                <a:cubicBezTo>
                  <a:pt x="114" y="460"/>
                  <a:pt x="104" y="474"/>
                  <a:pt x="102" y="476"/>
                </a:cubicBezTo>
                <a:cubicBezTo>
                  <a:pt x="100" y="477"/>
                  <a:pt x="100" y="477"/>
                  <a:pt x="100" y="477"/>
                </a:cubicBezTo>
                <a:cubicBezTo>
                  <a:pt x="102" y="479"/>
                  <a:pt x="102" y="479"/>
                  <a:pt x="102" y="479"/>
                </a:cubicBezTo>
                <a:cubicBezTo>
                  <a:pt x="102" y="479"/>
                  <a:pt x="127" y="501"/>
                  <a:pt x="156" y="513"/>
                </a:cubicBezTo>
                <a:cubicBezTo>
                  <a:pt x="158" y="514"/>
                  <a:pt x="158" y="514"/>
                  <a:pt x="158" y="514"/>
                </a:cubicBezTo>
                <a:cubicBezTo>
                  <a:pt x="165" y="500"/>
                  <a:pt x="165" y="500"/>
                  <a:pt x="165" y="500"/>
                </a:cubicBezTo>
                <a:cubicBezTo>
                  <a:pt x="163" y="499"/>
                  <a:pt x="163" y="499"/>
                  <a:pt x="163" y="499"/>
                </a:cubicBezTo>
                <a:cubicBezTo>
                  <a:pt x="163" y="499"/>
                  <a:pt x="156" y="495"/>
                  <a:pt x="151" y="493"/>
                </a:cubicBezTo>
                <a:cubicBezTo>
                  <a:pt x="151" y="492"/>
                  <a:pt x="153" y="490"/>
                  <a:pt x="154" y="487"/>
                </a:cubicBezTo>
                <a:cubicBezTo>
                  <a:pt x="160" y="490"/>
                  <a:pt x="166" y="493"/>
                  <a:pt x="166" y="493"/>
                </a:cubicBezTo>
                <a:cubicBezTo>
                  <a:pt x="168" y="494"/>
                  <a:pt x="168" y="494"/>
                  <a:pt x="168" y="494"/>
                </a:cubicBezTo>
                <a:cubicBezTo>
                  <a:pt x="168" y="494"/>
                  <a:pt x="172" y="487"/>
                  <a:pt x="173" y="484"/>
                </a:cubicBezTo>
                <a:cubicBezTo>
                  <a:pt x="175" y="485"/>
                  <a:pt x="178" y="487"/>
                  <a:pt x="181" y="488"/>
                </a:cubicBezTo>
                <a:cubicBezTo>
                  <a:pt x="178" y="494"/>
                  <a:pt x="170" y="513"/>
                  <a:pt x="169" y="516"/>
                </a:cubicBezTo>
                <a:cubicBezTo>
                  <a:pt x="168" y="518"/>
                  <a:pt x="168" y="518"/>
                  <a:pt x="168" y="518"/>
                </a:cubicBezTo>
                <a:cubicBezTo>
                  <a:pt x="170" y="519"/>
                  <a:pt x="170" y="519"/>
                  <a:pt x="170" y="519"/>
                </a:cubicBezTo>
                <a:cubicBezTo>
                  <a:pt x="170" y="519"/>
                  <a:pt x="199" y="532"/>
                  <a:pt x="231" y="535"/>
                </a:cubicBezTo>
                <a:cubicBezTo>
                  <a:pt x="233" y="535"/>
                  <a:pt x="233" y="535"/>
                  <a:pt x="233" y="535"/>
                </a:cubicBezTo>
                <a:cubicBezTo>
                  <a:pt x="236" y="520"/>
                  <a:pt x="236" y="520"/>
                  <a:pt x="236" y="520"/>
                </a:cubicBezTo>
                <a:cubicBezTo>
                  <a:pt x="234" y="520"/>
                  <a:pt x="234" y="520"/>
                  <a:pt x="234" y="520"/>
                </a:cubicBezTo>
                <a:cubicBezTo>
                  <a:pt x="233" y="519"/>
                  <a:pt x="225" y="518"/>
                  <a:pt x="220" y="517"/>
                </a:cubicBezTo>
                <a:cubicBezTo>
                  <a:pt x="220" y="516"/>
                  <a:pt x="221" y="514"/>
                  <a:pt x="221" y="511"/>
                </a:cubicBezTo>
                <a:cubicBezTo>
                  <a:pt x="228" y="512"/>
                  <a:pt x="234" y="512"/>
                  <a:pt x="235" y="512"/>
                </a:cubicBezTo>
                <a:cubicBezTo>
                  <a:pt x="237" y="513"/>
                  <a:pt x="237" y="513"/>
                  <a:pt x="237" y="513"/>
                </a:cubicBezTo>
                <a:cubicBezTo>
                  <a:pt x="237" y="513"/>
                  <a:pt x="238" y="505"/>
                  <a:pt x="238" y="502"/>
                </a:cubicBezTo>
                <a:cubicBezTo>
                  <a:pt x="240" y="502"/>
                  <a:pt x="244" y="503"/>
                  <a:pt x="247" y="503"/>
                </a:cubicBezTo>
                <a:cubicBezTo>
                  <a:pt x="247" y="514"/>
                  <a:pt x="245" y="532"/>
                  <a:pt x="245" y="535"/>
                </a:cubicBezTo>
                <a:cubicBezTo>
                  <a:pt x="244" y="537"/>
                  <a:pt x="244" y="537"/>
                  <a:pt x="244" y="537"/>
                </a:cubicBezTo>
                <a:cubicBezTo>
                  <a:pt x="246" y="537"/>
                  <a:pt x="246" y="537"/>
                  <a:pt x="246" y="537"/>
                </a:cubicBezTo>
                <a:cubicBezTo>
                  <a:pt x="247" y="537"/>
                  <a:pt x="279" y="542"/>
                  <a:pt x="310" y="536"/>
                </a:cubicBezTo>
                <a:cubicBezTo>
                  <a:pt x="310" y="536"/>
                  <a:pt x="310" y="536"/>
                  <a:pt x="310" y="536"/>
                </a:cubicBezTo>
                <a:close/>
                <a:moveTo>
                  <a:pt x="400" y="500"/>
                </a:moveTo>
                <a:cubicBezTo>
                  <a:pt x="396" y="493"/>
                  <a:pt x="385" y="474"/>
                  <a:pt x="385" y="473"/>
                </a:cubicBezTo>
                <a:cubicBezTo>
                  <a:pt x="384" y="471"/>
                  <a:pt x="384" y="471"/>
                  <a:pt x="384" y="471"/>
                </a:cubicBezTo>
                <a:cubicBezTo>
                  <a:pt x="382" y="472"/>
                  <a:pt x="382" y="472"/>
                  <a:pt x="382" y="472"/>
                </a:cubicBezTo>
                <a:cubicBezTo>
                  <a:pt x="378" y="474"/>
                  <a:pt x="370" y="478"/>
                  <a:pt x="370" y="478"/>
                </a:cubicBezTo>
                <a:cubicBezTo>
                  <a:pt x="367" y="479"/>
                  <a:pt x="367" y="479"/>
                  <a:pt x="367" y="479"/>
                </a:cubicBezTo>
                <a:cubicBezTo>
                  <a:pt x="367" y="479"/>
                  <a:pt x="371" y="486"/>
                  <a:pt x="373" y="488"/>
                </a:cubicBezTo>
                <a:cubicBezTo>
                  <a:pt x="371" y="489"/>
                  <a:pt x="367" y="491"/>
                  <a:pt x="363" y="493"/>
                </a:cubicBezTo>
                <a:cubicBezTo>
                  <a:pt x="362" y="489"/>
                  <a:pt x="359" y="483"/>
                  <a:pt x="359" y="483"/>
                </a:cubicBezTo>
                <a:cubicBezTo>
                  <a:pt x="358" y="484"/>
                  <a:pt x="358" y="484"/>
                  <a:pt x="358" y="484"/>
                </a:cubicBezTo>
                <a:cubicBezTo>
                  <a:pt x="357" y="484"/>
                  <a:pt x="350" y="485"/>
                  <a:pt x="346" y="487"/>
                </a:cubicBezTo>
                <a:cubicBezTo>
                  <a:pt x="345" y="485"/>
                  <a:pt x="344" y="483"/>
                  <a:pt x="344" y="481"/>
                </a:cubicBezTo>
                <a:cubicBezTo>
                  <a:pt x="350" y="478"/>
                  <a:pt x="370" y="471"/>
                  <a:pt x="388" y="460"/>
                </a:cubicBezTo>
                <a:cubicBezTo>
                  <a:pt x="390" y="463"/>
                  <a:pt x="406" y="488"/>
                  <a:pt x="406" y="488"/>
                </a:cubicBezTo>
                <a:cubicBezTo>
                  <a:pt x="407" y="487"/>
                  <a:pt x="407" y="487"/>
                  <a:pt x="407" y="487"/>
                </a:cubicBezTo>
                <a:cubicBezTo>
                  <a:pt x="414" y="484"/>
                  <a:pt x="421" y="479"/>
                  <a:pt x="421" y="478"/>
                </a:cubicBezTo>
                <a:cubicBezTo>
                  <a:pt x="422" y="477"/>
                  <a:pt x="422" y="477"/>
                  <a:pt x="422" y="477"/>
                </a:cubicBezTo>
                <a:cubicBezTo>
                  <a:pt x="422" y="477"/>
                  <a:pt x="418" y="470"/>
                  <a:pt x="416" y="468"/>
                </a:cubicBezTo>
                <a:cubicBezTo>
                  <a:pt x="418" y="466"/>
                  <a:pt x="421" y="464"/>
                  <a:pt x="423" y="462"/>
                </a:cubicBezTo>
                <a:cubicBezTo>
                  <a:pt x="426" y="465"/>
                  <a:pt x="430" y="471"/>
                  <a:pt x="430" y="471"/>
                </a:cubicBezTo>
                <a:cubicBezTo>
                  <a:pt x="432" y="469"/>
                  <a:pt x="432" y="469"/>
                  <a:pt x="432" y="469"/>
                </a:cubicBezTo>
                <a:cubicBezTo>
                  <a:pt x="434" y="466"/>
                  <a:pt x="440" y="462"/>
                  <a:pt x="442" y="460"/>
                </a:cubicBezTo>
                <a:cubicBezTo>
                  <a:pt x="444" y="461"/>
                  <a:pt x="446" y="463"/>
                  <a:pt x="447" y="465"/>
                </a:cubicBezTo>
                <a:cubicBezTo>
                  <a:pt x="429" y="484"/>
                  <a:pt x="407" y="497"/>
                  <a:pt x="400" y="500"/>
                </a:cubicBezTo>
                <a:cubicBezTo>
                  <a:pt x="400" y="500"/>
                  <a:pt x="400" y="500"/>
                  <a:pt x="400" y="500"/>
                </a:cubicBezTo>
                <a:close/>
                <a:moveTo>
                  <a:pt x="265" y="523"/>
                </a:moveTo>
                <a:cubicBezTo>
                  <a:pt x="265" y="520"/>
                  <a:pt x="266" y="489"/>
                  <a:pt x="266" y="489"/>
                </a:cubicBezTo>
                <a:cubicBezTo>
                  <a:pt x="264" y="489"/>
                  <a:pt x="264" y="489"/>
                  <a:pt x="264" y="489"/>
                </a:cubicBezTo>
                <a:cubicBezTo>
                  <a:pt x="239" y="489"/>
                  <a:pt x="213" y="481"/>
                  <a:pt x="213" y="480"/>
                </a:cubicBezTo>
                <a:cubicBezTo>
                  <a:pt x="210" y="480"/>
                  <a:pt x="210" y="480"/>
                  <a:pt x="210" y="480"/>
                </a:cubicBezTo>
                <a:cubicBezTo>
                  <a:pt x="207" y="495"/>
                  <a:pt x="207" y="495"/>
                  <a:pt x="207" y="495"/>
                </a:cubicBezTo>
                <a:cubicBezTo>
                  <a:pt x="209" y="495"/>
                  <a:pt x="209" y="495"/>
                  <a:pt x="209" y="495"/>
                </a:cubicBezTo>
                <a:cubicBezTo>
                  <a:pt x="212" y="496"/>
                  <a:pt x="217" y="498"/>
                  <a:pt x="220" y="499"/>
                </a:cubicBezTo>
                <a:cubicBezTo>
                  <a:pt x="219" y="500"/>
                  <a:pt x="219" y="502"/>
                  <a:pt x="218" y="506"/>
                </a:cubicBezTo>
                <a:cubicBezTo>
                  <a:pt x="214" y="505"/>
                  <a:pt x="210" y="504"/>
                  <a:pt x="207" y="503"/>
                </a:cubicBezTo>
                <a:cubicBezTo>
                  <a:pt x="205" y="502"/>
                  <a:pt x="205" y="502"/>
                  <a:pt x="205" y="502"/>
                </a:cubicBezTo>
                <a:cubicBezTo>
                  <a:pt x="205" y="502"/>
                  <a:pt x="203" y="511"/>
                  <a:pt x="202" y="514"/>
                </a:cubicBezTo>
                <a:cubicBezTo>
                  <a:pt x="199" y="513"/>
                  <a:pt x="195" y="512"/>
                  <a:pt x="191" y="510"/>
                </a:cubicBezTo>
                <a:cubicBezTo>
                  <a:pt x="192" y="507"/>
                  <a:pt x="203" y="479"/>
                  <a:pt x="203" y="479"/>
                </a:cubicBezTo>
                <a:cubicBezTo>
                  <a:pt x="201" y="478"/>
                  <a:pt x="201" y="478"/>
                  <a:pt x="201" y="478"/>
                </a:cubicBezTo>
                <a:cubicBezTo>
                  <a:pt x="177" y="470"/>
                  <a:pt x="155" y="456"/>
                  <a:pt x="155" y="456"/>
                </a:cubicBezTo>
                <a:cubicBezTo>
                  <a:pt x="153" y="454"/>
                  <a:pt x="153" y="454"/>
                  <a:pt x="153" y="454"/>
                </a:cubicBezTo>
                <a:cubicBezTo>
                  <a:pt x="145" y="467"/>
                  <a:pt x="145" y="467"/>
                  <a:pt x="145" y="467"/>
                </a:cubicBezTo>
                <a:cubicBezTo>
                  <a:pt x="147" y="469"/>
                  <a:pt x="147" y="469"/>
                  <a:pt x="147" y="469"/>
                </a:cubicBezTo>
                <a:cubicBezTo>
                  <a:pt x="149" y="470"/>
                  <a:pt x="154" y="473"/>
                  <a:pt x="156" y="475"/>
                </a:cubicBezTo>
                <a:cubicBezTo>
                  <a:pt x="156" y="476"/>
                  <a:pt x="154" y="478"/>
                  <a:pt x="153" y="481"/>
                </a:cubicBezTo>
                <a:cubicBezTo>
                  <a:pt x="149" y="479"/>
                  <a:pt x="145" y="477"/>
                  <a:pt x="143" y="476"/>
                </a:cubicBezTo>
                <a:cubicBezTo>
                  <a:pt x="141" y="474"/>
                  <a:pt x="141" y="474"/>
                  <a:pt x="141" y="474"/>
                </a:cubicBezTo>
                <a:cubicBezTo>
                  <a:pt x="141" y="474"/>
                  <a:pt x="136" y="482"/>
                  <a:pt x="135" y="484"/>
                </a:cubicBezTo>
                <a:cubicBezTo>
                  <a:pt x="132" y="483"/>
                  <a:pt x="129" y="480"/>
                  <a:pt x="125" y="477"/>
                </a:cubicBezTo>
                <a:cubicBezTo>
                  <a:pt x="127" y="474"/>
                  <a:pt x="145" y="450"/>
                  <a:pt x="145" y="450"/>
                </a:cubicBezTo>
                <a:cubicBezTo>
                  <a:pt x="143" y="448"/>
                  <a:pt x="143" y="448"/>
                  <a:pt x="143" y="448"/>
                </a:cubicBezTo>
                <a:cubicBezTo>
                  <a:pt x="123" y="435"/>
                  <a:pt x="105" y="413"/>
                  <a:pt x="104" y="413"/>
                </a:cubicBezTo>
                <a:cubicBezTo>
                  <a:pt x="103" y="411"/>
                  <a:pt x="103" y="411"/>
                  <a:pt x="103" y="411"/>
                </a:cubicBezTo>
                <a:cubicBezTo>
                  <a:pt x="92" y="422"/>
                  <a:pt x="92" y="422"/>
                  <a:pt x="92" y="422"/>
                </a:cubicBezTo>
                <a:cubicBezTo>
                  <a:pt x="93" y="423"/>
                  <a:pt x="93" y="423"/>
                  <a:pt x="93" y="423"/>
                </a:cubicBezTo>
                <a:cubicBezTo>
                  <a:pt x="95" y="425"/>
                  <a:pt x="99" y="430"/>
                  <a:pt x="100" y="432"/>
                </a:cubicBezTo>
                <a:cubicBezTo>
                  <a:pt x="100" y="433"/>
                  <a:pt x="98" y="435"/>
                  <a:pt x="95" y="437"/>
                </a:cubicBezTo>
                <a:cubicBezTo>
                  <a:pt x="92" y="434"/>
                  <a:pt x="89" y="431"/>
                  <a:pt x="88" y="429"/>
                </a:cubicBezTo>
                <a:cubicBezTo>
                  <a:pt x="86" y="427"/>
                  <a:pt x="86" y="427"/>
                  <a:pt x="86" y="427"/>
                </a:cubicBezTo>
                <a:cubicBezTo>
                  <a:pt x="86" y="427"/>
                  <a:pt x="79" y="433"/>
                  <a:pt x="77" y="434"/>
                </a:cubicBezTo>
                <a:cubicBezTo>
                  <a:pt x="76" y="433"/>
                  <a:pt x="73" y="429"/>
                  <a:pt x="70" y="426"/>
                </a:cubicBezTo>
                <a:cubicBezTo>
                  <a:pt x="73" y="423"/>
                  <a:pt x="97" y="404"/>
                  <a:pt x="97" y="404"/>
                </a:cubicBezTo>
                <a:cubicBezTo>
                  <a:pt x="96" y="402"/>
                  <a:pt x="96" y="402"/>
                  <a:pt x="96" y="402"/>
                </a:cubicBezTo>
                <a:cubicBezTo>
                  <a:pt x="80" y="383"/>
                  <a:pt x="69" y="358"/>
                  <a:pt x="69" y="357"/>
                </a:cubicBezTo>
                <a:cubicBezTo>
                  <a:pt x="68" y="355"/>
                  <a:pt x="68" y="355"/>
                  <a:pt x="68" y="355"/>
                </a:cubicBezTo>
                <a:cubicBezTo>
                  <a:pt x="54" y="362"/>
                  <a:pt x="54" y="362"/>
                  <a:pt x="54" y="362"/>
                </a:cubicBezTo>
                <a:cubicBezTo>
                  <a:pt x="55" y="364"/>
                  <a:pt x="55" y="364"/>
                  <a:pt x="55" y="364"/>
                </a:cubicBezTo>
                <a:cubicBezTo>
                  <a:pt x="57" y="366"/>
                  <a:pt x="59" y="372"/>
                  <a:pt x="59" y="374"/>
                </a:cubicBezTo>
                <a:cubicBezTo>
                  <a:pt x="59" y="375"/>
                  <a:pt x="56" y="376"/>
                  <a:pt x="53" y="378"/>
                </a:cubicBezTo>
                <a:cubicBezTo>
                  <a:pt x="51" y="374"/>
                  <a:pt x="49" y="370"/>
                  <a:pt x="48" y="368"/>
                </a:cubicBezTo>
                <a:cubicBezTo>
                  <a:pt x="47" y="366"/>
                  <a:pt x="47" y="366"/>
                  <a:pt x="47" y="366"/>
                </a:cubicBezTo>
                <a:cubicBezTo>
                  <a:pt x="47" y="366"/>
                  <a:pt x="39" y="369"/>
                  <a:pt x="37" y="370"/>
                </a:cubicBezTo>
                <a:cubicBezTo>
                  <a:pt x="36" y="368"/>
                  <a:pt x="34" y="364"/>
                  <a:pt x="33" y="360"/>
                </a:cubicBezTo>
                <a:cubicBezTo>
                  <a:pt x="36" y="358"/>
                  <a:pt x="64" y="347"/>
                  <a:pt x="64" y="347"/>
                </a:cubicBezTo>
                <a:cubicBezTo>
                  <a:pt x="64" y="345"/>
                  <a:pt x="64" y="345"/>
                  <a:pt x="64" y="345"/>
                </a:cubicBezTo>
                <a:cubicBezTo>
                  <a:pt x="55" y="322"/>
                  <a:pt x="53" y="295"/>
                  <a:pt x="53" y="295"/>
                </a:cubicBezTo>
                <a:cubicBezTo>
                  <a:pt x="53" y="292"/>
                  <a:pt x="53" y="292"/>
                  <a:pt x="53" y="292"/>
                </a:cubicBezTo>
                <a:cubicBezTo>
                  <a:pt x="37" y="294"/>
                  <a:pt x="37" y="294"/>
                  <a:pt x="37" y="294"/>
                </a:cubicBezTo>
                <a:cubicBezTo>
                  <a:pt x="38" y="296"/>
                  <a:pt x="38" y="296"/>
                  <a:pt x="38" y="296"/>
                </a:cubicBezTo>
                <a:cubicBezTo>
                  <a:pt x="38" y="299"/>
                  <a:pt x="38" y="304"/>
                  <a:pt x="38" y="307"/>
                </a:cubicBezTo>
                <a:cubicBezTo>
                  <a:pt x="38" y="307"/>
                  <a:pt x="38" y="308"/>
                  <a:pt x="38" y="308"/>
                </a:cubicBezTo>
                <a:cubicBezTo>
                  <a:pt x="37" y="308"/>
                  <a:pt x="35" y="308"/>
                  <a:pt x="31" y="309"/>
                </a:cubicBezTo>
                <a:cubicBezTo>
                  <a:pt x="31" y="305"/>
                  <a:pt x="30" y="301"/>
                  <a:pt x="30" y="298"/>
                </a:cubicBezTo>
                <a:cubicBezTo>
                  <a:pt x="30" y="296"/>
                  <a:pt x="30" y="296"/>
                  <a:pt x="30" y="296"/>
                </a:cubicBezTo>
                <a:cubicBezTo>
                  <a:pt x="30" y="296"/>
                  <a:pt x="21" y="296"/>
                  <a:pt x="18" y="297"/>
                </a:cubicBezTo>
                <a:cubicBezTo>
                  <a:pt x="18" y="295"/>
                  <a:pt x="18" y="292"/>
                  <a:pt x="18" y="288"/>
                </a:cubicBezTo>
                <a:cubicBezTo>
                  <a:pt x="18" y="287"/>
                  <a:pt x="18" y="286"/>
                  <a:pt x="18" y="285"/>
                </a:cubicBezTo>
                <a:cubicBezTo>
                  <a:pt x="21" y="285"/>
                  <a:pt x="52" y="284"/>
                  <a:pt x="52" y="284"/>
                </a:cubicBezTo>
                <a:cubicBezTo>
                  <a:pt x="51" y="281"/>
                  <a:pt x="51" y="281"/>
                  <a:pt x="51" y="281"/>
                </a:cubicBezTo>
                <a:cubicBezTo>
                  <a:pt x="51" y="278"/>
                  <a:pt x="51" y="274"/>
                  <a:pt x="51" y="271"/>
                </a:cubicBezTo>
                <a:cubicBezTo>
                  <a:pt x="51" y="250"/>
                  <a:pt x="55" y="230"/>
                  <a:pt x="55" y="229"/>
                </a:cubicBezTo>
                <a:cubicBezTo>
                  <a:pt x="56" y="227"/>
                  <a:pt x="56" y="227"/>
                  <a:pt x="56" y="227"/>
                </a:cubicBezTo>
                <a:cubicBezTo>
                  <a:pt x="40" y="225"/>
                  <a:pt x="40" y="225"/>
                  <a:pt x="40" y="225"/>
                </a:cubicBezTo>
                <a:cubicBezTo>
                  <a:pt x="40" y="227"/>
                  <a:pt x="40" y="227"/>
                  <a:pt x="40" y="227"/>
                </a:cubicBezTo>
                <a:cubicBezTo>
                  <a:pt x="40" y="230"/>
                  <a:pt x="38" y="235"/>
                  <a:pt x="38" y="238"/>
                </a:cubicBezTo>
                <a:cubicBezTo>
                  <a:pt x="37" y="238"/>
                  <a:pt x="34" y="238"/>
                  <a:pt x="31" y="237"/>
                </a:cubicBezTo>
                <a:cubicBezTo>
                  <a:pt x="31" y="233"/>
                  <a:pt x="32" y="229"/>
                  <a:pt x="32" y="226"/>
                </a:cubicBezTo>
                <a:cubicBezTo>
                  <a:pt x="33" y="224"/>
                  <a:pt x="33" y="224"/>
                  <a:pt x="33" y="224"/>
                </a:cubicBezTo>
                <a:cubicBezTo>
                  <a:pt x="33" y="224"/>
                  <a:pt x="24" y="222"/>
                  <a:pt x="21" y="222"/>
                </a:cubicBezTo>
                <a:cubicBezTo>
                  <a:pt x="22" y="219"/>
                  <a:pt x="23" y="215"/>
                  <a:pt x="24" y="211"/>
                </a:cubicBezTo>
                <a:cubicBezTo>
                  <a:pt x="27" y="211"/>
                  <a:pt x="57" y="218"/>
                  <a:pt x="57" y="218"/>
                </a:cubicBezTo>
                <a:cubicBezTo>
                  <a:pt x="57" y="216"/>
                  <a:pt x="57" y="216"/>
                  <a:pt x="57" y="216"/>
                </a:cubicBezTo>
                <a:cubicBezTo>
                  <a:pt x="63" y="192"/>
                  <a:pt x="77" y="168"/>
                  <a:pt x="77" y="168"/>
                </a:cubicBezTo>
                <a:cubicBezTo>
                  <a:pt x="78" y="166"/>
                  <a:pt x="78" y="166"/>
                  <a:pt x="78" y="166"/>
                </a:cubicBezTo>
                <a:cubicBezTo>
                  <a:pt x="64" y="159"/>
                  <a:pt x="64" y="159"/>
                  <a:pt x="64" y="159"/>
                </a:cubicBezTo>
                <a:cubicBezTo>
                  <a:pt x="63" y="161"/>
                  <a:pt x="63" y="161"/>
                  <a:pt x="63" y="161"/>
                </a:cubicBezTo>
                <a:cubicBezTo>
                  <a:pt x="62" y="164"/>
                  <a:pt x="59" y="168"/>
                  <a:pt x="57" y="171"/>
                </a:cubicBezTo>
                <a:cubicBezTo>
                  <a:pt x="56" y="170"/>
                  <a:pt x="54" y="169"/>
                  <a:pt x="51" y="168"/>
                </a:cubicBezTo>
                <a:cubicBezTo>
                  <a:pt x="53" y="164"/>
                  <a:pt x="55" y="160"/>
                  <a:pt x="56" y="158"/>
                </a:cubicBezTo>
                <a:cubicBezTo>
                  <a:pt x="57" y="156"/>
                  <a:pt x="57" y="156"/>
                  <a:pt x="57" y="156"/>
                </a:cubicBezTo>
                <a:cubicBezTo>
                  <a:pt x="57" y="156"/>
                  <a:pt x="50" y="151"/>
                  <a:pt x="47" y="150"/>
                </a:cubicBezTo>
                <a:cubicBezTo>
                  <a:pt x="48" y="148"/>
                  <a:pt x="50" y="144"/>
                  <a:pt x="53" y="140"/>
                </a:cubicBezTo>
                <a:cubicBezTo>
                  <a:pt x="56" y="142"/>
                  <a:pt x="82" y="158"/>
                  <a:pt x="82" y="158"/>
                </a:cubicBezTo>
                <a:cubicBezTo>
                  <a:pt x="83" y="156"/>
                  <a:pt x="83" y="156"/>
                  <a:pt x="83" y="156"/>
                </a:cubicBezTo>
                <a:cubicBezTo>
                  <a:pt x="96" y="135"/>
                  <a:pt x="116" y="116"/>
                  <a:pt x="116" y="116"/>
                </a:cubicBezTo>
                <a:cubicBezTo>
                  <a:pt x="118" y="114"/>
                  <a:pt x="118" y="114"/>
                  <a:pt x="118" y="114"/>
                </a:cubicBezTo>
                <a:cubicBezTo>
                  <a:pt x="107" y="103"/>
                  <a:pt x="107" y="103"/>
                  <a:pt x="107" y="103"/>
                </a:cubicBezTo>
                <a:cubicBezTo>
                  <a:pt x="105" y="105"/>
                  <a:pt x="105" y="105"/>
                  <a:pt x="105" y="105"/>
                </a:cubicBezTo>
                <a:cubicBezTo>
                  <a:pt x="103" y="107"/>
                  <a:pt x="99" y="111"/>
                  <a:pt x="97" y="113"/>
                </a:cubicBezTo>
                <a:cubicBezTo>
                  <a:pt x="96" y="112"/>
                  <a:pt x="94" y="110"/>
                  <a:pt x="92" y="108"/>
                </a:cubicBezTo>
                <a:cubicBezTo>
                  <a:pt x="94" y="105"/>
                  <a:pt x="97" y="102"/>
                  <a:pt x="99" y="100"/>
                </a:cubicBezTo>
                <a:cubicBezTo>
                  <a:pt x="101" y="98"/>
                  <a:pt x="101" y="98"/>
                  <a:pt x="101" y="98"/>
                </a:cubicBezTo>
                <a:cubicBezTo>
                  <a:pt x="101" y="98"/>
                  <a:pt x="95" y="92"/>
                  <a:pt x="93" y="90"/>
                </a:cubicBezTo>
                <a:cubicBezTo>
                  <a:pt x="95" y="88"/>
                  <a:pt x="98" y="85"/>
                  <a:pt x="101" y="82"/>
                </a:cubicBezTo>
                <a:cubicBezTo>
                  <a:pt x="104" y="85"/>
                  <a:pt x="124" y="108"/>
                  <a:pt x="124" y="108"/>
                </a:cubicBezTo>
                <a:cubicBezTo>
                  <a:pt x="125" y="106"/>
                  <a:pt x="125" y="106"/>
                  <a:pt x="125" y="106"/>
                </a:cubicBezTo>
                <a:cubicBezTo>
                  <a:pt x="143" y="89"/>
                  <a:pt x="168" y="77"/>
                  <a:pt x="168" y="77"/>
                </a:cubicBezTo>
                <a:cubicBezTo>
                  <a:pt x="170" y="76"/>
                  <a:pt x="170" y="76"/>
                  <a:pt x="170" y="76"/>
                </a:cubicBezTo>
                <a:cubicBezTo>
                  <a:pt x="163" y="62"/>
                  <a:pt x="163" y="62"/>
                  <a:pt x="163" y="62"/>
                </a:cubicBezTo>
                <a:cubicBezTo>
                  <a:pt x="161" y="63"/>
                  <a:pt x="161" y="63"/>
                  <a:pt x="161" y="63"/>
                </a:cubicBezTo>
                <a:cubicBezTo>
                  <a:pt x="158" y="65"/>
                  <a:pt x="153" y="67"/>
                  <a:pt x="150" y="68"/>
                </a:cubicBezTo>
                <a:cubicBezTo>
                  <a:pt x="150" y="67"/>
                  <a:pt x="149" y="65"/>
                  <a:pt x="147" y="62"/>
                </a:cubicBezTo>
                <a:cubicBezTo>
                  <a:pt x="150" y="60"/>
                  <a:pt x="154" y="58"/>
                  <a:pt x="156" y="57"/>
                </a:cubicBezTo>
                <a:cubicBezTo>
                  <a:pt x="158" y="56"/>
                  <a:pt x="158" y="56"/>
                  <a:pt x="158" y="56"/>
                </a:cubicBezTo>
                <a:cubicBezTo>
                  <a:pt x="158" y="56"/>
                  <a:pt x="154" y="48"/>
                  <a:pt x="153" y="45"/>
                </a:cubicBezTo>
                <a:cubicBezTo>
                  <a:pt x="155" y="44"/>
                  <a:pt x="159" y="42"/>
                  <a:pt x="164" y="40"/>
                </a:cubicBezTo>
                <a:cubicBezTo>
                  <a:pt x="165" y="44"/>
                  <a:pt x="178" y="71"/>
                  <a:pt x="178" y="71"/>
                </a:cubicBezTo>
                <a:cubicBezTo>
                  <a:pt x="180" y="70"/>
                  <a:pt x="180" y="70"/>
                  <a:pt x="180" y="70"/>
                </a:cubicBezTo>
                <a:cubicBezTo>
                  <a:pt x="202" y="59"/>
                  <a:pt x="230" y="55"/>
                  <a:pt x="230" y="55"/>
                </a:cubicBezTo>
                <a:cubicBezTo>
                  <a:pt x="233" y="54"/>
                  <a:pt x="233" y="54"/>
                  <a:pt x="233" y="54"/>
                </a:cubicBezTo>
                <a:cubicBezTo>
                  <a:pt x="229" y="39"/>
                  <a:pt x="229" y="39"/>
                  <a:pt x="229" y="39"/>
                </a:cubicBezTo>
                <a:cubicBezTo>
                  <a:pt x="227" y="40"/>
                  <a:pt x="227" y="40"/>
                  <a:pt x="227" y="40"/>
                </a:cubicBezTo>
                <a:cubicBezTo>
                  <a:pt x="224" y="41"/>
                  <a:pt x="219" y="41"/>
                  <a:pt x="216" y="41"/>
                </a:cubicBezTo>
                <a:cubicBezTo>
                  <a:pt x="216" y="40"/>
                  <a:pt x="215" y="38"/>
                  <a:pt x="214" y="35"/>
                </a:cubicBezTo>
                <a:cubicBezTo>
                  <a:pt x="218" y="33"/>
                  <a:pt x="222" y="32"/>
                  <a:pt x="225" y="32"/>
                </a:cubicBezTo>
                <a:cubicBezTo>
                  <a:pt x="227" y="32"/>
                  <a:pt x="227" y="32"/>
                  <a:pt x="227" y="32"/>
                </a:cubicBezTo>
                <a:cubicBezTo>
                  <a:pt x="227" y="32"/>
                  <a:pt x="226" y="23"/>
                  <a:pt x="225" y="20"/>
                </a:cubicBezTo>
                <a:cubicBezTo>
                  <a:pt x="228" y="20"/>
                  <a:pt x="232" y="19"/>
                  <a:pt x="237" y="19"/>
                </a:cubicBezTo>
                <a:cubicBezTo>
                  <a:pt x="237" y="22"/>
                  <a:pt x="241" y="52"/>
                  <a:pt x="241" y="52"/>
                </a:cubicBezTo>
                <a:cubicBezTo>
                  <a:pt x="243" y="52"/>
                  <a:pt x="243" y="52"/>
                  <a:pt x="243" y="52"/>
                </a:cubicBezTo>
                <a:cubicBezTo>
                  <a:pt x="268" y="49"/>
                  <a:pt x="295" y="53"/>
                  <a:pt x="296" y="53"/>
                </a:cubicBezTo>
                <a:cubicBezTo>
                  <a:pt x="298" y="53"/>
                  <a:pt x="298" y="53"/>
                  <a:pt x="298" y="53"/>
                </a:cubicBezTo>
                <a:cubicBezTo>
                  <a:pt x="300" y="38"/>
                  <a:pt x="300" y="38"/>
                  <a:pt x="300" y="38"/>
                </a:cubicBezTo>
                <a:cubicBezTo>
                  <a:pt x="297" y="38"/>
                  <a:pt x="297" y="38"/>
                  <a:pt x="297" y="38"/>
                </a:cubicBezTo>
                <a:cubicBezTo>
                  <a:pt x="294" y="38"/>
                  <a:pt x="289" y="37"/>
                  <a:pt x="286" y="36"/>
                </a:cubicBezTo>
                <a:cubicBezTo>
                  <a:pt x="286" y="35"/>
                  <a:pt x="286" y="32"/>
                  <a:pt x="287" y="29"/>
                </a:cubicBezTo>
                <a:cubicBezTo>
                  <a:pt x="291" y="29"/>
                  <a:pt x="295" y="29"/>
                  <a:pt x="298" y="30"/>
                </a:cubicBezTo>
                <a:cubicBezTo>
                  <a:pt x="300" y="30"/>
                  <a:pt x="300" y="30"/>
                  <a:pt x="300" y="30"/>
                </a:cubicBezTo>
                <a:cubicBezTo>
                  <a:pt x="300" y="30"/>
                  <a:pt x="301" y="21"/>
                  <a:pt x="302" y="19"/>
                </a:cubicBezTo>
                <a:cubicBezTo>
                  <a:pt x="304" y="19"/>
                  <a:pt x="308" y="19"/>
                  <a:pt x="313" y="21"/>
                </a:cubicBezTo>
                <a:cubicBezTo>
                  <a:pt x="312" y="24"/>
                  <a:pt x="306" y="54"/>
                  <a:pt x="306" y="54"/>
                </a:cubicBezTo>
                <a:cubicBezTo>
                  <a:pt x="309" y="55"/>
                  <a:pt x="309" y="55"/>
                  <a:pt x="309" y="55"/>
                </a:cubicBezTo>
                <a:cubicBezTo>
                  <a:pt x="333" y="59"/>
                  <a:pt x="358" y="70"/>
                  <a:pt x="358" y="71"/>
                </a:cubicBezTo>
                <a:cubicBezTo>
                  <a:pt x="360" y="72"/>
                  <a:pt x="360" y="72"/>
                  <a:pt x="360" y="72"/>
                </a:cubicBezTo>
                <a:cubicBezTo>
                  <a:pt x="366" y="57"/>
                  <a:pt x="366" y="57"/>
                  <a:pt x="366" y="57"/>
                </a:cubicBezTo>
                <a:cubicBezTo>
                  <a:pt x="364" y="57"/>
                  <a:pt x="364" y="57"/>
                  <a:pt x="364" y="57"/>
                </a:cubicBezTo>
                <a:cubicBezTo>
                  <a:pt x="361" y="56"/>
                  <a:pt x="356" y="53"/>
                  <a:pt x="354" y="51"/>
                </a:cubicBezTo>
                <a:cubicBezTo>
                  <a:pt x="354" y="50"/>
                  <a:pt x="355" y="48"/>
                  <a:pt x="356" y="45"/>
                </a:cubicBezTo>
                <a:cubicBezTo>
                  <a:pt x="360" y="46"/>
                  <a:pt x="364" y="48"/>
                  <a:pt x="366" y="49"/>
                </a:cubicBezTo>
                <a:cubicBezTo>
                  <a:pt x="368" y="50"/>
                  <a:pt x="368" y="50"/>
                  <a:pt x="368" y="50"/>
                </a:cubicBezTo>
                <a:cubicBezTo>
                  <a:pt x="368" y="50"/>
                  <a:pt x="372" y="42"/>
                  <a:pt x="373" y="40"/>
                </a:cubicBezTo>
                <a:cubicBezTo>
                  <a:pt x="376" y="40"/>
                  <a:pt x="380" y="42"/>
                  <a:pt x="384" y="45"/>
                </a:cubicBezTo>
                <a:cubicBezTo>
                  <a:pt x="382" y="48"/>
                  <a:pt x="368" y="75"/>
                  <a:pt x="368" y="75"/>
                </a:cubicBezTo>
                <a:cubicBezTo>
                  <a:pt x="370" y="76"/>
                  <a:pt x="370" y="76"/>
                  <a:pt x="370" y="76"/>
                </a:cubicBezTo>
                <a:cubicBezTo>
                  <a:pt x="392" y="87"/>
                  <a:pt x="412" y="105"/>
                  <a:pt x="412" y="106"/>
                </a:cubicBezTo>
                <a:cubicBezTo>
                  <a:pt x="414" y="107"/>
                  <a:pt x="414" y="107"/>
                  <a:pt x="414" y="107"/>
                </a:cubicBezTo>
                <a:cubicBezTo>
                  <a:pt x="424" y="95"/>
                  <a:pt x="424" y="95"/>
                  <a:pt x="424" y="95"/>
                </a:cubicBezTo>
                <a:cubicBezTo>
                  <a:pt x="422" y="94"/>
                  <a:pt x="422" y="94"/>
                  <a:pt x="422" y="94"/>
                </a:cubicBezTo>
                <a:cubicBezTo>
                  <a:pt x="420" y="92"/>
                  <a:pt x="416" y="88"/>
                  <a:pt x="414" y="86"/>
                </a:cubicBezTo>
                <a:cubicBezTo>
                  <a:pt x="415" y="85"/>
                  <a:pt x="416" y="83"/>
                  <a:pt x="418" y="81"/>
                </a:cubicBezTo>
                <a:cubicBezTo>
                  <a:pt x="422" y="83"/>
                  <a:pt x="425" y="86"/>
                  <a:pt x="427" y="88"/>
                </a:cubicBezTo>
                <a:cubicBezTo>
                  <a:pt x="428" y="89"/>
                  <a:pt x="428" y="89"/>
                  <a:pt x="428" y="89"/>
                </a:cubicBezTo>
                <a:cubicBezTo>
                  <a:pt x="428" y="89"/>
                  <a:pt x="435" y="83"/>
                  <a:pt x="436" y="81"/>
                </a:cubicBezTo>
                <a:cubicBezTo>
                  <a:pt x="438" y="82"/>
                  <a:pt x="442" y="85"/>
                  <a:pt x="444" y="89"/>
                </a:cubicBezTo>
                <a:cubicBezTo>
                  <a:pt x="442" y="91"/>
                  <a:pt x="420" y="114"/>
                  <a:pt x="420" y="114"/>
                </a:cubicBezTo>
                <a:cubicBezTo>
                  <a:pt x="422" y="115"/>
                  <a:pt x="422" y="115"/>
                  <a:pt x="422" y="115"/>
                </a:cubicBezTo>
                <a:cubicBezTo>
                  <a:pt x="440" y="131"/>
                  <a:pt x="455" y="156"/>
                  <a:pt x="455" y="156"/>
                </a:cubicBezTo>
                <a:cubicBezTo>
                  <a:pt x="456" y="158"/>
                  <a:pt x="456" y="158"/>
                  <a:pt x="456" y="158"/>
                </a:cubicBezTo>
                <a:cubicBezTo>
                  <a:pt x="469" y="149"/>
                  <a:pt x="469" y="149"/>
                  <a:pt x="469" y="149"/>
                </a:cubicBezTo>
                <a:cubicBezTo>
                  <a:pt x="468" y="147"/>
                  <a:pt x="468" y="147"/>
                  <a:pt x="468" y="147"/>
                </a:cubicBezTo>
                <a:cubicBezTo>
                  <a:pt x="466" y="145"/>
                  <a:pt x="463" y="140"/>
                  <a:pt x="462" y="137"/>
                </a:cubicBezTo>
                <a:cubicBezTo>
                  <a:pt x="463" y="137"/>
                  <a:pt x="465" y="135"/>
                  <a:pt x="467" y="133"/>
                </a:cubicBezTo>
                <a:cubicBezTo>
                  <a:pt x="470" y="137"/>
                  <a:pt x="473" y="140"/>
                  <a:pt x="474" y="142"/>
                </a:cubicBezTo>
                <a:cubicBezTo>
                  <a:pt x="475" y="144"/>
                  <a:pt x="475" y="144"/>
                  <a:pt x="475" y="144"/>
                </a:cubicBezTo>
                <a:cubicBezTo>
                  <a:pt x="475" y="144"/>
                  <a:pt x="483" y="139"/>
                  <a:pt x="485" y="138"/>
                </a:cubicBezTo>
                <a:cubicBezTo>
                  <a:pt x="486" y="140"/>
                  <a:pt x="489" y="144"/>
                  <a:pt x="491" y="148"/>
                </a:cubicBezTo>
                <a:cubicBezTo>
                  <a:pt x="488" y="150"/>
                  <a:pt x="461" y="165"/>
                  <a:pt x="461" y="165"/>
                </a:cubicBezTo>
                <a:cubicBezTo>
                  <a:pt x="462" y="167"/>
                  <a:pt x="462" y="167"/>
                  <a:pt x="462" y="167"/>
                </a:cubicBezTo>
                <a:cubicBezTo>
                  <a:pt x="475" y="188"/>
                  <a:pt x="482" y="216"/>
                  <a:pt x="482" y="216"/>
                </a:cubicBezTo>
                <a:cubicBezTo>
                  <a:pt x="482" y="218"/>
                  <a:pt x="482" y="218"/>
                  <a:pt x="482" y="218"/>
                </a:cubicBezTo>
                <a:cubicBezTo>
                  <a:pt x="497" y="214"/>
                  <a:pt x="497" y="214"/>
                  <a:pt x="497" y="214"/>
                </a:cubicBezTo>
                <a:cubicBezTo>
                  <a:pt x="496" y="211"/>
                  <a:pt x="496" y="211"/>
                  <a:pt x="496" y="211"/>
                </a:cubicBezTo>
                <a:cubicBezTo>
                  <a:pt x="495" y="209"/>
                  <a:pt x="494" y="203"/>
                  <a:pt x="494" y="200"/>
                </a:cubicBezTo>
                <a:cubicBezTo>
                  <a:pt x="495" y="200"/>
                  <a:pt x="497" y="199"/>
                  <a:pt x="500" y="198"/>
                </a:cubicBezTo>
                <a:cubicBezTo>
                  <a:pt x="502" y="202"/>
                  <a:pt x="503" y="206"/>
                  <a:pt x="504" y="209"/>
                </a:cubicBezTo>
                <a:cubicBezTo>
                  <a:pt x="504" y="211"/>
                  <a:pt x="504" y="211"/>
                  <a:pt x="504" y="211"/>
                </a:cubicBezTo>
                <a:cubicBezTo>
                  <a:pt x="504" y="211"/>
                  <a:pt x="513" y="209"/>
                  <a:pt x="515" y="208"/>
                </a:cubicBezTo>
                <a:cubicBezTo>
                  <a:pt x="516" y="210"/>
                  <a:pt x="517" y="214"/>
                  <a:pt x="518" y="219"/>
                </a:cubicBezTo>
                <a:cubicBezTo>
                  <a:pt x="515" y="220"/>
                  <a:pt x="484" y="226"/>
                  <a:pt x="484" y="226"/>
                </a:cubicBezTo>
                <a:cubicBezTo>
                  <a:pt x="485" y="229"/>
                  <a:pt x="485" y="229"/>
                  <a:pt x="485" y="229"/>
                </a:cubicBezTo>
                <a:cubicBezTo>
                  <a:pt x="488" y="243"/>
                  <a:pt x="489" y="259"/>
                  <a:pt x="489" y="269"/>
                </a:cubicBezTo>
                <a:cubicBezTo>
                  <a:pt x="489" y="276"/>
                  <a:pt x="488" y="280"/>
                  <a:pt x="488" y="280"/>
                </a:cubicBezTo>
                <a:cubicBezTo>
                  <a:pt x="488" y="283"/>
                  <a:pt x="488" y="283"/>
                  <a:pt x="488" y="283"/>
                </a:cubicBezTo>
                <a:cubicBezTo>
                  <a:pt x="504" y="283"/>
                  <a:pt x="504" y="283"/>
                  <a:pt x="504" y="283"/>
                </a:cubicBezTo>
                <a:cubicBezTo>
                  <a:pt x="504" y="280"/>
                  <a:pt x="504" y="280"/>
                  <a:pt x="504" y="280"/>
                </a:cubicBezTo>
                <a:cubicBezTo>
                  <a:pt x="504" y="280"/>
                  <a:pt x="504" y="280"/>
                  <a:pt x="504" y="279"/>
                </a:cubicBezTo>
                <a:cubicBezTo>
                  <a:pt x="504" y="276"/>
                  <a:pt x="504" y="271"/>
                  <a:pt x="505" y="269"/>
                </a:cubicBezTo>
                <a:cubicBezTo>
                  <a:pt x="506" y="269"/>
                  <a:pt x="508" y="269"/>
                  <a:pt x="512" y="269"/>
                </a:cubicBezTo>
                <a:cubicBezTo>
                  <a:pt x="512" y="272"/>
                  <a:pt x="512" y="274"/>
                  <a:pt x="512" y="277"/>
                </a:cubicBezTo>
                <a:cubicBezTo>
                  <a:pt x="512" y="278"/>
                  <a:pt x="512" y="279"/>
                  <a:pt x="512" y="280"/>
                </a:cubicBezTo>
                <a:cubicBezTo>
                  <a:pt x="512" y="282"/>
                  <a:pt x="512" y="282"/>
                  <a:pt x="512" y="282"/>
                </a:cubicBezTo>
                <a:cubicBezTo>
                  <a:pt x="512" y="282"/>
                  <a:pt x="520" y="282"/>
                  <a:pt x="523" y="283"/>
                </a:cubicBezTo>
                <a:cubicBezTo>
                  <a:pt x="523" y="283"/>
                  <a:pt x="523" y="283"/>
                  <a:pt x="523" y="284"/>
                </a:cubicBezTo>
                <a:cubicBezTo>
                  <a:pt x="523" y="286"/>
                  <a:pt x="523" y="290"/>
                  <a:pt x="522" y="294"/>
                </a:cubicBezTo>
                <a:cubicBezTo>
                  <a:pt x="519" y="294"/>
                  <a:pt x="488" y="291"/>
                  <a:pt x="488" y="291"/>
                </a:cubicBezTo>
                <a:cubicBezTo>
                  <a:pt x="488" y="294"/>
                  <a:pt x="488" y="294"/>
                  <a:pt x="488" y="294"/>
                </a:cubicBezTo>
                <a:cubicBezTo>
                  <a:pt x="486" y="318"/>
                  <a:pt x="476" y="344"/>
                  <a:pt x="476" y="344"/>
                </a:cubicBezTo>
                <a:cubicBezTo>
                  <a:pt x="475" y="346"/>
                  <a:pt x="475" y="346"/>
                  <a:pt x="475" y="346"/>
                </a:cubicBezTo>
                <a:cubicBezTo>
                  <a:pt x="490" y="351"/>
                  <a:pt x="490" y="351"/>
                  <a:pt x="490" y="351"/>
                </a:cubicBezTo>
                <a:cubicBezTo>
                  <a:pt x="491" y="349"/>
                  <a:pt x="491" y="349"/>
                  <a:pt x="491" y="349"/>
                </a:cubicBezTo>
                <a:cubicBezTo>
                  <a:pt x="491" y="346"/>
                  <a:pt x="494" y="341"/>
                  <a:pt x="495" y="338"/>
                </a:cubicBezTo>
                <a:cubicBezTo>
                  <a:pt x="496" y="338"/>
                  <a:pt x="498" y="339"/>
                  <a:pt x="502" y="340"/>
                </a:cubicBezTo>
                <a:cubicBezTo>
                  <a:pt x="501" y="344"/>
                  <a:pt x="499" y="348"/>
                  <a:pt x="498" y="351"/>
                </a:cubicBezTo>
                <a:cubicBezTo>
                  <a:pt x="498" y="353"/>
                  <a:pt x="498" y="353"/>
                  <a:pt x="498" y="353"/>
                </a:cubicBezTo>
                <a:cubicBezTo>
                  <a:pt x="498" y="353"/>
                  <a:pt x="506" y="356"/>
                  <a:pt x="508" y="357"/>
                </a:cubicBezTo>
                <a:cubicBezTo>
                  <a:pt x="508" y="359"/>
                  <a:pt x="506" y="363"/>
                  <a:pt x="504" y="367"/>
                </a:cubicBezTo>
                <a:cubicBezTo>
                  <a:pt x="501" y="366"/>
                  <a:pt x="472" y="354"/>
                  <a:pt x="472" y="354"/>
                </a:cubicBezTo>
                <a:cubicBezTo>
                  <a:pt x="472" y="354"/>
                  <a:pt x="472" y="358"/>
                  <a:pt x="472" y="358"/>
                </a:cubicBezTo>
                <a:cubicBezTo>
                  <a:pt x="462" y="381"/>
                  <a:pt x="445" y="402"/>
                  <a:pt x="445" y="402"/>
                </a:cubicBezTo>
                <a:cubicBezTo>
                  <a:pt x="443" y="404"/>
                  <a:pt x="443" y="404"/>
                  <a:pt x="443" y="404"/>
                </a:cubicBezTo>
                <a:cubicBezTo>
                  <a:pt x="456" y="413"/>
                  <a:pt x="456" y="413"/>
                  <a:pt x="456" y="413"/>
                </a:cubicBezTo>
                <a:cubicBezTo>
                  <a:pt x="457" y="411"/>
                  <a:pt x="457" y="411"/>
                  <a:pt x="457" y="411"/>
                </a:cubicBezTo>
                <a:cubicBezTo>
                  <a:pt x="459" y="409"/>
                  <a:pt x="463" y="404"/>
                  <a:pt x="465" y="402"/>
                </a:cubicBezTo>
                <a:cubicBezTo>
                  <a:pt x="465" y="403"/>
                  <a:pt x="468" y="404"/>
                  <a:pt x="470" y="406"/>
                </a:cubicBezTo>
                <a:cubicBezTo>
                  <a:pt x="468" y="410"/>
                  <a:pt x="466" y="414"/>
                  <a:pt x="464" y="416"/>
                </a:cubicBezTo>
                <a:cubicBezTo>
                  <a:pt x="462" y="417"/>
                  <a:pt x="462" y="417"/>
                  <a:pt x="462" y="417"/>
                </a:cubicBezTo>
                <a:cubicBezTo>
                  <a:pt x="462" y="417"/>
                  <a:pt x="469" y="423"/>
                  <a:pt x="471" y="425"/>
                </a:cubicBezTo>
                <a:cubicBezTo>
                  <a:pt x="470" y="427"/>
                  <a:pt x="467" y="430"/>
                  <a:pt x="464" y="433"/>
                </a:cubicBezTo>
                <a:cubicBezTo>
                  <a:pt x="461" y="431"/>
                  <a:pt x="438" y="411"/>
                  <a:pt x="438" y="411"/>
                </a:cubicBezTo>
                <a:cubicBezTo>
                  <a:pt x="436" y="413"/>
                  <a:pt x="436" y="413"/>
                  <a:pt x="436" y="413"/>
                </a:cubicBezTo>
                <a:cubicBezTo>
                  <a:pt x="421" y="432"/>
                  <a:pt x="398" y="447"/>
                  <a:pt x="397" y="447"/>
                </a:cubicBezTo>
                <a:cubicBezTo>
                  <a:pt x="395" y="449"/>
                  <a:pt x="395" y="449"/>
                  <a:pt x="395" y="449"/>
                </a:cubicBezTo>
                <a:cubicBezTo>
                  <a:pt x="405" y="461"/>
                  <a:pt x="405" y="461"/>
                  <a:pt x="405" y="461"/>
                </a:cubicBezTo>
                <a:cubicBezTo>
                  <a:pt x="407" y="460"/>
                  <a:pt x="407" y="460"/>
                  <a:pt x="407" y="460"/>
                </a:cubicBezTo>
                <a:cubicBezTo>
                  <a:pt x="409" y="458"/>
                  <a:pt x="414" y="455"/>
                  <a:pt x="416" y="453"/>
                </a:cubicBezTo>
                <a:cubicBezTo>
                  <a:pt x="417" y="454"/>
                  <a:pt x="418" y="456"/>
                  <a:pt x="421" y="459"/>
                </a:cubicBezTo>
                <a:cubicBezTo>
                  <a:pt x="417" y="462"/>
                  <a:pt x="414" y="464"/>
                  <a:pt x="412" y="466"/>
                </a:cubicBezTo>
                <a:cubicBezTo>
                  <a:pt x="410" y="467"/>
                  <a:pt x="410" y="467"/>
                  <a:pt x="410" y="467"/>
                </a:cubicBezTo>
                <a:cubicBezTo>
                  <a:pt x="410" y="467"/>
                  <a:pt x="415" y="474"/>
                  <a:pt x="417" y="476"/>
                </a:cubicBezTo>
                <a:cubicBezTo>
                  <a:pt x="415" y="478"/>
                  <a:pt x="411" y="481"/>
                  <a:pt x="407" y="483"/>
                </a:cubicBezTo>
                <a:cubicBezTo>
                  <a:pt x="405" y="480"/>
                  <a:pt x="389" y="454"/>
                  <a:pt x="389" y="454"/>
                </a:cubicBezTo>
                <a:cubicBezTo>
                  <a:pt x="387" y="455"/>
                  <a:pt x="387" y="455"/>
                  <a:pt x="387" y="455"/>
                </a:cubicBezTo>
                <a:cubicBezTo>
                  <a:pt x="367" y="469"/>
                  <a:pt x="341" y="477"/>
                  <a:pt x="340" y="477"/>
                </a:cubicBezTo>
                <a:cubicBezTo>
                  <a:pt x="338" y="478"/>
                  <a:pt x="338" y="478"/>
                  <a:pt x="338" y="478"/>
                </a:cubicBezTo>
                <a:cubicBezTo>
                  <a:pt x="343" y="492"/>
                  <a:pt x="343" y="492"/>
                  <a:pt x="343" y="492"/>
                </a:cubicBezTo>
                <a:cubicBezTo>
                  <a:pt x="346" y="491"/>
                  <a:pt x="346" y="491"/>
                  <a:pt x="346" y="491"/>
                </a:cubicBezTo>
                <a:cubicBezTo>
                  <a:pt x="348" y="490"/>
                  <a:pt x="354" y="489"/>
                  <a:pt x="357" y="488"/>
                </a:cubicBezTo>
                <a:cubicBezTo>
                  <a:pt x="357" y="489"/>
                  <a:pt x="358" y="492"/>
                  <a:pt x="359" y="495"/>
                </a:cubicBezTo>
                <a:cubicBezTo>
                  <a:pt x="355" y="497"/>
                  <a:pt x="351" y="498"/>
                  <a:pt x="349" y="499"/>
                </a:cubicBezTo>
                <a:cubicBezTo>
                  <a:pt x="346" y="499"/>
                  <a:pt x="346" y="499"/>
                  <a:pt x="346" y="499"/>
                </a:cubicBezTo>
                <a:cubicBezTo>
                  <a:pt x="346" y="499"/>
                  <a:pt x="349" y="508"/>
                  <a:pt x="350" y="511"/>
                </a:cubicBezTo>
                <a:cubicBezTo>
                  <a:pt x="348" y="511"/>
                  <a:pt x="344" y="513"/>
                  <a:pt x="339" y="514"/>
                </a:cubicBezTo>
                <a:cubicBezTo>
                  <a:pt x="338" y="510"/>
                  <a:pt x="330" y="481"/>
                  <a:pt x="330" y="481"/>
                </a:cubicBezTo>
                <a:cubicBezTo>
                  <a:pt x="328" y="482"/>
                  <a:pt x="328" y="482"/>
                  <a:pt x="328" y="482"/>
                </a:cubicBezTo>
                <a:cubicBezTo>
                  <a:pt x="304" y="489"/>
                  <a:pt x="277" y="489"/>
                  <a:pt x="277" y="489"/>
                </a:cubicBezTo>
                <a:cubicBezTo>
                  <a:pt x="274" y="489"/>
                  <a:pt x="274" y="489"/>
                  <a:pt x="274" y="489"/>
                </a:cubicBezTo>
                <a:cubicBezTo>
                  <a:pt x="275" y="505"/>
                  <a:pt x="275" y="505"/>
                  <a:pt x="275" y="505"/>
                </a:cubicBezTo>
                <a:cubicBezTo>
                  <a:pt x="277" y="504"/>
                  <a:pt x="277" y="504"/>
                  <a:pt x="277" y="504"/>
                </a:cubicBezTo>
                <a:cubicBezTo>
                  <a:pt x="280" y="504"/>
                  <a:pt x="286" y="504"/>
                  <a:pt x="289" y="505"/>
                </a:cubicBezTo>
                <a:cubicBezTo>
                  <a:pt x="289" y="506"/>
                  <a:pt x="289" y="508"/>
                  <a:pt x="289" y="512"/>
                </a:cubicBezTo>
                <a:cubicBezTo>
                  <a:pt x="285" y="512"/>
                  <a:pt x="281" y="512"/>
                  <a:pt x="278" y="512"/>
                </a:cubicBezTo>
                <a:cubicBezTo>
                  <a:pt x="276" y="512"/>
                  <a:pt x="276" y="512"/>
                  <a:pt x="276" y="512"/>
                </a:cubicBezTo>
                <a:cubicBezTo>
                  <a:pt x="276" y="512"/>
                  <a:pt x="276" y="521"/>
                  <a:pt x="276" y="524"/>
                </a:cubicBezTo>
                <a:cubicBezTo>
                  <a:pt x="273" y="524"/>
                  <a:pt x="269" y="524"/>
                  <a:pt x="265" y="523"/>
                </a:cubicBezTo>
                <a:cubicBezTo>
                  <a:pt x="265" y="523"/>
                  <a:pt x="265" y="523"/>
                  <a:pt x="265" y="523"/>
                </a:cubicBezTo>
                <a:close/>
                <a:moveTo>
                  <a:pt x="424" y="456"/>
                </a:moveTo>
                <a:cubicBezTo>
                  <a:pt x="421" y="453"/>
                  <a:pt x="417" y="448"/>
                  <a:pt x="417" y="448"/>
                </a:cubicBezTo>
                <a:cubicBezTo>
                  <a:pt x="416" y="449"/>
                  <a:pt x="416" y="449"/>
                  <a:pt x="416" y="449"/>
                </a:cubicBezTo>
                <a:cubicBezTo>
                  <a:pt x="415" y="449"/>
                  <a:pt x="409" y="452"/>
                  <a:pt x="406" y="455"/>
                </a:cubicBezTo>
                <a:cubicBezTo>
                  <a:pt x="404" y="453"/>
                  <a:pt x="403" y="451"/>
                  <a:pt x="402" y="450"/>
                </a:cubicBezTo>
                <a:cubicBezTo>
                  <a:pt x="407" y="446"/>
                  <a:pt x="425" y="433"/>
                  <a:pt x="438" y="417"/>
                </a:cubicBezTo>
                <a:cubicBezTo>
                  <a:pt x="441" y="419"/>
                  <a:pt x="464" y="439"/>
                  <a:pt x="464" y="439"/>
                </a:cubicBezTo>
                <a:cubicBezTo>
                  <a:pt x="465" y="438"/>
                  <a:pt x="465" y="438"/>
                  <a:pt x="465" y="438"/>
                </a:cubicBezTo>
                <a:cubicBezTo>
                  <a:pt x="472" y="432"/>
                  <a:pt x="476" y="426"/>
                  <a:pt x="476" y="425"/>
                </a:cubicBezTo>
                <a:cubicBezTo>
                  <a:pt x="477" y="424"/>
                  <a:pt x="477" y="424"/>
                  <a:pt x="477" y="424"/>
                </a:cubicBezTo>
                <a:cubicBezTo>
                  <a:pt x="477" y="424"/>
                  <a:pt x="471" y="418"/>
                  <a:pt x="468" y="417"/>
                </a:cubicBezTo>
                <a:cubicBezTo>
                  <a:pt x="470" y="415"/>
                  <a:pt x="472" y="412"/>
                  <a:pt x="474" y="409"/>
                </a:cubicBezTo>
                <a:cubicBezTo>
                  <a:pt x="477" y="411"/>
                  <a:pt x="483" y="415"/>
                  <a:pt x="483" y="415"/>
                </a:cubicBezTo>
                <a:cubicBezTo>
                  <a:pt x="484" y="413"/>
                  <a:pt x="484" y="413"/>
                  <a:pt x="484" y="413"/>
                </a:cubicBezTo>
                <a:cubicBezTo>
                  <a:pt x="486" y="410"/>
                  <a:pt x="490" y="404"/>
                  <a:pt x="491" y="401"/>
                </a:cubicBezTo>
                <a:cubicBezTo>
                  <a:pt x="493" y="403"/>
                  <a:pt x="496" y="404"/>
                  <a:pt x="497" y="405"/>
                </a:cubicBezTo>
                <a:cubicBezTo>
                  <a:pt x="485" y="428"/>
                  <a:pt x="467" y="447"/>
                  <a:pt x="462" y="452"/>
                </a:cubicBezTo>
                <a:cubicBezTo>
                  <a:pt x="456" y="446"/>
                  <a:pt x="439" y="431"/>
                  <a:pt x="438" y="430"/>
                </a:cubicBezTo>
                <a:cubicBezTo>
                  <a:pt x="437" y="428"/>
                  <a:pt x="437" y="428"/>
                  <a:pt x="437" y="428"/>
                </a:cubicBezTo>
                <a:cubicBezTo>
                  <a:pt x="435" y="430"/>
                  <a:pt x="435" y="430"/>
                  <a:pt x="435" y="430"/>
                </a:cubicBezTo>
                <a:cubicBezTo>
                  <a:pt x="432" y="433"/>
                  <a:pt x="425" y="439"/>
                  <a:pt x="425" y="439"/>
                </a:cubicBezTo>
                <a:cubicBezTo>
                  <a:pt x="423" y="441"/>
                  <a:pt x="423" y="441"/>
                  <a:pt x="423" y="441"/>
                </a:cubicBezTo>
                <a:cubicBezTo>
                  <a:pt x="423" y="441"/>
                  <a:pt x="430" y="446"/>
                  <a:pt x="432" y="448"/>
                </a:cubicBezTo>
                <a:cubicBezTo>
                  <a:pt x="430" y="450"/>
                  <a:pt x="427" y="453"/>
                  <a:pt x="424" y="456"/>
                </a:cubicBezTo>
                <a:cubicBezTo>
                  <a:pt x="424" y="456"/>
                  <a:pt x="424" y="456"/>
                  <a:pt x="424" y="456"/>
                </a:cubicBezTo>
                <a:close/>
                <a:moveTo>
                  <a:pt x="463" y="398"/>
                </a:moveTo>
                <a:cubicBezTo>
                  <a:pt x="463" y="398"/>
                  <a:pt x="458" y="403"/>
                  <a:pt x="455" y="407"/>
                </a:cubicBezTo>
                <a:cubicBezTo>
                  <a:pt x="453" y="406"/>
                  <a:pt x="451" y="404"/>
                  <a:pt x="450" y="403"/>
                </a:cubicBezTo>
                <a:cubicBezTo>
                  <a:pt x="454" y="398"/>
                  <a:pt x="467" y="380"/>
                  <a:pt x="475" y="360"/>
                </a:cubicBezTo>
                <a:cubicBezTo>
                  <a:pt x="479" y="362"/>
                  <a:pt x="506" y="373"/>
                  <a:pt x="506" y="373"/>
                </a:cubicBezTo>
                <a:cubicBezTo>
                  <a:pt x="507" y="371"/>
                  <a:pt x="507" y="371"/>
                  <a:pt x="507" y="371"/>
                </a:cubicBezTo>
                <a:cubicBezTo>
                  <a:pt x="511" y="364"/>
                  <a:pt x="513" y="357"/>
                  <a:pt x="513" y="356"/>
                </a:cubicBezTo>
                <a:cubicBezTo>
                  <a:pt x="514" y="354"/>
                  <a:pt x="514" y="354"/>
                  <a:pt x="514" y="354"/>
                </a:cubicBezTo>
                <a:cubicBezTo>
                  <a:pt x="514" y="354"/>
                  <a:pt x="506" y="351"/>
                  <a:pt x="503" y="350"/>
                </a:cubicBezTo>
                <a:cubicBezTo>
                  <a:pt x="504" y="348"/>
                  <a:pt x="505" y="345"/>
                  <a:pt x="506" y="341"/>
                </a:cubicBezTo>
                <a:cubicBezTo>
                  <a:pt x="510" y="343"/>
                  <a:pt x="516" y="345"/>
                  <a:pt x="516" y="345"/>
                </a:cubicBezTo>
                <a:cubicBezTo>
                  <a:pt x="517" y="342"/>
                  <a:pt x="517" y="342"/>
                  <a:pt x="517" y="342"/>
                </a:cubicBezTo>
                <a:cubicBezTo>
                  <a:pt x="517" y="339"/>
                  <a:pt x="519" y="332"/>
                  <a:pt x="520" y="329"/>
                </a:cubicBezTo>
                <a:cubicBezTo>
                  <a:pt x="522" y="329"/>
                  <a:pt x="525" y="330"/>
                  <a:pt x="527" y="330"/>
                </a:cubicBezTo>
                <a:cubicBezTo>
                  <a:pt x="523" y="356"/>
                  <a:pt x="511" y="380"/>
                  <a:pt x="508" y="387"/>
                </a:cubicBezTo>
                <a:cubicBezTo>
                  <a:pt x="501" y="383"/>
                  <a:pt x="482" y="375"/>
                  <a:pt x="479" y="374"/>
                </a:cubicBezTo>
                <a:cubicBezTo>
                  <a:pt x="477" y="373"/>
                  <a:pt x="477" y="373"/>
                  <a:pt x="477" y="373"/>
                </a:cubicBezTo>
                <a:cubicBezTo>
                  <a:pt x="476" y="375"/>
                  <a:pt x="476" y="375"/>
                  <a:pt x="476" y="375"/>
                </a:cubicBezTo>
                <a:cubicBezTo>
                  <a:pt x="475" y="378"/>
                  <a:pt x="469" y="386"/>
                  <a:pt x="469" y="386"/>
                </a:cubicBezTo>
                <a:cubicBezTo>
                  <a:pt x="468" y="388"/>
                  <a:pt x="468" y="388"/>
                  <a:pt x="468" y="388"/>
                </a:cubicBezTo>
                <a:cubicBezTo>
                  <a:pt x="468" y="388"/>
                  <a:pt x="476" y="392"/>
                  <a:pt x="478" y="393"/>
                </a:cubicBezTo>
                <a:cubicBezTo>
                  <a:pt x="477" y="395"/>
                  <a:pt x="475" y="399"/>
                  <a:pt x="473" y="403"/>
                </a:cubicBezTo>
                <a:cubicBezTo>
                  <a:pt x="469" y="400"/>
                  <a:pt x="464" y="397"/>
                  <a:pt x="464" y="397"/>
                </a:cubicBezTo>
                <a:cubicBezTo>
                  <a:pt x="463" y="398"/>
                  <a:pt x="463" y="398"/>
                  <a:pt x="463" y="398"/>
                </a:cubicBezTo>
                <a:close/>
                <a:moveTo>
                  <a:pt x="42" y="402"/>
                </a:moveTo>
                <a:cubicBezTo>
                  <a:pt x="27" y="381"/>
                  <a:pt x="19" y="356"/>
                  <a:pt x="17" y="348"/>
                </a:cubicBezTo>
                <a:cubicBezTo>
                  <a:pt x="25" y="346"/>
                  <a:pt x="47" y="339"/>
                  <a:pt x="48" y="339"/>
                </a:cubicBezTo>
                <a:cubicBezTo>
                  <a:pt x="50" y="338"/>
                  <a:pt x="50" y="338"/>
                  <a:pt x="50" y="338"/>
                </a:cubicBezTo>
                <a:cubicBezTo>
                  <a:pt x="49" y="336"/>
                  <a:pt x="49" y="336"/>
                  <a:pt x="49" y="336"/>
                </a:cubicBezTo>
                <a:cubicBezTo>
                  <a:pt x="48" y="332"/>
                  <a:pt x="46" y="323"/>
                  <a:pt x="46" y="323"/>
                </a:cubicBezTo>
                <a:cubicBezTo>
                  <a:pt x="46" y="321"/>
                  <a:pt x="46" y="321"/>
                  <a:pt x="46" y="321"/>
                </a:cubicBezTo>
                <a:cubicBezTo>
                  <a:pt x="46" y="321"/>
                  <a:pt x="38" y="323"/>
                  <a:pt x="35" y="324"/>
                </a:cubicBezTo>
                <a:cubicBezTo>
                  <a:pt x="34" y="321"/>
                  <a:pt x="33" y="317"/>
                  <a:pt x="32" y="313"/>
                </a:cubicBezTo>
                <a:cubicBezTo>
                  <a:pt x="36" y="313"/>
                  <a:pt x="43" y="312"/>
                  <a:pt x="43" y="312"/>
                </a:cubicBezTo>
                <a:cubicBezTo>
                  <a:pt x="43" y="310"/>
                  <a:pt x="43" y="310"/>
                  <a:pt x="43" y="310"/>
                </a:cubicBezTo>
                <a:cubicBezTo>
                  <a:pt x="43" y="310"/>
                  <a:pt x="43" y="309"/>
                  <a:pt x="43" y="307"/>
                </a:cubicBezTo>
                <a:cubicBezTo>
                  <a:pt x="43" y="305"/>
                  <a:pt x="43" y="301"/>
                  <a:pt x="42" y="298"/>
                </a:cubicBezTo>
                <a:cubicBezTo>
                  <a:pt x="44" y="298"/>
                  <a:pt x="47" y="297"/>
                  <a:pt x="49" y="297"/>
                </a:cubicBezTo>
                <a:cubicBezTo>
                  <a:pt x="49" y="304"/>
                  <a:pt x="52" y="325"/>
                  <a:pt x="59" y="345"/>
                </a:cubicBezTo>
                <a:cubicBezTo>
                  <a:pt x="55" y="346"/>
                  <a:pt x="28" y="357"/>
                  <a:pt x="28" y="357"/>
                </a:cubicBezTo>
                <a:cubicBezTo>
                  <a:pt x="28" y="359"/>
                  <a:pt x="28" y="359"/>
                  <a:pt x="28" y="359"/>
                </a:cubicBezTo>
                <a:cubicBezTo>
                  <a:pt x="30" y="366"/>
                  <a:pt x="34" y="374"/>
                  <a:pt x="34" y="374"/>
                </a:cubicBezTo>
                <a:cubicBezTo>
                  <a:pt x="35" y="376"/>
                  <a:pt x="35" y="376"/>
                  <a:pt x="35" y="376"/>
                </a:cubicBezTo>
                <a:cubicBezTo>
                  <a:pt x="35" y="376"/>
                  <a:pt x="43" y="372"/>
                  <a:pt x="45" y="371"/>
                </a:cubicBezTo>
                <a:cubicBezTo>
                  <a:pt x="46" y="374"/>
                  <a:pt x="48" y="377"/>
                  <a:pt x="49" y="380"/>
                </a:cubicBezTo>
                <a:cubicBezTo>
                  <a:pt x="46" y="381"/>
                  <a:pt x="39" y="385"/>
                  <a:pt x="39" y="385"/>
                </a:cubicBezTo>
                <a:cubicBezTo>
                  <a:pt x="41" y="387"/>
                  <a:pt x="41" y="387"/>
                  <a:pt x="41" y="387"/>
                </a:cubicBezTo>
                <a:cubicBezTo>
                  <a:pt x="43" y="390"/>
                  <a:pt x="46" y="396"/>
                  <a:pt x="48" y="399"/>
                </a:cubicBezTo>
                <a:cubicBezTo>
                  <a:pt x="46" y="400"/>
                  <a:pt x="44" y="401"/>
                  <a:pt x="42" y="402"/>
                </a:cubicBezTo>
                <a:cubicBezTo>
                  <a:pt x="42" y="402"/>
                  <a:pt x="42" y="402"/>
                  <a:pt x="42" y="402"/>
                </a:cubicBezTo>
                <a:close/>
                <a:moveTo>
                  <a:pt x="492" y="335"/>
                </a:moveTo>
                <a:cubicBezTo>
                  <a:pt x="492" y="335"/>
                  <a:pt x="489" y="341"/>
                  <a:pt x="487" y="346"/>
                </a:cubicBezTo>
                <a:cubicBezTo>
                  <a:pt x="485" y="345"/>
                  <a:pt x="483" y="344"/>
                  <a:pt x="481" y="344"/>
                </a:cubicBezTo>
                <a:cubicBezTo>
                  <a:pt x="483" y="337"/>
                  <a:pt x="490" y="317"/>
                  <a:pt x="492" y="296"/>
                </a:cubicBezTo>
                <a:cubicBezTo>
                  <a:pt x="496" y="296"/>
                  <a:pt x="526" y="298"/>
                  <a:pt x="526" y="298"/>
                </a:cubicBezTo>
                <a:cubicBezTo>
                  <a:pt x="526" y="297"/>
                  <a:pt x="526" y="297"/>
                  <a:pt x="526" y="297"/>
                </a:cubicBezTo>
                <a:cubicBezTo>
                  <a:pt x="527" y="292"/>
                  <a:pt x="528" y="287"/>
                  <a:pt x="528" y="284"/>
                </a:cubicBezTo>
                <a:cubicBezTo>
                  <a:pt x="528" y="282"/>
                  <a:pt x="527" y="281"/>
                  <a:pt x="527" y="280"/>
                </a:cubicBezTo>
                <a:cubicBezTo>
                  <a:pt x="527" y="278"/>
                  <a:pt x="527" y="278"/>
                  <a:pt x="527" y="278"/>
                </a:cubicBezTo>
                <a:cubicBezTo>
                  <a:pt x="527" y="278"/>
                  <a:pt x="519" y="278"/>
                  <a:pt x="516" y="278"/>
                </a:cubicBezTo>
                <a:cubicBezTo>
                  <a:pt x="516" y="278"/>
                  <a:pt x="516" y="277"/>
                  <a:pt x="516" y="277"/>
                </a:cubicBezTo>
                <a:cubicBezTo>
                  <a:pt x="516" y="274"/>
                  <a:pt x="516" y="272"/>
                  <a:pt x="516" y="269"/>
                </a:cubicBezTo>
                <a:cubicBezTo>
                  <a:pt x="520" y="269"/>
                  <a:pt x="527" y="268"/>
                  <a:pt x="527" y="268"/>
                </a:cubicBezTo>
                <a:cubicBezTo>
                  <a:pt x="527" y="266"/>
                  <a:pt x="527" y="266"/>
                  <a:pt x="527" y="266"/>
                </a:cubicBezTo>
                <a:cubicBezTo>
                  <a:pt x="526" y="262"/>
                  <a:pt x="526" y="255"/>
                  <a:pt x="526" y="252"/>
                </a:cubicBezTo>
                <a:cubicBezTo>
                  <a:pt x="528" y="252"/>
                  <a:pt x="530" y="252"/>
                  <a:pt x="532" y="251"/>
                </a:cubicBezTo>
                <a:cubicBezTo>
                  <a:pt x="534" y="260"/>
                  <a:pt x="534" y="268"/>
                  <a:pt x="534" y="276"/>
                </a:cubicBezTo>
                <a:cubicBezTo>
                  <a:pt x="534" y="292"/>
                  <a:pt x="532" y="306"/>
                  <a:pt x="531" y="310"/>
                </a:cubicBezTo>
                <a:cubicBezTo>
                  <a:pt x="524" y="309"/>
                  <a:pt x="501" y="306"/>
                  <a:pt x="500" y="306"/>
                </a:cubicBezTo>
                <a:cubicBezTo>
                  <a:pt x="497" y="306"/>
                  <a:pt x="497" y="306"/>
                  <a:pt x="497" y="306"/>
                </a:cubicBezTo>
                <a:cubicBezTo>
                  <a:pt x="497" y="308"/>
                  <a:pt x="497" y="308"/>
                  <a:pt x="497" y="308"/>
                </a:cubicBezTo>
                <a:cubicBezTo>
                  <a:pt x="497" y="312"/>
                  <a:pt x="494" y="321"/>
                  <a:pt x="494" y="321"/>
                </a:cubicBezTo>
                <a:cubicBezTo>
                  <a:pt x="494" y="324"/>
                  <a:pt x="494" y="324"/>
                  <a:pt x="494" y="324"/>
                </a:cubicBezTo>
                <a:cubicBezTo>
                  <a:pt x="494" y="324"/>
                  <a:pt x="502" y="325"/>
                  <a:pt x="505" y="325"/>
                </a:cubicBezTo>
                <a:cubicBezTo>
                  <a:pt x="504" y="328"/>
                  <a:pt x="504" y="332"/>
                  <a:pt x="503" y="336"/>
                </a:cubicBezTo>
                <a:cubicBezTo>
                  <a:pt x="499" y="335"/>
                  <a:pt x="493" y="333"/>
                  <a:pt x="493" y="333"/>
                </a:cubicBezTo>
                <a:cubicBezTo>
                  <a:pt x="492" y="335"/>
                  <a:pt x="492" y="335"/>
                  <a:pt x="492" y="335"/>
                </a:cubicBezTo>
                <a:close/>
                <a:moveTo>
                  <a:pt x="13" y="329"/>
                </a:moveTo>
                <a:cubicBezTo>
                  <a:pt x="7" y="308"/>
                  <a:pt x="6" y="286"/>
                  <a:pt x="6" y="275"/>
                </a:cubicBezTo>
                <a:cubicBezTo>
                  <a:pt x="6" y="273"/>
                  <a:pt x="6" y="272"/>
                  <a:pt x="6" y="271"/>
                </a:cubicBezTo>
                <a:cubicBezTo>
                  <a:pt x="14" y="271"/>
                  <a:pt x="37" y="271"/>
                  <a:pt x="38" y="271"/>
                </a:cubicBezTo>
                <a:cubicBezTo>
                  <a:pt x="40" y="271"/>
                  <a:pt x="40" y="271"/>
                  <a:pt x="40" y="271"/>
                </a:cubicBezTo>
                <a:cubicBezTo>
                  <a:pt x="40" y="268"/>
                  <a:pt x="40" y="268"/>
                  <a:pt x="40" y="268"/>
                </a:cubicBezTo>
                <a:cubicBezTo>
                  <a:pt x="40" y="264"/>
                  <a:pt x="41" y="255"/>
                  <a:pt x="41" y="255"/>
                </a:cubicBezTo>
                <a:cubicBezTo>
                  <a:pt x="41" y="252"/>
                  <a:pt x="41" y="252"/>
                  <a:pt x="41" y="252"/>
                </a:cubicBezTo>
                <a:cubicBezTo>
                  <a:pt x="41" y="252"/>
                  <a:pt x="33" y="252"/>
                  <a:pt x="30" y="252"/>
                </a:cubicBezTo>
                <a:cubicBezTo>
                  <a:pt x="30" y="250"/>
                  <a:pt x="30" y="246"/>
                  <a:pt x="30" y="242"/>
                </a:cubicBezTo>
                <a:cubicBezTo>
                  <a:pt x="34" y="242"/>
                  <a:pt x="41" y="243"/>
                  <a:pt x="41" y="243"/>
                </a:cubicBezTo>
                <a:cubicBezTo>
                  <a:pt x="41" y="241"/>
                  <a:pt x="41" y="241"/>
                  <a:pt x="41" y="241"/>
                </a:cubicBezTo>
                <a:cubicBezTo>
                  <a:pt x="41" y="241"/>
                  <a:pt x="43" y="234"/>
                  <a:pt x="44" y="230"/>
                </a:cubicBezTo>
                <a:cubicBezTo>
                  <a:pt x="46" y="230"/>
                  <a:pt x="49" y="230"/>
                  <a:pt x="51" y="231"/>
                </a:cubicBezTo>
                <a:cubicBezTo>
                  <a:pt x="50" y="236"/>
                  <a:pt x="47" y="253"/>
                  <a:pt x="47" y="270"/>
                </a:cubicBezTo>
                <a:cubicBezTo>
                  <a:pt x="47" y="273"/>
                  <a:pt x="47" y="276"/>
                  <a:pt x="47" y="279"/>
                </a:cubicBezTo>
                <a:cubicBezTo>
                  <a:pt x="43" y="280"/>
                  <a:pt x="14" y="281"/>
                  <a:pt x="14" y="281"/>
                </a:cubicBezTo>
                <a:cubicBezTo>
                  <a:pt x="13" y="283"/>
                  <a:pt x="13" y="283"/>
                  <a:pt x="13" y="283"/>
                </a:cubicBezTo>
                <a:cubicBezTo>
                  <a:pt x="13" y="285"/>
                  <a:pt x="13" y="286"/>
                  <a:pt x="13" y="288"/>
                </a:cubicBezTo>
                <a:cubicBezTo>
                  <a:pt x="13" y="294"/>
                  <a:pt x="14" y="299"/>
                  <a:pt x="14" y="299"/>
                </a:cubicBezTo>
                <a:cubicBezTo>
                  <a:pt x="15" y="301"/>
                  <a:pt x="15" y="301"/>
                  <a:pt x="15" y="301"/>
                </a:cubicBezTo>
                <a:cubicBezTo>
                  <a:pt x="15" y="301"/>
                  <a:pt x="23" y="300"/>
                  <a:pt x="26" y="300"/>
                </a:cubicBezTo>
                <a:cubicBezTo>
                  <a:pt x="26" y="303"/>
                  <a:pt x="27" y="306"/>
                  <a:pt x="27" y="310"/>
                </a:cubicBezTo>
                <a:cubicBezTo>
                  <a:pt x="23" y="310"/>
                  <a:pt x="16" y="311"/>
                  <a:pt x="16" y="311"/>
                </a:cubicBezTo>
                <a:cubicBezTo>
                  <a:pt x="17" y="313"/>
                  <a:pt x="17" y="313"/>
                  <a:pt x="17" y="313"/>
                </a:cubicBezTo>
                <a:cubicBezTo>
                  <a:pt x="18" y="317"/>
                  <a:pt x="19" y="324"/>
                  <a:pt x="20" y="327"/>
                </a:cubicBezTo>
                <a:cubicBezTo>
                  <a:pt x="18" y="328"/>
                  <a:pt x="15" y="328"/>
                  <a:pt x="13" y="329"/>
                </a:cubicBezTo>
                <a:cubicBezTo>
                  <a:pt x="13" y="329"/>
                  <a:pt x="13" y="329"/>
                  <a:pt x="13" y="329"/>
                </a:cubicBezTo>
                <a:close/>
                <a:moveTo>
                  <a:pt x="503" y="265"/>
                </a:moveTo>
                <a:cubicBezTo>
                  <a:pt x="501" y="265"/>
                  <a:pt x="501" y="265"/>
                  <a:pt x="501" y="265"/>
                </a:cubicBezTo>
                <a:cubicBezTo>
                  <a:pt x="501" y="266"/>
                  <a:pt x="501" y="266"/>
                  <a:pt x="501" y="266"/>
                </a:cubicBezTo>
                <a:cubicBezTo>
                  <a:pt x="500" y="267"/>
                  <a:pt x="499" y="274"/>
                  <a:pt x="499" y="278"/>
                </a:cubicBezTo>
                <a:cubicBezTo>
                  <a:pt x="497" y="278"/>
                  <a:pt x="495" y="278"/>
                  <a:pt x="493" y="278"/>
                </a:cubicBezTo>
                <a:cubicBezTo>
                  <a:pt x="493" y="276"/>
                  <a:pt x="493" y="273"/>
                  <a:pt x="493" y="269"/>
                </a:cubicBezTo>
                <a:cubicBezTo>
                  <a:pt x="493" y="259"/>
                  <a:pt x="492" y="244"/>
                  <a:pt x="489" y="230"/>
                </a:cubicBezTo>
                <a:cubicBezTo>
                  <a:pt x="493" y="229"/>
                  <a:pt x="522" y="222"/>
                  <a:pt x="522" y="222"/>
                </a:cubicBezTo>
                <a:cubicBezTo>
                  <a:pt x="522" y="221"/>
                  <a:pt x="522" y="221"/>
                  <a:pt x="522" y="221"/>
                </a:cubicBezTo>
                <a:cubicBezTo>
                  <a:pt x="522" y="213"/>
                  <a:pt x="519" y="205"/>
                  <a:pt x="519" y="205"/>
                </a:cubicBezTo>
                <a:cubicBezTo>
                  <a:pt x="518" y="203"/>
                  <a:pt x="518" y="203"/>
                  <a:pt x="518" y="203"/>
                </a:cubicBezTo>
                <a:cubicBezTo>
                  <a:pt x="518" y="203"/>
                  <a:pt x="510" y="205"/>
                  <a:pt x="507" y="206"/>
                </a:cubicBezTo>
                <a:cubicBezTo>
                  <a:pt x="507" y="203"/>
                  <a:pt x="506" y="200"/>
                  <a:pt x="504" y="197"/>
                </a:cubicBezTo>
                <a:cubicBezTo>
                  <a:pt x="508" y="195"/>
                  <a:pt x="515" y="193"/>
                  <a:pt x="515" y="193"/>
                </a:cubicBezTo>
                <a:cubicBezTo>
                  <a:pt x="514" y="191"/>
                  <a:pt x="514" y="191"/>
                  <a:pt x="514" y="191"/>
                </a:cubicBezTo>
                <a:cubicBezTo>
                  <a:pt x="512" y="188"/>
                  <a:pt x="510" y="181"/>
                  <a:pt x="509" y="178"/>
                </a:cubicBezTo>
                <a:cubicBezTo>
                  <a:pt x="511" y="177"/>
                  <a:pt x="513" y="176"/>
                  <a:pt x="515" y="176"/>
                </a:cubicBezTo>
                <a:cubicBezTo>
                  <a:pt x="526" y="199"/>
                  <a:pt x="530" y="224"/>
                  <a:pt x="531" y="232"/>
                </a:cubicBezTo>
                <a:cubicBezTo>
                  <a:pt x="523" y="233"/>
                  <a:pt x="500" y="237"/>
                  <a:pt x="499" y="237"/>
                </a:cubicBezTo>
                <a:cubicBezTo>
                  <a:pt x="497" y="237"/>
                  <a:pt x="497" y="237"/>
                  <a:pt x="497" y="237"/>
                </a:cubicBezTo>
                <a:cubicBezTo>
                  <a:pt x="497" y="239"/>
                  <a:pt x="497" y="239"/>
                  <a:pt x="497" y="239"/>
                </a:cubicBezTo>
                <a:cubicBezTo>
                  <a:pt x="498" y="244"/>
                  <a:pt x="499" y="253"/>
                  <a:pt x="499" y="253"/>
                </a:cubicBezTo>
                <a:cubicBezTo>
                  <a:pt x="499" y="255"/>
                  <a:pt x="499" y="255"/>
                  <a:pt x="499" y="255"/>
                </a:cubicBezTo>
                <a:cubicBezTo>
                  <a:pt x="499" y="255"/>
                  <a:pt x="507" y="254"/>
                  <a:pt x="510" y="254"/>
                </a:cubicBezTo>
                <a:cubicBezTo>
                  <a:pt x="510" y="256"/>
                  <a:pt x="511" y="260"/>
                  <a:pt x="511" y="264"/>
                </a:cubicBezTo>
                <a:cubicBezTo>
                  <a:pt x="507" y="265"/>
                  <a:pt x="503" y="265"/>
                  <a:pt x="503" y="265"/>
                </a:cubicBezTo>
                <a:cubicBezTo>
                  <a:pt x="503" y="265"/>
                  <a:pt x="503" y="265"/>
                  <a:pt x="503" y="265"/>
                </a:cubicBezTo>
                <a:close/>
                <a:moveTo>
                  <a:pt x="485" y="213"/>
                </a:moveTo>
                <a:cubicBezTo>
                  <a:pt x="483" y="206"/>
                  <a:pt x="477" y="185"/>
                  <a:pt x="467" y="167"/>
                </a:cubicBezTo>
                <a:cubicBezTo>
                  <a:pt x="470" y="165"/>
                  <a:pt x="496" y="150"/>
                  <a:pt x="496" y="150"/>
                </a:cubicBezTo>
                <a:cubicBezTo>
                  <a:pt x="495" y="148"/>
                  <a:pt x="495" y="148"/>
                  <a:pt x="495" y="148"/>
                </a:cubicBezTo>
                <a:cubicBezTo>
                  <a:pt x="492" y="141"/>
                  <a:pt x="487" y="134"/>
                  <a:pt x="487" y="134"/>
                </a:cubicBezTo>
                <a:cubicBezTo>
                  <a:pt x="486" y="132"/>
                  <a:pt x="486" y="132"/>
                  <a:pt x="486" y="132"/>
                </a:cubicBezTo>
                <a:cubicBezTo>
                  <a:pt x="486" y="132"/>
                  <a:pt x="479" y="137"/>
                  <a:pt x="476" y="138"/>
                </a:cubicBezTo>
                <a:cubicBezTo>
                  <a:pt x="475" y="136"/>
                  <a:pt x="473" y="133"/>
                  <a:pt x="471" y="131"/>
                </a:cubicBezTo>
                <a:cubicBezTo>
                  <a:pt x="474" y="128"/>
                  <a:pt x="480" y="124"/>
                  <a:pt x="480" y="124"/>
                </a:cubicBezTo>
                <a:cubicBezTo>
                  <a:pt x="478" y="122"/>
                  <a:pt x="478" y="122"/>
                  <a:pt x="478" y="122"/>
                </a:cubicBezTo>
                <a:cubicBezTo>
                  <a:pt x="476" y="120"/>
                  <a:pt x="472" y="114"/>
                  <a:pt x="470" y="112"/>
                </a:cubicBezTo>
                <a:cubicBezTo>
                  <a:pt x="471" y="110"/>
                  <a:pt x="473" y="109"/>
                  <a:pt x="475" y="107"/>
                </a:cubicBezTo>
                <a:cubicBezTo>
                  <a:pt x="493" y="126"/>
                  <a:pt x="504" y="150"/>
                  <a:pt x="508" y="156"/>
                </a:cubicBezTo>
                <a:cubicBezTo>
                  <a:pt x="500" y="160"/>
                  <a:pt x="480" y="171"/>
                  <a:pt x="479" y="171"/>
                </a:cubicBezTo>
                <a:cubicBezTo>
                  <a:pt x="477" y="172"/>
                  <a:pt x="477" y="172"/>
                  <a:pt x="477" y="172"/>
                </a:cubicBezTo>
                <a:cubicBezTo>
                  <a:pt x="478" y="174"/>
                  <a:pt x="478" y="174"/>
                  <a:pt x="478" y="174"/>
                </a:cubicBezTo>
                <a:cubicBezTo>
                  <a:pt x="480" y="178"/>
                  <a:pt x="483" y="187"/>
                  <a:pt x="483" y="187"/>
                </a:cubicBezTo>
                <a:cubicBezTo>
                  <a:pt x="484" y="189"/>
                  <a:pt x="484" y="189"/>
                  <a:pt x="484" y="189"/>
                </a:cubicBezTo>
                <a:cubicBezTo>
                  <a:pt x="484" y="189"/>
                  <a:pt x="492" y="185"/>
                  <a:pt x="494" y="184"/>
                </a:cubicBezTo>
                <a:cubicBezTo>
                  <a:pt x="495" y="186"/>
                  <a:pt x="497" y="190"/>
                  <a:pt x="499" y="194"/>
                </a:cubicBezTo>
                <a:cubicBezTo>
                  <a:pt x="495" y="195"/>
                  <a:pt x="489" y="197"/>
                  <a:pt x="489" y="197"/>
                </a:cubicBezTo>
                <a:cubicBezTo>
                  <a:pt x="489" y="199"/>
                  <a:pt x="489" y="199"/>
                  <a:pt x="489" y="199"/>
                </a:cubicBezTo>
                <a:cubicBezTo>
                  <a:pt x="489" y="199"/>
                  <a:pt x="490" y="206"/>
                  <a:pt x="491" y="211"/>
                </a:cubicBezTo>
                <a:cubicBezTo>
                  <a:pt x="489" y="211"/>
                  <a:pt x="487" y="212"/>
                  <a:pt x="485" y="213"/>
                </a:cubicBezTo>
                <a:cubicBezTo>
                  <a:pt x="485" y="213"/>
                  <a:pt x="485" y="213"/>
                  <a:pt x="485" y="213"/>
                </a:cubicBezTo>
                <a:close/>
                <a:moveTo>
                  <a:pt x="458" y="152"/>
                </a:moveTo>
                <a:cubicBezTo>
                  <a:pt x="454" y="146"/>
                  <a:pt x="442" y="128"/>
                  <a:pt x="427" y="113"/>
                </a:cubicBezTo>
                <a:cubicBezTo>
                  <a:pt x="429" y="111"/>
                  <a:pt x="450" y="89"/>
                  <a:pt x="450" y="89"/>
                </a:cubicBezTo>
                <a:cubicBezTo>
                  <a:pt x="449" y="87"/>
                  <a:pt x="449" y="87"/>
                  <a:pt x="449" y="87"/>
                </a:cubicBezTo>
                <a:cubicBezTo>
                  <a:pt x="444" y="81"/>
                  <a:pt x="438" y="76"/>
                  <a:pt x="437" y="76"/>
                </a:cubicBezTo>
                <a:cubicBezTo>
                  <a:pt x="436" y="75"/>
                  <a:pt x="436" y="75"/>
                  <a:pt x="436" y="75"/>
                </a:cubicBezTo>
                <a:cubicBezTo>
                  <a:pt x="436" y="75"/>
                  <a:pt x="430" y="81"/>
                  <a:pt x="428" y="83"/>
                </a:cubicBezTo>
                <a:cubicBezTo>
                  <a:pt x="426" y="81"/>
                  <a:pt x="424" y="79"/>
                  <a:pt x="421" y="77"/>
                </a:cubicBezTo>
                <a:cubicBezTo>
                  <a:pt x="424" y="74"/>
                  <a:pt x="428" y="69"/>
                  <a:pt x="428" y="69"/>
                </a:cubicBezTo>
                <a:cubicBezTo>
                  <a:pt x="426" y="67"/>
                  <a:pt x="426" y="67"/>
                  <a:pt x="426" y="67"/>
                </a:cubicBezTo>
                <a:cubicBezTo>
                  <a:pt x="423" y="65"/>
                  <a:pt x="417" y="61"/>
                  <a:pt x="415" y="59"/>
                </a:cubicBezTo>
                <a:cubicBezTo>
                  <a:pt x="416" y="57"/>
                  <a:pt x="417" y="55"/>
                  <a:pt x="419" y="54"/>
                </a:cubicBezTo>
                <a:cubicBezTo>
                  <a:pt x="441" y="67"/>
                  <a:pt x="458" y="86"/>
                  <a:pt x="462" y="92"/>
                </a:cubicBezTo>
                <a:cubicBezTo>
                  <a:pt x="457" y="97"/>
                  <a:pt x="440" y="113"/>
                  <a:pt x="439" y="114"/>
                </a:cubicBezTo>
                <a:cubicBezTo>
                  <a:pt x="438" y="116"/>
                  <a:pt x="438" y="116"/>
                  <a:pt x="438" y="116"/>
                </a:cubicBezTo>
                <a:cubicBezTo>
                  <a:pt x="439" y="117"/>
                  <a:pt x="439" y="117"/>
                  <a:pt x="439" y="117"/>
                </a:cubicBezTo>
                <a:cubicBezTo>
                  <a:pt x="442" y="120"/>
                  <a:pt x="448" y="128"/>
                  <a:pt x="448" y="128"/>
                </a:cubicBezTo>
                <a:cubicBezTo>
                  <a:pt x="449" y="130"/>
                  <a:pt x="449" y="130"/>
                  <a:pt x="449" y="130"/>
                </a:cubicBezTo>
                <a:cubicBezTo>
                  <a:pt x="449" y="130"/>
                  <a:pt x="456" y="124"/>
                  <a:pt x="458" y="122"/>
                </a:cubicBezTo>
                <a:cubicBezTo>
                  <a:pt x="459" y="123"/>
                  <a:pt x="462" y="127"/>
                  <a:pt x="465" y="130"/>
                </a:cubicBezTo>
                <a:cubicBezTo>
                  <a:pt x="461" y="132"/>
                  <a:pt x="456" y="136"/>
                  <a:pt x="456" y="136"/>
                </a:cubicBezTo>
                <a:cubicBezTo>
                  <a:pt x="457" y="138"/>
                  <a:pt x="457" y="138"/>
                  <a:pt x="457" y="138"/>
                </a:cubicBezTo>
                <a:cubicBezTo>
                  <a:pt x="457" y="138"/>
                  <a:pt x="460" y="144"/>
                  <a:pt x="463" y="148"/>
                </a:cubicBezTo>
                <a:cubicBezTo>
                  <a:pt x="461" y="149"/>
                  <a:pt x="459" y="150"/>
                  <a:pt x="458" y="152"/>
                </a:cubicBezTo>
                <a:cubicBezTo>
                  <a:pt x="458" y="152"/>
                  <a:pt x="458" y="152"/>
                  <a:pt x="458" y="152"/>
                </a:cubicBezTo>
                <a:close/>
                <a:moveTo>
                  <a:pt x="414" y="101"/>
                </a:moveTo>
                <a:cubicBezTo>
                  <a:pt x="408" y="96"/>
                  <a:pt x="392" y="83"/>
                  <a:pt x="374" y="73"/>
                </a:cubicBezTo>
                <a:cubicBezTo>
                  <a:pt x="375" y="70"/>
                  <a:pt x="389" y="43"/>
                  <a:pt x="389" y="43"/>
                </a:cubicBezTo>
                <a:cubicBezTo>
                  <a:pt x="388" y="42"/>
                  <a:pt x="388" y="42"/>
                  <a:pt x="388" y="42"/>
                </a:cubicBezTo>
                <a:cubicBezTo>
                  <a:pt x="381" y="38"/>
                  <a:pt x="373" y="35"/>
                  <a:pt x="373" y="35"/>
                </a:cubicBezTo>
                <a:cubicBezTo>
                  <a:pt x="371" y="34"/>
                  <a:pt x="371" y="34"/>
                  <a:pt x="371" y="34"/>
                </a:cubicBezTo>
                <a:cubicBezTo>
                  <a:pt x="371" y="34"/>
                  <a:pt x="368" y="42"/>
                  <a:pt x="366" y="44"/>
                </a:cubicBezTo>
                <a:cubicBezTo>
                  <a:pt x="364" y="43"/>
                  <a:pt x="361" y="42"/>
                  <a:pt x="358" y="41"/>
                </a:cubicBezTo>
                <a:cubicBezTo>
                  <a:pt x="359" y="37"/>
                  <a:pt x="362" y="31"/>
                  <a:pt x="362" y="31"/>
                </a:cubicBezTo>
                <a:cubicBezTo>
                  <a:pt x="360" y="30"/>
                  <a:pt x="360" y="30"/>
                  <a:pt x="360" y="30"/>
                </a:cubicBezTo>
                <a:cubicBezTo>
                  <a:pt x="356" y="29"/>
                  <a:pt x="350" y="27"/>
                  <a:pt x="346" y="25"/>
                </a:cubicBezTo>
                <a:cubicBezTo>
                  <a:pt x="347" y="23"/>
                  <a:pt x="348" y="21"/>
                  <a:pt x="349" y="19"/>
                </a:cubicBezTo>
                <a:cubicBezTo>
                  <a:pt x="374" y="25"/>
                  <a:pt x="396" y="38"/>
                  <a:pt x="402" y="42"/>
                </a:cubicBezTo>
                <a:cubicBezTo>
                  <a:pt x="398" y="49"/>
                  <a:pt x="387" y="69"/>
                  <a:pt x="386" y="70"/>
                </a:cubicBezTo>
                <a:cubicBezTo>
                  <a:pt x="385" y="71"/>
                  <a:pt x="385" y="71"/>
                  <a:pt x="385" y="71"/>
                </a:cubicBezTo>
                <a:cubicBezTo>
                  <a:pt x="387" y="72"/>
                  <a:pt x="387" y="72"/>
                  <a:pt x="387" y="72"/>
                </a:cubicBezTo>
                <a:cubicBezTo>
                  <a:pt x="390" y="75"/>
                  <a:pt x="398" y="80"/>
                  <a:pt x="398" y="80"/>
                </a:cubicBezTo>
                <a:cubicBezTo>
                  <a:pt x="400" y="82"/>
                  <a:pt x="400" y="82"/>
                  <a:pt x="400" y="82"/>
                </a:cubicBezTo>
                <a:cubicBezTo>
                  <a:pt x="400" y="82"/>
                  <a:pt x="404" y="74"/>
                  <a:pt x="406" y="72"/>
                </a:cubicBezTo>
                <a:cubicBezTo>
                  <a:pt x="408" y="73"/>
                  <a:pt x="411" y="76"/>
                  <a:pt x="415" y="78"/>
                </a:cubicBezTo>
                <a:cubicBezTo>
                  <a:pt x="412" y="81"/>
                  <a:pt x="408" y="86"/>
                  <a:pt x="408" y="86"/>
                </a:cubicBezTo>
                <a:cubicBezTo>
                  <a:pt x="409" y="88"/>
                  <a:pt x="409" y="88"/>
                  <a:pt x="409" y="88"/>
                </a:cubicBezTo>
                <a:cubicBezTo>
                  <a:pt x="410" y="88"/>
                  <a:pt x="414" y="93"/>
                  <a:pt x="418" y="96"/>
                </a:cubicBezTo>
                <a:cubicBezTo>
                  <a:pt x="416" y="98"/>
                  <a:pt x="415" y="99"/>
                  <a:pt x="414" y="101"/>
                </a:cubicBezTo>
                <a:cubicBezTo>
                  <a:pt x="414" y="101"/>
                  <a:pt x="414" y="101"/>
                  <a:pt x="414" y="101"/>
                </a:cubicBezTo>
                <a:close/>
                <a:moveTo>
                  <a:pt x="358" y="66"/>
                </a:moveTo>
                <a:cubicBezTo>
                  <a:pt x="351" y="63"/>
                  <a:pt x="332" y="54"/>
                  <a:pt x="311" y="51"/>
                </a:cubicBezTo>
                <a:cubicBezTo>
                  <a:pt x="312" y="47"/>
                  <a:pt x="318" y="18"/>
                  <a:pt x="318" y="18"/>
                </a:cubicBezTo>
                <a:cubicBezTo>
                  <a:pt x="316" y="17"/>
                  <a:pt x="316" y="17"/>
                  <a:pt x="316" y="17"/>
                </a:cubicBezTo>
                <a:cubicBezTo>
                  <a:pt x="308" y="15"/>
                  <a:pt x="300" y="14"/>
                  <a:pt x="300" y="14"/>
                </a:cubicBezTo>
                <a:cubicBezTo>
                  <a:pt x="298" y="14"/>
                  <a:pt x="298" y="14"/>
                  <a:pt x="298" y="14"/>
                </a:cubicBezTo>
                <a:cubicBezTo>
                  <a:pt x="298" y="14"/>
                  <a:pt x="297" y="23"/>
                  <a:pt x="296" y="25"/>
                </a:cubicBezTo>
                <a:cubicBezTo>
                  <a:pt x="294" y="25"/>
                  <a:pt x="290" y="25"/>
                  <a:pt x="287" y="25"/>
                </a:cubicBezTo>
                <a:cubicBezTo>
                  <a:pt x="287" y="20"/>
                  <a:pt x="288" y="14"/>
                  <a:pt x="288" y="14"/>
                </a:cubicBezTo>
                <a:cubicBezTo>
                  <a:pt x="285" y="14"/>
                  <a:pt x="285" y="14"/>
                  <a:pt x="285" y="14"/>
                </a:cubicBezTo>
                <a:cubicBezTo>
                  <a:pt x="282" y="14"/>
                  <a:pt x="275" y="13"/>
                  <a:pt x="271" y="13"/>
                </a:cubicBezTo>
                <a:cubicBezTo>
                  <a:pt x="271" y="11"/>
                  <a:pt x="272" y="8"/>
                  <a:pt x="272" y="6"/>
                </a:cubicBezTo>
                <a:cubicBezTo>
                  <a:pt x="297" y="5"/>
                  <a:pt x="323" y="11"/>
                  <a:pt x="330" y="13"/>
                </a:cubicBezTo>
                <a:cubicBezTo>
                  <a:pt x="328" y="21"/>
                  <a:pt x="322" y="43"/>
                  <a:pt x="322" y="44"/>
                </a:cubicBezTo>
                <a:cubicBezTo>
                  <a:pt x="322" y="46"/>
                  <a:pt x="322" y="46"/>
                  <a:pt x="322" y="46"/>
                </a:cubicBezTo>
                <a:cubicBezTo>
                  <a:pt x="324" y="46"/>
                  <a:pt x="324" y="46"/>
                  <a:pt x="324" y="46"/>
                </a:cubicBezTo>
                <a:cubicBezTo>
                  <a:pt x="328" y="47"/>
                  <a:pt x="337" y="50"/>
                  <a:pt x="337" y="50"/>
                </a:cubicBezTo>
                <a:cubicBezTo>
                  <a:pt x="339" y="51"/>
                  <a:pt x="339" y="51"/>
                  <a:pt x="339" y="51"/>
                </a:cubicBezTo>
                <a:cubicBezTo>
                  <a:pt x="339" y="51"/>
                  <a:pt x="341" y="43"/>
                  <a:pt x="342" y="40"/>
                </a:cubicBezTo>
                <a:cubicBezTo>
                  <a:pt x="344" y="41"/>
                  <a:pt x="348" y="42"/>
                  <a:pt x="352" y="43"/>
                </a:cubicBezTo>
                <a:cubicBezTo>
                  <a:pt x="351" y="47"/>
                  <a:pt x="348" y="53"/>
                  <a:pt x="348" y="53"/>
                </a:cubicBezTo>
                <a:cubicBezTo>
                  <a:pt x="350" y="54"/>
                  <a:pt x="350" y="54"/>
                  <a:pt x="350" y="54"/>
                </a:cubicBezTo>
                <a:cubicBezTo>
                  <a:pt x="350" y="54"/>
                  <a:pt x="356" y="58"/>
                  <a:pt x="360" y="60"/>
                </a:cubicBezTo>
                <a:cubicBezTo>
                  <a:pt x="359" y="62"/>
                  <a:pt x="358" y="64"/>
                  <a:pt x="358" y="66"/>
                </a:cubicBezTo>
                <a:cubicBezTo>
                  <a:pt x="358" y="66"/>
                  <a:pt x="358" y="66"/>
                  <a:pt x="358" y="66"/>
                </a:cubicBezTo>
                <a:close/>
                <a:moveTo>
                  <a:pt x="294" y="48"/>
                </a:moveTo>
                <a:cubicBezTo>
                  <a:pt x="287" y="48"/>
                  <a:pt x="266" y="45"/>
                  <a:pt x="245" y="48"/>
                </a:cubicBezTo>
                <a:cubicBezTo>
                  <a:pt x="245" y="44"/>
                  <a:pt x="240" y="14"/>
                  <a:pt x="240" y="14"/>
                </a:cubicBezTo>
                <a:cubicBezTo>
                  <a:pt x="239" y="14"/>
                  <a:pt x="239" y="14"/>
                  <a:pt x="239" y="14"/>
                </a:cubicBezTo>
                <a:cubicBezTo>
                  <a:pt x="231" y="14"/>
                  <a:pt x="223" y="16"/>
                  <a:pt x="222" y="17"/>
                </a:cubicBezTo>
                <a:cubicBezTo>
                  <a:pt x="221" y="17"/>
                  <a:pt x="221" y="17"/>
                  <a:pt x="221" y="17"/>
                </a:cubicBezTo>
                <a:cubicBezTo>
                  <a:pt x="221" y="17"/>
                  <a:pt x="222" y="25"/>
                  <a:pt x="222" y="28"/>
                </a:cubicBezTo>
                <a:cubicBezTo>
                  <a:pt x="220" y="29"/>
                  <a:pt x="217" y="29"/>
                  <a:pt x="213" y="30"/>
                </a:cubicBezTo>
                <a:cubicBezTo>
                  <a:pt x="212" y="26"/>
                  <a:pt x="211" y="19"/>
                  <a:pt x="211" y="19"/>
                </a:cubicBezTo>
                <a:cubicBezTo>
                  <a:pt x="209" y="20"/>
                  <a:pt x="209" y="20"/>
                  <a:pt x="209" y="20"/>
                </a:cubicBezTo>
                <a:cubicBezTo>
                  <a:pt x="205" y="22"/>
                  <a:pt x="198" y="23"/>
                  <a:pt x="195" y="24"/>
                </a:cubicBezTo>
                <a:cubicBezTo>
                  <a:pt x="194" y="22"/>
                  <a:pt x="194" y="20"/>
                  <a:pt x="193" y="18"/>
                </a:cubicBezTo>
                <a:cubicBezTo>
                  <a:pt x="217" y="9"/>
                  <a:pt x="244" y="7"/>
                  <a:pt x="251" y="6"/>
                </a:cubicBezTo>
                <a:cubicBezTo>
                  <a:pt x="252" y="14"/>
                  <a:pt x="254" y="37"/>
                  <a:pt x="254" y="38"/>
                </a:cubicBezTo>
                <a:cubicBezTo>
                  <a:pt x="254" y="40"/>
                  <a:pt x="254" y="40"/>
                  <a:pt x="254" y="40"/>
                </a:cubicBezTo>
                <a:cubicBezTo>
                  <a:pt x="256" y="40"/>
                  <a:pt x="256" y="40"/>
                  <a:pt x="256" y="40"/>
                </a:cubicBezTo>
                <a:cubicBezTo>
                  <a:pt x="260" y="40"/>
                  <a:pt x="270" y="40"/>
                  <a:pt x="270" y="40"/>
                </a:cubicBezTo>
                <a:cubicBezTo>
                  <a:pt x="272" y="40"/>
                  <a:pt x="272" y="40"/>
                  <a:pt x="272" y="40"/>
                </a:cubicBezTo>
                <a:cubicBezTo>
                  <a:pt x="272" y="40"/>
                  <a:pt x="271" y="32"/>
                  <a:pt x="271" y="29"/>
                </a:cubicBezTo>
                <a:cubicBezTo>
                  <a:pt x="274" y="29"/>
                  <a:pt x="278" y="29"/>
                  <a:pt x="282" y="29"/>
                </a:cubicBezTo>
                <a:cubicBezTo>
                  <a:pt x="282" y="33"/>
                  <a:pt x="281" y="39"/>
                  <a:pt x="281" y="39"/>
                </a:cubicBezTo>
                <a:cubicBezTo>
                  <a:pt x="283" y="40"/>
                  <a:pt x="283" y="40"/>
                  <a:pt x="283" y="40"/>
                </a:cubicBezTo>
                <a:cubicBezTo>
                  <a:pt x="283" y="40"/>
                  <a:pt x="290" y="41"/>
                  <a:pt x="295" y="42"/>
                </a:cubicBezTo>
                <a:cubicBezTo>
                  <a:pt x="295" y="44"/>
                  <a:pt x="294" y="46"/>
                  <a:pt x="294" y="48"/>
                </a:cubicBezTo>
                <a:cubicBezTo>
                  <a:pt x="294" y="48"/>
                  <a:pt x="294" y="48"/>
                  <a:pt x="294" y="48"/>
                </a:cubicBezTo>
                <a:close/>
                <a:moveTo>
                  <a:pt x="180" y="65"/>
                </a:moveTo>
                <a:cubicBezTo>
                  <a:pt x="179" y="62"/>
                  <a:pt x="166" y="35"/>
                  <a:pt x="166" y="35"/>
                </a:cubicBezTo>
                <a:cubicBezTo>
                  <a:pt x="164" y="36"/>
                  <a:pt x="164" y="36"/>
                  <a:pt x="164" y="36"/>
                </a:cubicBezTo>
                <a:cubicBezTo>
                  <a:pt x="156" y="38"/>
                  <a:pt x="150" y="42"/>
                  <a:pt x="149" y="43"/>
                </a:cubicBezTo>
                <a:cubicBezTo>
                  <a:pt x="148" y="44"/>
                  <a:pt x="148" y="44"/>
                  <a:pt x="148" y="44"/>
                </a:cubicBezTo>
                <a:cubicBezTo>
                  <a:pt x="148" y="44"/>
                  <a:pt x="151" y="51"/>
                  <a:pt x="153" y="54"/>
                </a:cubicBezTo>
                <a:cubicBezTo>
                  <a:pt x="150" y="55"/>
                  <a:pt x="148" y="57"/>
                  <a:pt x="145" y="59"/>
                </a:cubicBezTo>
                <a:cubicBezTo>
                  <a:pt x="143" y="55"/>
                  <a:pt x="139" y="49"/>
                  <a:pt x="139" y="49"/>
                </a:cubicBezTo>
                <a:cubicBezTo>
                  <a:pt x="137" y="50"/>
                  <a:pt x="137" y="50"/>
                  <a:pt x="137" y="50"/>
                </a:cubicBezTo>
                <a:cubicBezTo>
                  <a:pt x="134" y="53"/>
                  <a:pt x="128" y="56"/>
                  <a:pt x="125" y="58"/>
                </a:cubicBezTo>
                <a:cubicBezTo>
                  <a:pt x="124" y="56"/>
                  <a:pt x="123" y="54"/>
                  <a:pt x="122" y="52"/>
                </a:cubicBezTo>
                <a:cubicBezTo>
                  <a:pt x="142" y="36"/>
                  <a:pt x="167" y="27"/>
                  <a:pt x="174" y="24"/>
                </a:cubicBezTo>
                <a:cubicBezTo>
                  <a:pt x="176" y="31"/>
                  <a:pt x="185" y="52"/>
                  <a:pt x="186" y="53"/>
                </a:cubicBezTo>
                <a:cubicBezTo>
                  <a:pt x="187" y="55"/>
                  <a:pt x="187" y="55"/>
                  <a:pt x="187" y="55"/>
                </a:cubicBezTo>
                <a:cubicBezTo>
                  <a:pt x="188" y="54"/>
                  <a:pt x="188" y="54"/>
                  <a:pt x="188" y="54"/>
                </a:cubicBezTo>
                <a:cubicBezTo>
                  <a:pt x="192" y="53"/>
                  <a:pt x="201" y="50"/>
                  <a:pt x="201" y="50"/>
                </a:cubicBezTo>
                <a:cubicBezTo>
                  <a:pt x="204" y="50"/>
                  <a:pt x="204" y="50"/>
                  <a:pt x="204" y="50"/>
                </a:cubicBezTo>
                <a:cubicBezTo>
                  <a:pt x="204" y="50"/>
                  <a:pt x="201" y="42"/>
                  <a:pt x="200" y="39"/>
                </a:cubicBezTo>
                <a:cubicBezTo>
                  <a:pt x="202" y="38"/>
                  <a:pt x="206" y="37"/>
                  <a:pt x="210" y="36"/>
                </a:cubicBezTo>
                <a:cubicBezTo>
                  <a:pt x="211" y="40"/>
                  <a:pt x="212" y="46"/>
                  <a:pt x="212" y="46"/>
                </a:cubicBezTo>
                <a:cubicBezTo>
                  <a:pt x="214" y="46"/>
                  <a:pt x="214" y="46"/>
                  <a:pt x="214" y="46"/>
                </a:cubicBezTo>
                <a:cubicBezTo>
                  <a:pt x="215" y="46"/>
                  <a:pt x="221" y="45"/>
                  <a:pt x="226" y="44"/>
                </a:cubicBezTo>
                <a:cubicBezTo>
                  <a:pt x="227" y="46"/>
                  <a:pt x="227" y="49"/>
                  <a:pt x="227" y="51"/>
                </a:cubicBezTo>
                <a:cubicBezTo>
                  <a:pt x="221" y="52"/>
                  <a:pt x="199" y="57"/>
                  <a:pt x="180" y="65"/>
                </a:cubicBezTo>
                <a:cubicBezTo>
                  <a:pt x="180" y="65"/>
                  <a:pt x="180" y="65"/>
                  <a:pt x="180" y="65"/>
                </a:cubicBezTo>
                <a:close/>
                <a:moveTo>
                  <a:pt x="79" y="99"/>
                </a:moveTo>
                <a:cubicBezTo>
                  <a:pt x="77" y="103"/>
                  <a:pt x="72" y="108"/>
                  <a:pt x="70" y="110"/>
                </a:cubicBezTo>
                <a:cubicBezTo>
                  <a:pt x="68" y="109"/>
                  <a:pt x="66" y="107"/>
                  <a:pt x="65" y="106"/>
                </a:cubicBezTo>
                <a:cubicBezTo>
                  <a:pt x="80" y="85"/>
                  <a:pt x="100" y="69"/>
                  <a:pt x="106" y="64"/>
                </a:cubicBezTo>
                <a:cubicBezTo>
                  <a:pt x="110" y="70"/>
                  <a:pt x="125" y="88"/>
                  <a:pt x="125" y="88"/>
                </a:cubicBezTo>
                <a:cubicBezTo>
                  <a:pt x="127" y="90"/>
                  <a:pt x="127" y="90"/>
                  <a:pt x="127" y="90"/>
                </a:cubicBezTo>
                <a:cubicBezTo>
                  <a:pt x="128" y="89"/>
                  <a:pt x="128" y="89"/>
                  <a:pt x="128" y="89"/>
                </a:cubicBezTo>
                <a:cubicBezTo>
                  <a:pt x="131" y="86"/>
                  <a:pt x="139" y="81"/>
                  <a:pt x="139" y="81"/>
                </a:cubicBezTo>
                <a:cubicBezTo>
                  <a:pt x="141" y="80"/>
                  <a:pt x="141" y="80"/>
                  <a:pt x="141" y="80"/>
                </a:cubicBezTo>
                <a:cubicBezTo>
                  <a:pt x="141" y="80"/>
                  <a:pt x="136" y="73"/>
                  <a:pt x="134" y="71"/>
                </a:cubicBezTo>
                <a:cubicBezTo>
                  <a:pt x="136" y="70"/>
                  <a:pt x="140" y="67"/>
                  <a:pt x="143" y="65"/>
                </a:cubicBezTo>
                <a:cubicBezTo>
                  <a:pt x="145" y="68"/>
                  <a:pt x="149" y="74"/>
                  <a:pt x="149" y="74"/>
                </a:cubicBezTo>
                <a:cubicBezTo>
                  <a:pt x="150" y="73"/>
                  <a:pt x="150" y="73"/>
                  <a:pt x="150" y="73"/>
                </a:cubicBezTo>
                <a:cubicBezTo>
                  <a:pt x="151" y="73"/>
                  <a:pt x="157" y="70"/>
                  <a:pt x="161" y="68"/>
                </a:cubicBezTo>
                <a:cubicBezTo>
                  <a:pt x="162" y="70"/>
                  <a:pt x="163" y="72"/>
                  <a:pt x="164" y="74"/>
                </a:cubicBezTo>
                <a:cubicBezTo>
                  <a:pt x="158" y="77"/>
                  <a:pt x="139" y="88"/>
                  <a:pt x="124" y="101"/>
                </a:cubicBezTo>
                <a:cubicBezTo>
                  <a:pt x="122" y="99"/>
                  <a:pt x="102" y="77"/>
                  <a:pt x="102" y="77"/>
                </a:cubicBezTo>
                <a:cubicBezTo>
                  <a:pt x="100" y="78"/>
                  <a:pt x="100" y="78"/>
                  <a:pt x="100" y="78"/>
                </a:cubicBezTo>
                <a:cubicBezTo>
                  <a:pt x="94" y="82"/>
                  <a:pt x="89" y="88"/>
                  <a:pt x="88" y="89"/>
                </a:cubicBezTo>
                <a:cubicBezTo>
                  <a:pt x="87" y="90"/>
                  <a:pt x="87" y="90"/>
                  <a:pt x="87" y="90"/>
                </a:cubicBezTo>
                <a:cubicBezTo>
                  <a:pt x="87" y="90"/>
                  <a:pt x="93" y="96"/>
                  <a:pt x="95" y="98"/>
                </a:cubicBezTo>
                <a:cubicBezTo>
                  <a:pt x="93" y="100"/>
                  <a:pt x="91" y="102"/>
                  <a:pt x="88" y="105"/>
                </a:cubicBezTo>
                <a:cubicBezTo>
                  <a:pt x="85" y="102"/>
                  <a:pt x="80" y="98"/>
                  <a:pt x="80" y="98"/>
                </a:cubicBezTo>
                <a:cubicBezTo>
                  <a:pt x="79" y="99"/>
                  <a:pt x="79" y="99"/>
                  <a:pt x="79" y="99"/>
                </a:cubicBezTo>
                <a:close/>
                <a:moveTo>
                  <a:pt x="36" y="163"/>
                </a:moveTo>
                <a:cubicBezTo>
                  <a:pt x="35" y="166"/>
                  <a:pt x="32" y="173"/>
                  <a:pt x="31" y="176"/>
                </a:cubicBezTo>
                <a:cubicBezTo>
                  <a:pt x="29" y="175"/>
                  <a:pt x="26" y="174"/>
                  <a:pt x="25" y="173"/>
                </a:cubicBezTo>
                <a:cubicBezTo>
                  <a:pt x="33" y="149"/>
                  <a:pt x="48" y="127"/>
                  <a:pt x="52" y="122"/>
                </a:cubicBezTo>
                <a:cubicBezTo>
                  <a:pt x="59" y="126"/>
                  <a:pt x="78" y="139"/>
                  <a:pt x="78" y="139"/>
                </a:cubicBezTo>
                <a:cubicBezTo>
                  <a:pt x="80" y="141"/>
                  <a:pt x="80" y="141"/>
                  <a:pt x="80" y="141"/>
                </a:cubicBezTo>
                <a:cubicBezTo>
                  <a:pt x="81" y="139"/>
                  <a:pt x="81" y="139"/>
                  <a:pt x="81" y="139"/>
                </a:cubicBezTo>
                <a:cubicBezTo>
                  <a:pt x="84" y="135"/>
                  <a:pt x="90" y="128"/>
                  <a:pt x="90" y="128"/>
                </a:cubicBezTo>
                <a:cubicBezTo>
                  <a:pt x="92" y="126"/>
                  <a:pt x="92" y="126"/>
                  <a:pt x="92" y="126"/>
                </a:cubicBezTo>
                <a:cubicBezTo>
                  <a:pt x="92" y="126"/>
                  <a:pt x="85" y="122"/>
                  <a:pt x="82" y="120"/>
                </a:cubicBezTo>
                <a:cubicBezTo>
                  <a:pt x="84" y="118"/>
                  <a:pt x="86" y="115"/>
                  <a:pt x="89" y="111"/>
                </a:cubicBezTo>
                <a:cubicBezTo>
                  <a:pt x="92" y="114"/>
                  <a:pt x="97" y="118"/>
                  <a:pt x="97" y="118"/>
                </a:cubicBezTo>
                <a:cubicBezTo>
                  <a:pt x="98" y="117"/>
                  <a:pt x="98" y="117"/>
                  <a:pt x="98" y="117"/>
                </a:cubicBezTo>
                <a:cubicBezTo>
                  <a:pt x="98" y="117"/>
                  <a:pt x="104" y="113"/>
                  <a:pt x="107" y="110"/>
                </a:cubicBezTo>
                <a:cubicBezTo>
                  <a:pt x="109" y="111"/>
                  <a:pt x="110" y="113"/>
                  <a:pt x="112" y="114"/>
                </a:cubicBezTo>
                <a:cubicBezTo>
                  <a:pt x="107" y="119"/>
                  <a:pt x="92" y="134"/>
                  <a:pt x="81" y="152"/>
                </a:cubicBezTo>
                <a:cubicBezTo>
                  <a:pt x="78" y="150"/>
                  <a:pt x="52" y="135"/>
                  <a:pt x="52" y="135"/>
                </a:cubicBezTo>
                <a:cubicBezTo>
                  <a:pt x="51" y="136"/>
                  <a:pt x="51" y="136"/>
                  <a:pt x="51" y="136"/>
                </a:cubicBezTo>
                <a:cubicBezTo>
                  <a:pt x="46" y="142"/>
                  <a:pt x="43" y="150"/>
                  <a:pt x="42" y="150"/>
                </a:cubicBezTo>
                <a:cubicBezTo>
                  <a:pt x="42" y="152"/>
                  <a:pt x="42" y="152"/>
                  <a:pt x="42" y="152"/>
                </a:cubicBezTo>
                <a:cubicBezTo>
                  <a:pt x="42" y="152"/>
                  <a:pt x="49" y="156"/>
                  <a:pt x="51" y="157"/>
                </a:cubicBezTo>
                <a:cubicBezTo>
                  <a:pt x="50" y="160"/>
                  <a:pt x="49" y="162"/>
                  <a:pt x="47" y="166"/>
                </a:cubicBezTo>
                <a:cubicBezTo>
                  <a:pt x="44" y="164"/>
                  <a:pt x="37" y="161"/>
                  <a:pt x="37" y="161"/>
                </a:cubicBezTo>
                <a:cubicBezTo>
                  <a:pt x="36" y="163"/>
                  <a:pt x="36" y="163"/>
                  <a:pt x="36" y="163"/>
                </a:cubicBezTo>
                <a:close/>
                <a:moveTo>
                  <a:pt x="15" y="237"/>
                </a:moveTo>
                <a:cubicBezTo>
                  <a:pt x="15" y="241"/>
                  <a:pt x="15" y="248"/>
                  <a:pt x="14" y="251"/>
                </a:cubicBezTo>
                <a:cubicBezTo>
                  <a:pt x="12" y="251"/>
                  <a:pt x="9" y="251"/>
                  <a:pt x="7" y="251"/>
                </a:cubicBezTo>
                <a:cubicBezTo>
                  <a:pt x="8" y="225"/>
                  <a:pt x="15" y="200"/>
                  <a:pt x="17" y="192"/>
                </a:cubicBezTo>
                <a:cubicBezTo>
                  <a:pt x="25" y="195"/>
                  <a:pt x="46" y="201"/>
                  <a:pt x="47" y="201"/>
                </a:cubicBezTo>
                <a:cubicBezTo>
                  <a:pt x="49" y="202"/>
                  <a:pt x="49" y="202"/>
                  <a:pt x="49" y="202"/>
                </a:cubicBezTo>
                <a:cubicBezTo>
                  <a:pt x="50" y="200"/>
                  <a:pt x="50" y="200"/>
                  <a:pt x="50" y="200"/>
                </a:cubicBezTo>
                <a:cubicBezTo>
                  <a:pt x="51" y="196"/>
                  <a:pt x="55" y="187"/>
                  <a:pt x="55" y="187"/>
                </a:cubicBezTo>
                <a:cubicBezTo>
                  <a:pt x="56" y="185"/>
                  <a:pt x="56" y="185"/>
                  <a:pt x="56" y="185"/>
                </a:cubicBezTo>
                <a:cubicBezTo>
                  <a:pt x="56" y="185"/>
                  <a:pt x="48" y="183"/>
                  <a:pt x="45" y="182"/>
                </a:cubicBezTo>
                <a:cubicBezTo>
                  <a:pt x="46" y="179"/>
                  <a:pt x="48" y="176"/>
                  <a:pt x="49" y="172"/>
                </a:cubicBezTo>
                <a:cubicBezTo>
                  <a:pt x="53" y="173"/>
                  <a:pt x="59" y="176"/>
                  <a:pt x="59" y="176"/>
                </a:cubicBezTo>
                <a:cubicBezTo>
                  <a:pt x="60" y="175"/>
                  <a:pt x="60" y="175"/>
                  <a:pt x="60" y="175"/>
                </a:cubicBezTo>
                <a:cubicBezTo>
                  <a:pt x="60" y="174"/>
                  <a:pt x="64" y="169"/>
                  <a:pt x="66" y="165"/>
                </a:cubicBezTo>
                <a:cubicBezTo>
                  <a:pt x="68" y="166"/>
                  <a:pt x="70" y="167"/>
                  <a:pt x="72" y="168"/>
                </a:cubicBezTo>
                <a:cubicBezTo>
                  <a:pt x="69" y="174"/>
                  <a:pt x="59" y="193"/>
                  <a:pt x="54" y="213"/>
                </a:cubicBezTo>
                <a:cubicBezTo>
                  <a:pt x="50" y="212"/>
                  <a:pt x="21" y="206"/>
                  <a:pt x="21" y="206"/>
                </a:cubicBezTo>
                <a:cubicBezTo>
                  <a:pt x="21" y="207"/>
                  <a:pt x="21" y="207"/>
                  <a:pt x="21" y="207"/>
                </a:cubicBezTo>
                <a:cubicBezTo>
                  <a:pt x="18" y="215"/>
                  <a:pt x="17" y="223"/>
                  <a:pt x="17" y="223"/>
                </a:cubicBezTo>
                <a:cubicBezTo>
                  <a:pt x="17" y="225"/>
                  <a:pt x="17" y="225"/>
                  <a:pt x="17" y="225"/>
                </a:cubicBezTo>
                <a:cubicBezTo>
                  <a:pt x="17" y="225"/>
                  <a:pt x="25" y="227"/>
                  <a:pt x="28" y="227"/>
                </a:cubicBezTo>
                <a:cubicBezTo>
                  <a:pt x="27" y="230"/>
                  <a:pt x="27" y="233"/>
                  <a:pt x="26" y="237"/>
                </a:cubicBezTo>
                <a:cubicBezTo>
                  <a:pt x="22" y="236"/>
                  <a:pt x="15" y="235"/>
                  <a:pt x="15" y="235"/>
                </a:cubicBezTo>
                <a:cubicBezTo>
                  <a:pt x="15" y="237"/>
                  <a:pt x="15" y="237"/>
                  <a:pt x="15" y="237"/>
                </a:cubicBezTo>
                <a:close/>
                <a:moveTo>
                  <a:pt x="91" y="464"/>
                </a:moveTo>
                <a:cubicBezTo>
                  <a:pt x="71" y="447"/>
                  <a:pt x="56" y="426"/>
                  <a:pt x="52" y="419"/>
                </a:cubicBezTo>
                <a:cubicBezTo>
                  <a:pt x="59" y="415"/>
                  <a:pt x="77" y="402"/>
                  <a:pt x="78" y="401"/>
                </a:cubicBezTo>
                <a:cubicBezTo>
                  <a:pt x="80" y="400"/>
                  <a:pt x="80" y="400"/>
                  <a:pt x="80" y="400"/>
                </a:cubicBezTo>
                <a:cubicBezTo>
                  <a:pt x="78" y="398"/>
                  <a:pt x="78" y="398"/>
                  <a:pt x="78" y="398"/>
                </a:cubicBezTo>
                <a:cubicBezTo>
                  <a:pt x="76" y="395"/>
                  <a:pt x="72" y="386"/>
                  <a:pt x="72" y="386"/>
                </a:cubicBezTo>
                <a:cubicBezTo>
                  <a:pt x="70" y="384"/>
                  <a:pt x="70" y="384"/>
                  <a:pt x="70" y="384"/>
                </a:cubicBezTo>
                <a:cubicBezTo>
                  <a:pt x="70" y="384"/>
                  <a:pt x="63" y="389"/>
                  <a:pt x="61" y="391"/>
                </a:cubicBezTo>
                <a:cubicBezTo>
                  <a:pt x="60" y="389"/>
                  <a:pt x="58" y="385"/>
                  <a:pt x="55" y="381"/>
                </a:cubicBezTo>
                <a:cubicBezTo>
                  <a:pt x="59" y="380"/>
                  <a:pt x="65" y="377"/>
                  <a:pt x="65" y="377"/>
                </a:cubicBezTo>
                <a:cubicBezTo>
                  <a:pt x="64" y="375"/>
                  <a:pt x="64" y="375"/>
                  <a:pt x="64" y="375"/>
                </a:cubicBezTo>
                <a:cubicBezTo>
                  <a:pt x="64" y="375"/>
                  <a:pt x="62" y="368"/>
                  <a:pt x="60" y="364"/>
                </a:cubicBezTo>
                <a:cubicBezTo>
                  <a:pt x="62" y="363"/>
                  <a:pt x="64" y="362"/>
                  <a:pt x="66" y="361"/>
                </a:cubicBezTo>
                <a:cubicBezTo>
                  <a:pt x="69" y="367"/>
                  <a:pt x="78" y="387"/>
                  <a:pt x="91" y="404"/>
                </a:cubicBezTo>
                <a:cubicBezTo>
                  <a:pt x="88" y="406"/>
                  <a:pt x="65" y="424"/>
                  <a:pt x="65" y="424"/>
                </a:cubicBezTo>
                <a:cubicBezTo>
                  <a:pt x="66" y="426"/>
                  <a:pt x="66" y="426"/>
                  <a:pt x="66" y="426"/>
                </a:cubicBezTo>
                <a:cubicBezTo>
                  <a:pt x="69" y="433"/>
                  <a:pt x="75" y="439"/>
                  <a:pt x="76" y="439"/>
                </a:cubicBezTo>
                <a:cubicBezTo>
                  <a:pt x="77" y="440"/>
                  <a:pt x="77" y="440"/>
                  <a:pt x="77" y="440"/>
                </a:cubicBezTo>
                <a:cubicBezTo>
                  <a:pt x="77" y="440"/>
                  <a:pt x="83" y="435"/>
                  <a:pt x="86" y="433"/>
                </a:cubicBezTo>
                <a:cubicBezTo>
                  <a:pt x="87" y="435"/>
                  <a:pt x="90" y="438"/>
                  <a:pt x="92" y="440"/>
                </a:cubicBezTo>
                <a:cubicBezTo>
                  <a:pt x="89" y="443"/>
                  <a:pt x="84" y="448"/>
                  <a:pt x="84" y="448"/>
                </a:cubicBezTo>
                <a:cubicBezTo>
                  <a:pt x="86" y="449"/>
                  <a:pt x="86" y="449"/>
                  <a:pt x="86" y="449"/>
                </a:cubicBezTo>
                <a:cubicBezTo>
                  <a:pt x="89" y="452"/>
                  <a:pt x="93" y="456"/>
                  <a:pt x="96" y="459"/>
                </a:cubicBezTo>
                <a:cubicBezTo>
                  <a:pt x="94" y="460"/>
                  <a:pt x="93" y="462"/>
                  <a:pt x="91" y="464"/>
                </a:cubicBezTo>
                <a:cubicBezTo>
                  <a:pt x="91" y="464"/>
                  <a:pt x="91" y="464"/>
                  <a:pt x="91" y="464"/>
                </a:cubicBezTo>
                <a:close/>
                <a:moveTo>
                  <a:pt x="156" y="508"/>
                </a:moveTo>
                <a:cubicBezTo>
                  <a:pt x="132" y="498"/>
                  <a:pt x="112" y="482"/>
                  <a:pt x="106" y="477"/>
                </a:cubicBezTo>
                <a:cubicBezTo>
                  <a:pt x="111" y="471"/>
                  <a:pt x="125" y="453"/>
                  <a:pt x="126" y="452"/>
                </a:cubicBezTo>
                <a:cubicBezTo>
                  <a:pt x="127" y="451"/>
                  <a:pt x="127" y="451"/>
                  <a:pt x="127" y="451"/>
                </a:cubicBezTo>
                <a:cubicBezTo>
                  <a:pt x="125" y="449"/>
                  <a:pt x="125" y="449"/>
                  <a:pt x="125" y="449"/>
                </a:cubicBezTo>
                <a:cubicBezTo>
                  <a:pt x="122" y="447"/>
                  <a:pt x="115" y="440"/>
                  <a:pt x="115" y="440"/>
                </a:cubicBezTo>
                <a:cubicBezTo>
                  <a:pt x="113" y="438"/>
                  <a:pt x="113" y="438"/>
                  <a:pt x="113" y="438"/>
                </a:cubicBezTo>
                <a:cubicBezTo>
                  <a:pt x="113" y="438"/>
                  <a:pt x="108" y="445"/>
                  <a:pt x="106" y="447"/>
                </a:cubicBezTo>
                <a:cubicBezTo>
                  <a:pt x="105" y="446"/>
                  <a:pt x="102" y="443"/>
                  <a:pt x="98" y="440"/>
                </a:cubicBezTo>
                <a:cubicBezTo>
                  <a:pt x="101" y="437"/>
                  <a:pt x="106" y="433"/>
                  <a:pt x="106" y="433"/>
                </a:cubicBezTo>
                <a:cubicBezTo>
                  <a:pt x="105" y="431"/>
                  <a:pt x="105" y="431"/>
                  <a:pt x="105" y="431"/>
                </a:cubicBezTo>
                <a:cubicBezTo>
                  <a:pt x="105" y="431"/>
                  <a:pt x="101" y="425"/>
                  <a:pt x="98" y="422"/>
                </a:cubicBezTo>
                <a:cubicBezTo>
                  <a:pt x="99" y="420"/>
                  <a:pt x="101" y="419"/>
                  <a:pt x="103" y="417"/>
                </a:cubicBezTo>
                <a:cubicBezTo>
                  <a:pt x="107" y="423"/>
                  <a:pt x="122" y="439"/>
                  <a:pt x="139" y="451"/>
                </a:cubicBezTo>
                <a:cubicBezTo>
                  <a:pt x="137" y="454"/>
                  <a:pt x="120" y="478"/>
                  <a:pt x="120" y="478"/>
                </a:cubicBezTo>
                <a:cubicBezTo>
                  <a:pt x="121" y="479"/>
                  <a:pt x="121" y="479"/>
                  <a:pt x="121" y="479"/>
                </a:cubicBezTo>
                <a:cubicBezTo>
                  <a:pt x="127" y="485"/>
                  <a:pt x="134" y="488"/>
                  <a:pt x="134" y="489"/>
                </a:cubicBezTo>
                <a:cubicBezTo>
                  <a:pt x="136" y="489"/>
                  <a:pt x="136" y="489"/>
                  <a:pt x="136" y="489"/>
                </a:cubicBezTo>
                <a:cubicBezTo>
                  <a:pt x="136" y="489"/>
                  <a:pt x="141" y="483"/>
                  <a:pt x="142" y="480"/>
                </a:cubicBezTo>
                <a:cubicBezTo>
                  <a:pt x="144" y="482"/>
                  <a:pt x="147" y="483"/>
                  <a:pt x="150" y="485"/>
                </a:cubicBezTo>
                <a:cubicBezTo>
                  <a:pt x="148" y="489"/>
                  <a:pt x="145" y="495"/>
                  <a:pt x="145" y="495"/>
                </a:cubicBezTo>
                <a:cubicBezTo>
                  <a:pt x="147" y="496"/>
                  <a:pt x="147" y="496"/>
                  <a:pt x="147" y="496"/>
                </a:cubicBezTo>
                <a:cubicBezTo>
                  <a:pt x="150" y="497"/>
                  <a:pt x="156" y="500"/>
                  <a:pt x="159" y="502"/>
                </a:cubicBezTo>
                <a:cubicBezTo>
                  <a:pt x="158" y="504"/>
                  <a:pt x="157" y="506"/>
                  <a:pt x="156" y="508"/>
                </a:cubicBezTo>
                <a:cubicBezTo>
                  <a:pt x="156" y="508"/>
                  <a:pt x="156" y="508"/>
                  <a:pt x="156" y="508"/>
                </a:cubicBezTo>
                <a:close/>
                <a:moveTo>
                  <a:pt x="327" y="528"/>
                </a:moveTo>
                <a:cubicBezTo>
                  <a:pt x="326" y="521"/>
                  <a:pt x="321" y="499"/>
                  <a:pt x="320" y="498"/>
                </a:cubicBezTo>
                <a:cubicBezTo>
                  <a:pt x="320" y="496"/>
                  <a:pt x="320" y="496"/>
                  <a:pt x="320" y="496"/>
                </a:cubicBezTo>
                <a:cubicBezTo>
                  <a:pt x="318" y="496"/>
                  <a:pt x="318" y="496"/>
                  <a:pt x="318" y="496"/>
                </a:cubicBezTo>
                <a:cubicBezTo>
                  <a:pt x="314" y="497"/>
                  <a:pt x="304" y="498"/>
                  <a:pt x="304" y="498"/>
                </a:cubicBezTo>
                <a:cubicBezTo>
                  <a:pt x="302" y="498"/>
                  <a:pt x="302" y="498"/>
                  <a:pt x="302" y="498"/>
                </a:cubicBezTo>
                <a:cubicBezTo>
                  <a:pt x="302" y="498"/>
                  <a:pt x="304" y="507"/>
                  <a:pt x="304" y="509"/>
                </a:cubicBezTo>
                <a:cubicBezTo>
                  <a:pt x="302" y="510"/>
                  <a:pt x="298" y="510"/>
                  <a:pt x="294" y="511"/>
                </a:cubicBezTo>
                <a:cubicBezTo>
                  <a:pt x="293" y="507"/>
                  <a:pt x="293" y="501"/>
                  <a:pt x="293" y="501"/>
                </a:cubicBezTo>
                <a:cubicBezTo>
                  <a:pt x="291" y="500"/>
                  <a:pt x="291" y="500"/>
                  <a:pt x="291" y="500"/>
                </a:cubicBezTo>
                <a:cubicBezTo>
                  <a:pt x="291" y="500"/>
                  <a:pt x="284" y="500"/>
                  <a:pt x="279" y="500"/>
                </a:cubicBezTo>
                <a:cubicBezTo>
                  <a:pt x="279" y="498"/>
                  <a:pt x="279" y="495"/>
                  <a:pt x="279" y="493"/>
                </a:cubicBezTo>
                <a:cubicBezTo>
                  <a:pt x="286" y="493"/>
                  <a:pt x="307" y="492"/>
                  <a:pt x="327" y="486"/>
                </a:cubicBezTo>
                <a:cubicBezTo>
                  <a:pt x="328" y="490"/>
                  <a:pt x="336" y="518"/>
                  <a:pt x="336" y="518"/>
                </a:cubicBezTo>
                <a:cubicBezTo>
                  <a:pt x="338" y="518"/>
                  <a:pt x="338" y="518"/>
                  <a:pt x="338" y="518"/>
                </a:cubicBezTo>
                <a:cubicBezTo>
                  <a:pt x="346" y="517"/>
                  <a:pt x="353" y="514"/>
                  <a:pt x="353" y="514"/>
                </a:cubicBezTo>
                <a:cubicBezTo>
                  <a:pt x="355" y="513"/>
                  <a:pt x="355" y="513"/>
                  <a:pt x="355" y="513"/>
                </a:cubicBezTo>
                <a:cubicBezTo>
                  <a:pt x="355" y="513"/>
                  <a:pt x="353" y="505"/>
                  <a:pt x="352" y="502"/>
                </a:cubicBezTo>
                <a:cubicBezTo>
                  <a:pt x="354" y="502"/>
                  <a:pt x="357" y="500"/>
                  <a:pt x="361" y="499"/>
                </a:cubicBezTo>
                <a:cubicBezTo>
                  <a:pt x="362" y="503"/>
                  <a:pt x="365" y="509"/>
                  <a:pt x="365" y="509"/>
                </a:cubicBezTo>
                <a:cubicBezTo>
                  <a:pt x="367" y="508"/>
                  <a:pt x="367" y="508"/>
                  <a:pt x="367" y="508"/>
                </a:cubicBezTo>
                <a:cubicBezTo>
                  <a:pt x="370" y="506"/>
                  <a:pt x="376" y="504"/>
                  <a:pt x="379" y="503"/>
                </a:cubicBezTo>
                <a:cubicBezTo>
                  <a:pt x="380" y="504"/>
                  <a:pt x="381" y="507"/>
                  <a:pt x="382" y="509"/>
                </a:cubicBezTo>
                <a:cubicBezTo>
                  <a:pt x="359" y="521"/>
                  <a:pt x="334" y="527"/>
                  <a:pt x="327" y="528"/>
                </a:cubicBezTo>
                <a:cubicBezTo>
                  <a:pt x="327" y="528"/>
                  <a:pt x="327" y="528"/>
                  <a:pt x="327" y="528"/>
                </a:cubicBezTo>
                <a:close/>
                <a:moveTo>
                  <a:pt x="230" y="530"/>
                </a:moveTo>
                <a:cubicBezTo>
                  <a:pt x="204" y="528"/>
                  <a:pt x="180" y="519"/>
                  <a:pt x="174" y="516"/>
                </a:cubicBezTo>
                <a:cubicBezTo>
                  <a:pt x="177" y="509"/>
                  <a:pt x="186" y="489"/>
                  <a:pt x="186" y="488"/>
                </a:cubicBezTo>
                <a:cubicBezTo>
                  <a:pt x="187" y="486"/>
                  <a:pt x="187" y="486"/>
                  <a:pt x="187" y="486"/>
                </a:cubicBezTo>
                <a:cubicBezTo>
                  <a:pt x="185" y="485"/>
                  <a:pt x="185" y="485"/>
                  <a:pt x="185" y="485"/>
                </a:cubicBezTo>
                <a:cubicBezTo>
                  <a:pt x="181" y="483"/>
                  <a:pt x="173" y="479"/>
                  <a:pt x="173" y="479"/>
                </a:cubicBezTo>
                <a:cubicBezTo>
                  <a:pt x="171" y="478"/>
                  <a:pt x="171" y="478"/>
                  <a:pt x="171" y="478"/>
                </a:cubicBezTo>
                <a:cubicBezTo>
                  <a:pt x="171" y="478"/>
                  <a:pt x="167" y="486"/>
                  <a:pt x="166" y="488"/>
                </a:cubicBezTo>
                <a:cubicBezTo>
                  <a:pt x="164" y="487"/>
                  <a:pt x="160" y="485"/>
                  <a:pt x="156" y="483"/>
                </a:cubicBezTo>
                <a:cubicBezTo>
                  <a:pt x="158" y="480"/>
                  <a:pt x="162" y="474"/>
                  <a:pt x="162" y="474"/>
                </a:cubicBezTo>
                <a:cubicBezTo>
                  <a:pt x="160" y="473"/>
                  <a:pt x="160" y="473"/>
                  <a:pt x="160" y="473"/>
                </a:cubicBezTo>
                <a:cubicBezTo>
                  <a:pt x="160" y="473"/>
                  <a:pt x="155" y="469"/>
                  <a:pt x="151" y="466"/>
                </a:cubicBezTo>
                <a:cubicBezTo>
                  <a:pt x="152" y="464"/>
                  <a:pt x="153" y="462"/>
                  <a:pt x="154" y="460"/>
                </a:cubicBezTo>
                <a:cubicBezTo>
                  <a:pt x="160" y="464"/>
                  <a:pt x="178" y="475"/>
                  <a:pt x="197" y="482"/>
                </a:cubicBezTo>
                <a:cubicBezTo>
                  <a:pt x="196" y="485"/>
                  <a:pt x="186" y="512"/>
                  <a:pt x="186" y="512"/>
                </a:cubicBezTo>
                <a:cubicBezTo>
                  <a:pt x="187" y="513"/>
                  <a:pt x="187" y="513"/>
                  <a:pt x="187" y="513"/>
                </a:cubicBezTo>
                <a:cubicBezTo>
                  <a:pt x="195" y="517"/>
                  <a:pt x="203" y="518"/>
                  <a:pt x="203" y="518"/>
                </a:cubicBezTo>
                <a:cubicBezTo>
                  <a:pt x="205" y="518"/>
                  <a:pt x="205" y="518"/>
                  <a:pt x="205" y="518"/>
                </a:cubicBezTo>
                <a:cubicBezTo>
                  <a:pt x="205" y="518"/>
                  <a:pt x="207" y="510"/>
                  <a:pt x="208" y="508"/>
                </a:cubicBezTo>
                <a:cubicBezTo>
                  <a:pt x="211" y="509"/>
                  <a:pt x="214" y="509"/>
                  <a:pt x="217" y="510"/>
                </a:cubicBezTo>
                <a:cubicBezTo>
                  <a:pt x="216" y="514"/>
                  <a:pt x="215" y="521"/>
                  <a:pt x="215" y="521"/>
                </a:cubicBezTo>
                <a:cubicBezTo>
                  <a:pt x="217" y="521"/>
                  <a:pt x="217" y="521"/>
                  <a:pt x="217" y="521"/>
                </a:cubicBezTo>
                <a:cubicBezTo>
                  <a:pt x="221" y="521"/>
                  <a:pt x="227" y="523"/>
                  <a:pt x="231" y="523"/>
                </a:cubicBezTo>
                <a:cubicBezTo>
                  <a:pt x="230" y="525"/>
                  <a:pt x="230" y="528"/>
                  <a:pt x="230" y="530"/>
                </a:cubicBezTo>
                <a:cubicBezTo>
                  <a:pt x="230" y="530"/>
                  <a:pt x="230" y="530"/>
                  <a:pt x="230" y="530"/>
                </a:cubicBezTo>
                <a:close/>
                <a:moveTo>
                  <a:pt x="249" y="533"/>
                </a:moveTo>
                <a:cubicBezTo>
                  <a:pt x="250" y="526"/>
                  <a:pt x="252" y="503"/>
                  <a:pt x="252" y="502"/>
                </a:cubicBezTo>
                <a:cubicBezTo>
                  <a:pt x="252" y="499"/>
                  <a:pt x="252" y="499"/>
                  <a:pt x="252" y="499"/>
                </a:cubicBezTo>
                <a:cubicBezTo>
                  <a:pt x="250" y="499"/>
                  <a:pt x="250" y="499"/>
                  <a:pt x="250" y="499"/>
                </a:cubicBezTo>
                <a:cubicBezTo>
                  <a:pt x="246" y="499"/>
                  <a:pt x="237" y="497"/>
                  <a:pt x="236" y="497"/>
                </a:cubicBezTo>
                <a:cubicBezTo>
                  <a:pt x="234" y="497"/>
                  <a:pt x="234" y="497"/>
                  <a:pt x="234" y="497"/>
                </a:cubicBezTo>
                <a:cubicBezTo>
                  <a:pt x="234" y="497"/>
                  <a:pt x="233" y="505"/>
                  <a:pt x="233" y="508"/>
                </a:cubicBezTo>
                <a:cubicBezTo>
                  <a:pt x="231" y="508"/>
                  <a:pt x="227" y="507"/>
                  <a:pt x="222" y="506"/>
                </a:cubicBezTo>
                <a:cubicBezTo>
                  <a:pt x="223" y="502"/>
                  <a:pt x="225" y="496"/>
                  <a:pt x="225" y="496"/>
                </a:cubicBezTo>
                <a:cubicBezTo>
                  <a:pt x="223" y="495"/>
                  <a:pt x="223" y="495"/>
                  <a:pt x="223" y="495"/>
                </a:cubicBezTo>
                <a:cubicBezTo>
                  <a:pt x="223" y="495"/>
                  <a:pt x="216" y="493"/>
                  <a:pt x="212" y="492"/>
                </a:cubicBezTo>
                <a:cubicBezTo>
                  <a:pt x="212" y="490"/>
                  <a:pt x="213" y="487"/>
                  <a:pt x="213" y="485"/>
                </a:cubicBezTo>
                <a:cubicBezTo>
                  <a:pt x="220" y="487"/>
                  <a:pt x="241" y="493"/>
                  <a:pt x="261" y="493"/>
                </a:cubicBezTo>
                <a:cubicBezTo>
                  <a:pt x="261" y="497"/>
                  <a:pt x="260" y="527"/>
                  <a:pt x="260" y="527"/>
                </a:cubicBezTo>
                <a:cubicBezTo>
                  <a:pt x="262" y="527"/>
                  <a:pt x="262" y="527"/>
                  <a:pt x="262" y="527"/>
                </a:cubicBezTo>
                <a:cubicBezTo>
                  <a:pt x="270" y="529"/>
                  <a:pt x="278" y="528"/>
                  <a:pt x="278" y="528"/>
                </a:cubicBezTo>
                <a:cubicBezTo>
                  <a:pt x="280" y="528"/>
                  <a:pt x="280" y="528"/>
                  <a:pt x="280" y="528"/>
                </a:cubicBezTo>
                <a:cubicBezTo>
                  <a:pt x="280" y="528"/>
                  <a:pt x="280" y="519"/>
                  <a:pt x="280" y="517"/>
                </a:cubicBezTo>
                <a:cubicBezTo>
                  <a:pt x="283" y="517"/>
                  <a:pt x="286" y="516"/>
                  <a:pt x="290" y="516"/>
                </a:cubicBezTo>
                <a:cubicBezTo>
                  <a:pt x="290" y="520"/>
                  <a:pt x="290" y="527"/>
                  <a:pt x="290" y="527"/>
                </a:cubicBezTo>
                <a:cubicBezTo>
                  <a:pt x="293" y="527"/>
                  <a:pt x="293" y="527"/>
                  <a:pt x="293" y="527"/>
                </a:cubicBezTo>
                <a:cubicBezTo>
                  <a:pt x="296" y="526"/>
                  <a:pt x="303" y="525"/>
                  <a:pt x="306" y="525"/>
                </a:cubicBezTo>
                <a:cubicBezTo>
                  <a:pt x="307" y="527"/>
                  <a:pt x="307" y="530"/>
                  <a:pt x="307" y="532"/>
                </a:cubicBezTo>
                <a:cubicBezTo>
                  <a:pt x="282" y="537"/>
                  <a:pt x="256" y="534"/>
                  <a:pt x="249" y="533"/>
                </a:cubicBezTo>
                <a:cubicBezTo>
                  <a:pt x="249" y="533"/>
                  <a:pt x="249" y="533"/>
                  <a:pt x="249" y="533"/>
                </a:cubicBez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0" name="Freeform 5">
            <a:extLst>
              <a:ext uri="{FF2B5EF4-FFF2-40B4-BE49-F238E27FC236}">
                <a16:creationId xmlns:a16="http://schemas.microsoft.com/office/drawing/2014/main" id="{5C82B7B8-57C3-4954-93AE-CD0922A0F116}"/>
              </a:ext>
            </a:extLst>
          </p:cNvPr>
          <p:cNvSpPr>
            <a:spLocks noEditPoints="1"/>
          </p:cNvSpPr>
          <p:nvPr/>
        </p:nvSpPr>
        <p:spPr bwMode="auto">
          <a:xfrm>
            <a:off x="8682736" y="1681978"/>
            <a:ext cx="1978468" cy="1980000"/>
          </a:xfrm>
          <a:custGeom>
            <a:avLst/>
            <a:gdLst>
              <a:gd name="T0" fmla="*/ 380 w 542"/>
              <a:gd name="T1" fmla="*/ 498 h 542"/>
              <a:gd name="T2" fmla="*/ 438 w 542"/>
              <a:gd name="T3" fmla="*/ 448 h 542"/>
              <a:gd name="T4" fmla="*/ 510 w 542"/>
              <a:gd name="T5" fmla="*/ 393 h 542"/>
              <a:gd name="T6" fmla="*/ 521 w 542"/>
              <a:gd name="T7" fmla="*/ 248 h 542"/>
              <a:gd name="T8" fmla="*/ 497 w 542"/>
              <a:gd name="T9" fmla="*/ 180 h 542"/>
              <a:gd name="T10" fmla="*/ 467 w 542"/>
              <a:gd name="T11" fmla="*/ 94 h 542"/>
              <a:gd name="T12" fmla="*/ 346 w 542"/>
              <a:gd name="T13" fmla="*/ 14 h 542"/>
              <a:gd name="T14" fmla="*/ 283 w 542"/>
              <a:gd name="T15" fmla="*/ 25 h 542"/>
              <a:gd name="T16" fmla="*/ 189 w 542"/>
              <a:gd name="T17" fmla="*/ 49 h 542"/>
              <a:gd name="T18" fmla="*/ 60 w 542"/>
              <a:gd name="T19" fmla="*/ 105 h 542"/>
              <a:gd name="T20" fmla="*/ 40 w 542"/>
              <a:gd name="T21" fmla="*/ 167 h 542"/>
              <a:gd name="T22" fmla="*/ 36 w 542"/>
              <a:gd name="T23" fmla="*/ 257 h 542"/>
              <a:gd name="T24" fmla="*/ 12 w 542"/>
              <a:gd name="T25" fmla="*/ 348 h 542"/>
              <a:gd name="T26" fmla="*/ 100 w 542"/>
              <a:gd name="T27" fmla="*/ 457 h 542"/>
              <a:gd name="T28" fmla="*/ 168 w 542"/>
              <a:gd name="T29" fmla="*/ 494 h 542"/>
              <a:gd name="T30" fmla="*/ 244 w 542"/>
              <a:gd name="T31" fmla="*/ 537 h 542"/>
              <a:gd name="T32" fmla="*/ 406 w 542"/>
              <a:gd name="T33" fmla="*/ 488 h 542"/>
              <a:gd name="T34" fmla="*/ 207 w 542"/>
              <a:gd name="T35" fmla="*/ 495 h 542"/>
              <a:gd name="T36" fmla="*/ 141 w 542"/>
              <a:gd name="T37" fmla="*/ 474 h 542"/>
              <a:gd name="T38" fmla="*/ 69 w 542"/>
              <a:gd name="T39" fmla="*/ 357 h 542"/>
              <a:gd name="T40" fmla="*/ 38 w 542"/>
              <a:gd name="T41" fmla="*/ 308 h 542"/>
              <a:gd name="T42" fmla="*/ 33 w 542"/>
              <a:gd name="T43" fmla="*/ 224 h 542"/>
              <a:gd name="T44" fmla="*/ 116 w 542"/>
              <a:gd name="T45" fmla="*/ 116 h 542"/>
              <a:gd name="T46" fmla="*/ 147 w 542"/>
              <a:gd name="T47" fmla="*/ 62 h 542"/>
              <a:gd name="T48" fmla="*/ 241 w 542"/>
              <a:gd name="T49" fmla="*/ 52 h 542"/>
              <a:gd name="T50" fmla="*/ 364 w 542"/>
              <a:gd name="T51" fmla="*/ 57 h 542"/>
              <a:gd name="T52" fmla="*/ 436 w 542"/>
              <a:gd name="T53" fmla="*/ 81 h 542"/>
              <a:gd name="T54" fmla="*/ 482 w 542"/>
              <a:gd name="T55" fmla="*/ 218 h 542"/>
              <a:gd name="T56" fmla="*/ 505 w 542"/>
              <a:gd name="T57" fmla="*/ 269 h 542"/>
              <a:gd name="T58" fmla="*/ 498 w 542"/>
              <a:gd name="T59" fmla="*/ 353 h 542"/>
              <a:gd name="T60" fmla="*/ 397 w 542"/>
              <a:gd name="T61" fmla="*/ 447 h 542"/>
              <a:gd name="T62" fmla="*/ 359 w 542"/>
              <a:gd name="T63" fmla="*/ 495 h 542"/>
              <a:gd name="T64" fmla="*/ 265 w 542"/>
              <a:gd name="T65" fmla="*/ 523 h 542"/>
              <a:gd name="T66" fmla="*/ 462 w 542"/>
              <a:gd name="T67" fmla="*/ 452 h 542"/>
              <a:gd name="T68" fmla="*/ 503 w 542"/>
              <a:gd name="T69" fmla="*/ 350 h 542"/>
              <a:gd name="T70" fmla="*/ 17 w 542"/>
              <a:gd name="T71" fmla="*/ 348 h 542"/>
              <a:gd name="T72" fmla="*/ 35 w 542"/>
              <a:gd name="T73" fmla="*/ 376 h 542"/>
              <a:gd name="T74" fmla="*/ 516 w 542"/>
              <a:gd name="T75" fmla="*/ 278 h 542"/>
              <a:gd name="T76" fmla="*/ 492 w 542"/>
              <a:gd name="T77" fmla="*/ 335 h 542"/>
              <a:gd name="T78" fmla="*/ 14 w 542"/>
              <a:gd name="T79" fmla="*/ 281 h 542"/>
              <a:gd name="T80" fmla="*/ 493 w 542"/>
              <a:gd name="T81" fmla="*/ 269 h 542"/>
              <a:gd name="T82" fmla="*/ 499 w 542"/>
              <a:gd name="T83" fmla="*/ 255 h 542"/>
              <a:gd name="T84" fmla="*/ 508 w 542"/>
              <a:gd name="T85" fmla="*/ 156 h 542"/>
              <a:gd name="T86" fmla="*/ 437 w 542"/>
              <a:gd name="T87" fmla="*/ 76 h 542"/>
              <a:gd name="T88" fmla="*/ 457 w 542"/>
              <a:gd name="T89" fmla="*/ 138 h 542"/>
              <a:gd name="T90" fmla="*/ 386 w 542"/>
              <a:gd name="T91" fmla="*/ 70 h 542"/>
              <a:gd name="T92" fmla="*/ 298 w 542"/>
              <a:gd name="T93" fmla="*/ 14 h 542"/>
              <a:gd name="T94" fmla="*/ 360 w 542"/>
              <a:gd name="T95" fmla="*/ 60 h 542"/>
              <a:gd name="T96" fmla="*/ 254 w 542"/>
              <a:gd name="T97" fmla="*/ 40 h 542"/>
              <a:gd name="T98" fmla="*/ 145 w 542"/>
              <a:gd name="T99" fmla="*/ 59 h 542"/>
              <a:gd name="T100" fmla="*/ 180 w 542"/>
              <a:gd name="T101" fmla="*/ 65 h 542"/>
              <a:gd name="T102" fmla="*/ 124 w 542"/>
              <a:gd name="T103" fmla="*/ 101 h 542"/>
              <a:gd name="T104" fmla="*/ 92 w 542"/>
              <a:gd name="T105" fmla="*/ 126 h 542"/>
              <a:gd name="T106" fmla="*/ 14 w 542"/>
              <a:gd name="T107" fmla="*/ 251 h 542"/>
              <a:gd name="T108" fmla="*/ 17 w 542"/>
              <a:gd name="T109" fmla="*/ 223 h 542"/>
              <a:gd name="T110" fmla="*/ 60 w 542"/>
              <a:gd name="T111" fmla="*/ 364 h 542"/>
              <a:gd name="T112" fmla="*/ 127 w 542"/>
              <a:gd name="T113" fmla="*/ 451 h 542"/>
              <a:gd name="T114" fmla="*/ 145 w 542"/>
              <a:gd name="T115" fmla="*/ 495 h 542"/>
              <a:gd name="T116" fmla="*/ 327 w 542"/>
              <a:gd name="T117" fmla="*/ 486 h 542"/>
              <a:gd name="T118" fmla="*/ 185 w 542"/>
              <a:gd name="T119" fmla="*/ 485 h 542"/>
              <a:gd name="T120" fmla="*/ 217 w 542"/>
              <a:gd name="T121" fmla="*/ 521 h 542"/>
              <a:gd name="T122" fmla="*/ 260 w 542"/>
              <a:gd name="T123" fmla="*/ 527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2" h="542">
                <a:moveTo>
                  <a:pt x="310" y="536"/>
                </a:moveTo>
                <a:cubicBezTo>
                  <a:pt x="312" y="535"/>
                  <a:pt x="312" y="535"/>
                  <a:pt x="312" y="535"/>
                </a:cubicBezTo>
                <a:cubicBezTo>
                  <a:pt x="310" y="520"/>
                  <a:pt x="310" y="520"/>
                  <a:pt x="310" y="520"/>
                </a:cubicBezTo>
                <a:cubicBezTo>
                  <a:pt x="308" y="520"/>
                  <a:pt x="308" y="520"/>
                  <a:pt x="308" y="520"/>
                </a:cubicBezTo>
                <a:cubicBezTo>
                  <a:pt x="308" y="520"/>
                  <a:pt x="300" y="521"/>
                  <a:pt x="294" y="522"/>
                </a:cubicBezTo>
                <a:cubicBezTo>
                  <a:pt x="294" y="521"/>
                  <a:pt x="294" y="519"/>
                  <a:pt x="294" y="515"/>
                </a:cubicBezTo>
                <a:cubicBezTo>
                  <a:pt x="301" y="514"/>
                  <a:pt x="307" y="513"/>
                  <a:pt x="307" y="513"/>
                </a:cubicBezTo>
                <a:cubicBezTo>
                  <a:pt x="309" y="513"/>
                  <a:pt x="309" y="513"/>
                  <a:pt x="309" y="513"/>
                </a:cubicBezTo>
                <a:cubicBezTo>
                  <a:pt x="309" y="513"/>
                  <a:pt x="308" y="505"/>
                  <a:pt x="307" y="502"/>
                </a:cubicBezTo>
                <a:cubicBezTo>
                  <a:pt x="310" y="502"/>
                  <a:pt x="314" y="501"/>
                  <a:pt x="317" y="501"/>
                </a:cubicBezTo>
                <a:cubicBezTo>
                  <a:pt x="319" y="511"/>
                  <a:pt x="323" y="528"/>
                  <a:pt x="323" y="531"/>
                </a:cubicBezTo>
                <a:cubicBezTo>
                  <a:pt x="323" y="533"/>
                  <a:pt x="323" y="533"/>
                  <a:pt x="323" y="533"/>
                </a:cubicBezTo>
                <a:cubicBezTo>
                  <a:pt x="326" y="533"/>
                  <a:pt x="326" y="533"/>
                  <a:pt x="326" y="533"/>
                </a:cubicBezTo>
                <a:cubicBezTo>
                  <a:pt x="326" y="533"/>
                  <a:pt x="358" y="527"/>
                  <a:pt x="386" y="512"/>
                </a:cubicBezTo>
                <a:cubicBezTo>
                  <a:pt x="388" y="511"/>
                  <a:pt x="388" y="511"/>
                  <a:pt x="388" y="511"/>
                </a:cubicBezTo>
                <a:cubicBezTo>
                  <a:pt x="382" y="497"/>
                  <a:pt x="382" y="497"/>
                  <a:pt x="382" y="497"/>
                </a:cubicBezTo>
                <a:cubicBezTo>
                  <a:pt x="380" y="498"/>
                  <a:pt x="380" y="498"/>
                  <a:pt x="380" y="498"/>
                </a:cubicBezTo>
                <a:cubicBezTo>
                  <a:pt x="379" y="498"/>
                  <a:pt x="372" y="501"/>
                  <a:pt x="367" y="503"/>
                </a:cubicBezTo>
                <a:cubicBezTo>
                  <a:pt x="366" y="502"/>
                  <a:pt x="366" y="500"/>
                  <a:pt x="365" y="497"/>
                </a:cubicBezTo>
                <a:cubicBezTo>
                  <a:pt x="371" y="494"/>
                  <a:pt x="376" y="491"/>
                  <a:pt x="377" y="491"/>
                </a:cubicBezTo>
                <a:cubicBezTo>
                  <a:pt x="379" y="490"/>
                  <a:pt x="379" y="490"/>
                  <a:pt x="379" y="490"/>
                </a:cubicBezTo>
                <a:cubicBezTo>
                  <a:pt x="379" y="490"/>
                  <a:pt x="375" y="483"/>
                  <a:pt x="373" y="481"/>
                </a:cubicBezTo>
                <a:cubicBezTo>
                  <a:pt x="376" y="480"/>
                  <a:pt x="379" y="478"/>
                  <a:pt x="382" y="477"/>
                </a:cubicBezTo>
                <a:cubicBezTo>
                  <a:pt x="387" y="486"/>
                  <a:pt x="396" y="501"/>
                  <a:pt x="397" y="504"/>
                </a:cubicBezTo>
                <a:cubicBezTo>
                  <a:pt x="398" y="506"/>
                  <a:pt x="398" y="506"/>
                  <a:pt x="398" y="506"/>
                </a:cubicBezTo>
                <a:cubicBezTo>
                  <a:pt x="400" y="505"/>
                  <a:pt x="400" y="505"/>
                  <a:pt x="400" y="505"/>
                </a:cubicBezTo>
                <a:cubicBezTo>
                  <a:pt x="400" y="505"/>
                  <a:pt x="429" y="490"/>
                  <a:pt x="451" y="466"/>
                </a:cubicBezTo>
                <a:cubicBezTo>
                  <a:pt x="453" y="465"/>
                  <a:pt x="453" y="465"/>
                  <a:pt x="453" y="465"/>
                </a:cubicBezTo>
                <a:cubicBezTo>
                  <a:pt x="443" y="454"/>
                  <a:pt x="443" y="454"/>
                  <a:pt x="443" y="454"/>
                </a:cubicBezTo>
                <a:cubicBezTo>
                  <a:pt x="441" y="455"/>
                  <a:pt x="441" y="455"/>
                  <a:pt x="441" y="455"/>
                </a:cubicBezTo>
                <a:cubicBezTo>
                  <a:pt x="441" y="455"/>
                  <a:pt x="435" y="461"/>
                  <a:pt x="431" y="464"/>
                </a:cubicBezTo>
                <a:cubicBezTo>
                  <a:pt x="430" y="463"/>
                  <a:pt x="428" y="462"/>
                  <a:pt x="426" y="459"/>
                </a:cubicBezTo>
                <a:cubicBezTo>
                  <a:pt x="432" y="455"/>
                  <a:pt x="436" y="450"/>
                  <a:pt x="436" y="450"/>
                </a:cubicBezTo>
                <a:cubicBezTo>
                  <a:pt x="438" y="448"/>
                  <a:pt x="438" y="448"/>
                  <a:pt x="438" y="448"/>
                </a:cubicBezTo>
                <a:cubicBezTo>
                  <a:pt x="438" y="448"/>
                  <a:pt x="432" y="443"/>
                  <a:pt x="430" y="441"/>
                </a:cubicBezTo>
                <a:cubicBezTo>
                  <a:pt x="432" y="439"/>
                  <a:pt x="435" y="437"/>
                  <a:pt x="437" y="434"/>
                </a:cubicBezTo>
                <a:cubicBezTo>
                  <a:pt x="445" y="442"/>
                  <a:pt x="458" y="454"/>
                  <a:pt x="460" y="456"/>
                </a:cubicBezTo>
                <a:cubicBezTo>
                  <a:pt x="462" y="458"/>
                  <a:pt x="462" y="458"/>
                  <a:pt x="462" y="458"/>
                </a:cubicBezTo>
                <a:cubicBezTo>
                  <a:pt x="463" y="456"/>
                  <a:pt x="463" y="456"/>
                  <a:pt x="463" y="456"/>
                </a:cubicBezTo>
                <a:cubicBezTo>
                  <a:pt x="463" y="456"/>
                  <a:pt x="488" y="434"/>
                  <a:pt x="502" y="405"/>
                </a:cubicBezTo>
                <a:cubicBezTo>
                  <a:pt x="503" y="403"/>
                  <a:pt x="503" y="403"/>
                  <a:pt x="503" y="403"/>
                </a:cubicBezTo>
                <a:cubicBezTo>
                  <a:pt x="490" y="396"/>
                  <a:pt x="490" y="396"/>
                  <a:pt x="490" y="396"/>
                </a:cubicBezTo>
                <a:cubicBezTo>
                  <a:pt x="489" y="397"/>
                  <a:pt x="489" y="397"/>
                  <a:pt x="489" y="397"/>
                </a:cubicBezTo>
                <a:cubicBezTo>
                  <a:pt x="489" y="398"/>
                  <a:pt x="484" y="404"/>
                  <a:pt x="481" y="409"/>
                </a:cubicBezTo>
                <a:cubicBezTo>
                  <a:pt x="480" y="408"/>
                  <a:pt x="479" y="407"/>
                  <a:pt x="476" y="405"/>
                </a:cubicBezTo>
                <a:cubicBezTo>
                  <a:pt x="480" y="399"/>
                  <a:pt x="483" y="394"/>
                  <a:pt x="483" y="393"/>
                </a:cubicBezTo>
                <a:cubicBezTo>
                  <a:pt x="484" y="392"/>
                  <a:pt x="484" y="392"/>
                  <a:pt x="484" y="392"/>
                </a:cubicBezTo>
                <a:cubicBezTo>
                  <a:pt x="484" y="392"/>
                  <a:pt x="477" y="388"/>
                  <a:pt x="474" y="387"/>
                </a:cubicBezTo>
                <a:cubicBezTo>
                  <a:pt x="476" y="384"/>
                  <a:pt x="478" y="381"/>
                  <a:pt x="479" y="378"/>
                </a:cubicBezTo>
                <a:cubicBezTo>
                  <a:pt x="488" y="382"/>
                  <a:pt x="505" y="390"/>
                  <a:pt x="508" y="392"/>
                </a:cubicBezTo>
                <a:cubicBezTo>
                  <a:pt x="510" y="393"/>
                  <a:pt x="510" y="393"/>
                  <a:pt x="510" y="393"/>
                </a:cubicBezTo>
                <a:cubicBezTo>
                  <a:pt x="511" y="391"/>
                  <a:pt x="511" y="391"/>
                  <a:pt x="511" y="391"/>
                </a:cubicBezTo>
                <a:cubicBezTo>
                  <a:pt x="511" y="390"/>
                  <a:pt x="527" y="360"/>
                  <a:pt x="531" y="329"/>
                </a:cubicBezTo>
                <a:cubicBezTo>
                  <a:pt x="532" y="327"/>
                  <a:pt x="532" y="327"/>
                  <a:pt x="532" y="327"/>
                </a:cubicBezTo>
                <a:cubicBezTo>
                  <a:pt x="517" y="324"/>
                  <a:pt x="517" y="324"/>
                  <a:pt x="517" y="324"/>
                </a:cubicBezTo>
                <a:cubicBezTo>
                  <a:pt x="516" y="326"/>
                  <a:pt x="516" y="326"/>
                  <a:pt x="516" y="326"/>
                </a:cubicBezTo>
                <a:cubicBezTo>
                  <a:pt x="516" y="326"/>
                  <a:pt x="514" y="334"/>
                  <a:pt x="513" y="339"/>
                </a:cubicBezTo>
                <a:cubicBezTo>
                  <a:pt x="512" y="339"/>
                  <a:pt x="510" y="338"/>
                  <a:pt x="507" y="337"/>
                </a:cubicBezTo>
                <a:cubicBezTo>
                  <a:pt x="508" y="330"/>
                  <a:pt x="509" y="324"/>
                  <a:pt x="509" y="324"/>
                </a:cubicBezTo>
                <a:cubicBezTo>
                  <a:pt x="510" y="322"/>
                  <a:pt x="510" y="322"/>
                  <a:pt x="510" y="322"/>
                </a:cubicBezTo>
                <a:cubicBezTo>
                  <a:pt x="510" y="322"/>
                  <a:pt x="502" y="321"/>
                  <a:pt x="499" y="320"/>
                </a:cubicBezTo>
                <a:cubicBezTo>
                  <a:pt x="500" y="318"/>
                  <a:pt x="500" y="314"/>
                  <a:pt x="501" y="311"/>
                </a:cubicBezTo>
                <a:cubicBezTo>
                  <a:pt x="510" y="312"/>
                  <a:pt x="530" y="314"/>
                  <a:pt x="533" y="315"/>
                </a:cubicBezTo>
                <a:cubicBezTo>
                  <a:pt x="535" y="315"/>
                  <a:pt x="535" y="315"/>
                  <a:pt x="535" y="315"/>
                </a:cubicBezTo>
                <a:cubicBezTo>
                  <a:pt x="535" y="313"/>
                  <a:pt x="535" y="313"/>
                  <a:pt x="535" y="313"/>
                </a:cubicBezTo>
                <a:cubicBezTo>
                  <a:pt x="535" y="313"/>
                  <a:pt x="542" y="280"/>
                  <a:pt x="536" y="249"/>
                </a:cubicBezTo>
                <a:cubicBezTo>
                  <a:pt x="536" y="247"/>
                  <a:pt x="536" y="247"/>
                  <a:pt x="536" y="247"/>
                </a:cubicBezTo>
                <a:cubicBezTo>
                  <a:pt x="521" y="248"/>
                  <a:pt x="521" y="248"/>
                  <a:pt x="521" y="248"/>
                </a:cubicBezTo>
                <a:cubicBezTo>
                  <a:pt x="521" y="250"/>
                  <a:pt x="521" y="250"/>
                  <a:pt x="521" y="250"/>
                </a:cubicBezTo>
                <a:cubicBezTo>
                  <a:pt x="521" y="251"/>
                  <a:pt x="522" y="259"/>
                  <a:pt x="522" y="264"/>
                </a:cubicBezTo>
                <a:cubicBezTo>
                  <a:pt x="521" y="264"/>
                  <a:pt x="519" y="264"/>
                  <a:pt x="515" y="264"/>
                </a:cubicBezTo>
                <a:cubicBezTo>
                  <a:pt x="515" y="257"/>
                  <a:pt x="514" y="251"/>
                  <a:pt x="514" y="251"/>
                </a:cubicBezTo>
                <a:cubicBezTo>
                  <a:pt x="514" y="249"/>
                  <a:pt x="514" y="249"/>
                  <a:pt x="514" y="249"/>
                </a:cubicBezTo>
                <a:cubicBezTo>
                  <a:pt x="514" y="249"/>
                  <a:pt x="506" y="250"/>
                  <a:pt x="503" y="250"/>
                </a:cubicBezTo>
                <a:cubicBezTo>
                  <a:pt x="503" y="248"/>
                  <a:pt x="502" y="244"/>
                  <a:pt x="502" y="241"/>
                </a:cubicBezTo>
                <a:cubicBezTo>
                  <a:pt x="513" y="239"/>
                  <a:pt x="531" y="236"/>
                  <a:pt x="534" y="236"/>
                </a:cubicBezTo>
                <a:cubicBezTo>
                  <a:pt x="536" y="236"/>
                  <a:pt x="536" y="236"/>
                  <a:pt x="536" y="236"/>
                </a:cubicBezTo>
                <a:cubicBezTo>
                  <a:pt x="536" y="233"/>
                  <a:pt x="536" y="233"/>
                  <a:pt x="536" y="233"/>
                </a:cubicBezTo>
                <a:cubicBezTo>
                  <a:pt x="536" y="233"/>
                  <a:pt x="532" y="200"/>
                  <a:pt x="518" y="172"/>
                </a:cubicBezTo>
                <a:cubicBezTo>
                  <a:pt x="517" y="170"/>
                  <a:pt x="517" y="170"/>
                  <a:pt x="517" y="170"/>
                </a:cubicBezTo>
                <a:cubicBezTo>
                  <a:pt x="503" y="176"/>
                  <a:pt x="503" y="176"/>
                  <a:pt x="503" y="176"/>
                </a:cubicBezTo>
                <a:cubicBezTo>
                  <a:pt x="504" y="178"/>
                  <a:pt x="504" y="178"/>
                  <a:pt x="504" y="178"/>
                </a:cubicBezTo>
                <a:cubicBezTo>
                  <a:pt x="504" y="178"/>
                  <a:pt x="507" y="185"/>
                  <a:pt x="509" y="191"/>
                </a:cubicBezTo>
                <a:cubicBezTo>
                  <a:pt x="508" y="191"/>
                  <a:pt x="506" y="192"/>
                  <a:pt x="503" y="193"/>
                </a:cubicBezTo>
                <a:cubicBezTo>
                  <a:pt x="500" y="186"/>
                  <a:pt x="498" y="181"/>
                  <a:pt x="497" y="180"/>
                </a:cubicBezTo>
                <a:cubicBezTo>
                  <a:pt x="496" y="178"/>
                  <a:pt x="496" y="178"/>
                  <a:pt x="496" y="178"/>
                </a:cubicBezTo>
                <a:cubicBezTo>
                  <a:pt x="496" y="178"/>
                  <a:pt x="489" y="182"/>
                  <a:pt x="487" y="183"/>
                </a:cubicBezTo>
                <a:cubicBezTo>
                  <a:pt x="486" y="181"/>
                  <a:pt x="484" y="177"/>
                  <a:pt x="483" y="174"/>
                </a:cubicBezTo>
                <a:cubicBezTo>
                  <a:pt x="491" y="170"/>
                  <a:pt x="509" y="161"/>
                  <a:pt x="511" y="160"/>
                </a:cubicBezTo>
                <a:cubicBezTo>
                  <a:pt x="513" y="159"/>
                  <a:pt x="513" y="159"/>
                  <a:pt x="513" y="159"/>
                </a:cubicBezTo>
                <a:cubicBezTo>
                  <a:pt x="512" y="157"/>
                  <a:pt x="512" y="157"/>
                  <a:pt x="512" y="157"/>
                </a:cubicBezTo>
                <a:cubicBezTo>
                  <a:pt x="512" y="156"/>
                  <a:pt x="499" y="126"/>
                  <a:pt x="477" y="103"/>
                </a:cubicBezTo>
                <a:cubicBezTo>
                  <a:pt x="475" y="101"/>
                  <a:pt x="475" y="101"/>
                  <a:pt x="475" y="101"/>
                </a:cubicBezTo>
                <a:cubicBezTo>
                  <a:pt x="464" y="111"/>
                  <a:pt x="464" y="111"/>
                  <a:pt x="464" y="111"/>
                </a:cubicBezTo>
                <a:cubicBezTo>
                  <a:pt x="465" y="113"/>
                  <a:pt x="465" y="113"/>
                  <a:pt x="465" y="113"/>
                </a:cubicBezTo>
                <a:cubicBezTo>
                  <a:pt x="465" y="113"/>
                  <a:pt x="470" y="119"/>
                  <a:pt x="474" y="124"/>
                </a:cubicBezTo>
                <a:cubicBezTo>
                  <a:pt x="472" y="124"/>
                  <a:pt x="471" y="126"/>
                  <a:pt x="468" y="127"/>
                </a:cubicBezTo>
                <a:cubicBezTo>
                  <a:pt x="464" y="122"/>
                  <a:pt x="460" y="117"/>
                  <a:pt x="459" y="117"/>
                </a:cubicBezTo>
                <a:cubicBezTo>
                  <a:pt x="458" y="115"/>
                  <a:pt x="458" y="115"/>
                  <a:pt x="458" y="115"/>
                </a:cubicBezTo>
                <a:cubicBezTo>
                  <a:pt x="458" y="115"/>
                  <a:pt x="452" y="121"/>
                  <a:pt x="450" y="123"/>
                </a:cubicBezTo>
                <a:cubicBezTo>
                  <a:pt x="448" y="121"/>
                  <a:pt x="446" y="118"/>
                  <a:pt x="444" y="116"/>
                </a:cubicBezTo>
                <a:cubicBezTo>
                  <a:pt x="452" y="108"/>
                  <a:pt x="465" y="96"/>
                  <a:pt x="467" y="94"/>
                </a:cubicBezTo>
                <a:cubicBezTo>
                  <a:pt x="468" y="92"/>
                  <a:pt x="468" y="92"/>
                  <a:pt x="468" y="92"/>
                </a:cubicBezTo>
                <a:cubicBezTo>
                  <a:pt x="467" y="91"/>
                  <a:pt x="467" y="91"/>
                  <a:pt x="467" y="91"/>
                </a:cubicBezTo>
                <a:cubicBezTo>
                  <a:pt x="467" y="91"/>
                  <a:pt x="447" y="65"/>
                  <a:pt x="419" y="49"/>
                </a:cubicBezTo>
                <a:cubicBezTo>
                  <a:pt x="417" y="48"/>
                  <a:pt x="417" y="48"/>
                  <a:pt x="417" y="48"/>
                </a:cubicBezTo>
                <a:cubicBezTo>
                  <a:pt x="409" y="60"/>
                  <a:pt x="409" y="60"/>
                  <a:pt x="409" y="60"/>
                </a:cubicBezTo>
                <a:cubicBezTo>
                  <a:pt x="410" y="61"/>
                  <a:pt x="410" y="61"/>
                  <a:pt x="410" y="61"/>
                </a:cubicBezTo>
                <a:cubicBezTo>
                  <a:pt x="411" y="62"/>
                  <a:pt x="417" y="66"/>
                  <a:pt x="422" y="70"/>
                </a:cubicBezTo>
                <a:cubicBezTo>
                  <a:pt x="421" y="71"/>
                  <a:pt x="419" y="72"/>
                  <a:pt x="417" y="75"/>
                </a:cubicBezTo>
                <a:cubicBezTo>
                  <a:pt x="412" y="71"/>
                  <a:pt x="407" y="67"/>
                  <a:pt x="406" y="67"/>
                </a:cubicBezTo>
                <a:cubicBezTo>
                  <a:pt x="404" y="66"/>
                  <a:pt x="404" y="66"/>
                  <a:pt x="404" y="66"/>
                </a:cubicBezTo>
                <a:cubicBezTo>
                  <a:pt x="404" y="66"/>
                  <a:pt x="400" y="73"/>
                  <a:pt x="399" y="75"/>
                </a:cubicBezTo>
                <a:cubicBezTo>
                  <a:pt x="397" y="74"/>
                  <a:pt x="393" y="72"/>
                  <a:pt x="391" y="70"/>
                </a:cubicBezTo>
                <a:cubicBezTo>
                  <a:pt x="396" y="61"/>
                  <a:pt x="405" y="45"/>
                  <a:pt x="407" y="43"/>
                </a:cubicBezTo>
                <a:cubicBezTo>
                  <a:pt x="408" y="41"/>
                  <a:pt x="408" y="41"/>
                  <a:pt x="408" y="41"/>
                </a:cubicBezTo>
                <a:cubicBezTo>
                  <a:pt x="406" y="40"/>
                  <a:pt x="406" y="40"/>
                  <a:pt x="406" y="40"/>
                </a:cubicBezTo>
                <a:cubicBezTo>
                  <a:pt x="406" y="40"/>
                  <a:pt x="379" y="22"/>
                  <a:pt x="348" y="14"/>
                </a:cubicBezTo>
                <a:cubicBezTo>
                  <a:pt x="346" y="14"/>
                  <a:pt x="346" y="14"/>
                  <a:pt x="346" y="14"/>
                </a:cubicBezTo>
                <a:cubicBezTo>
                  <a:pt x="341" y="28"/>
                  <a:pt x="341" y="28"/>
                  <a:pt x="341" y="28"/>
                </a:cubicBezTo>
                <a:cubicBezTo>
                  <a:pt x="343" y="29"/>
                  <a:pt x="343" y="29"/>
                  <a:pt x="343" y="29"/>
                </a:cubicBezTo>
                <a:cubicBezTo>
                  <a:pt x="343" y="29"/>
                  <a:pt x="351" y="32"/>
                  <a:pt x="356" y="33"/>
                </a:cubicBezTo>
                <a:cubicBezTo>
                  <a:pt x="356" y="35"/>
                  <a:pt x="355" y="37"/>
                  <a:pt x="354" y="40"/>
                </a:cubicBezTo>
                <a:cubicBezTo>
                  <a:pt x="347" y="37"/>
                  <a:pt x="341" y="36"/>
                  <a:pt x="341" y="36"/>
                </a:cubicBezTo>
                <a:cubicBezTo>
                  <a:pt x="338" y="35"/>
                  <a:pt x="338" y="35"/>
                  <a:pt x="338" y="35"/>
                </a:cubicBezTo>
                <a:cubicBezTo>
                  <a:pt x="338" y="35"/>
                  <a:pt x="337" y="43"/>
                  <a:pt x="336" y="46"/>
                </a:cubicBezTo>
                <a:cubicBezTo>
                  <a:pt x="334" y="45"/>
                  <a:pt x="330" y="43"/>
                  <a:pt x="327" y="43"/>
                </a:cubicBezTo>
                <a:cubicBezTo>
                  <a:pt x="329" y="32"/>
                  <a:pt x="333" y="15"/>
                  <a:pt x="334" y="12"/>
                </a:cubicBezTo>
                <a:cubicBezTo>
                  <a:pt x="335" y="10"/>
                  <a:pt x="335" y="10"/>
                  <a:pt x="335" y="10"/>
                </a:cubicBezTo>
                <a:cubicBezTo>
                  <a:pt x="333" y="9"/>
                  <a:pt x="333" y="9"/>
                  <a:pt x="333" y="9"/>
                </a:cubicBezTo>
                <a:cubicBezTo>
                  <a:pt x="333" y="9"/>
                  <a:pt x="301" y="0"/>
                  <a:pt x="269" y="2"/>
                </a:cubicBezTo>
                <a:cubicBezTo>
                  <a:pt x="267" y="2"/>
                  <a:pt x="267" y="2"/>
                  <a:pt x="267" y="2"/>
                </a:cubicBezTo>
                <a:cubicBezTo>
                  <a:pt x="267" y="17"/>
                  <a:pt x="267" y="17"/>
                  <a:pt x="267" y="17"/>
                </a:cubicBezTo>
                <a:cubicBezTo>
                  <a:pt x="269" y="17"/>
                  <a:pt x="269" y="17"/>
                  <a:pt x="269" y="17"/>
                </a:cubicBezTo>
                <a:cubicBezTo>
                  <a:pt x="270" y="17"/>
                  <a:pt x="278" y="18"/>
                  <a:pt x="283" y="18"/>
                </a:cubicBezTo>
                <a:cubicBezTo>
                  <a:pt x="283" y="19"/>
                  <a:pt x="283" y="21"/>
                  <a:pt x="283" y="25"/>
                </a:cubicBezTo>
                <a:cubicBezTo>
                  <a:pt x="276" y="24"/>
                  <a:pt x="269" y="25"/>
                  <a:pt x="269" y="25"/>
                </a:cubicBezTo>
                <a:cubicBezTo>
                  <a:pt x="267" y="25"/>
                  <a:pt x="267" y="25"/>
                  <a:pt x="267" y="25"/>
                </a:cubicBezTo>
                <a:cubicBezTo>
                  <a:pt x="267" y="25"/>
                  <a:pt x="267" y="33"/>
                  <a:pt x="267" y="36"/>
                </a:cubicBezTo>
                <a:cubicBezTo>
                  <a:pt x="265" y="35"/>
                  <a:pt x="261" y="35"/>
                  <a:pt x="258" y="35"/>
                </a:cubicBezTo>
                <a:cubicBezTo>
                  <a:pt x="257" y="26"/>
                  <a:pt x="255" y="8"/>
                  <a:pt x="255" y="4"/>
                </a:cubicBezTo>
                <a:cubicBezTo>
                  <a:pt x="255" y="4"/>
                  <a:pt x="255" y="2"/>
                  <a:pt x="255" y="2"/>
                </a:cubicBezTo>
                <a:cubicBezTo>
                  <a:pt x="253" y="2"/>
                  <a:pt x="253" y="2"/>
                  <a:pt x="253" y="2"/>
                </a:cubicBezTo>
                <a:cubicBezTo>
                  <a:pt x="253" y="2"/>
                  <a:pt x="220" y="3"/>
                  <a:pt x="190" y="14"/>
                </a:cubicBezTo>
                <a:cubicBezTo>
                  <a:pt x="188" y="15"/>
                  <a:pt x="188" y="15"/>
                  <a:pt x="188" y="15"/>
                </a:cubicBezTo>
                <a:cubicBezTo>
                  <a:pt x="192" y="29"/>
                  <a:pt x="192" y="29"/>
                  <a:pt x="192" y="29"/>
                </a:cubicBezTo>
                <a:cubicBezTo>
                  <a:pt x="194" y="29"/>
                  <a:pt x="194" y="29"/>
                  <a:pt x="194" y="29"/>
                </a:cubicBezTo>
                <a:cubicBezTo>
                  <a:pt x="195" y="29"/>
                  <a:pt x="202" y="27"/>
                  <a:pt x="208" y="25"/>
                </a:cubicBezTo>
                <a:cubicBezTo>
                  <a:pt x="208" y="26"/>
                  <a:pt x="208" y="28"/>
                  <a:pt x="209" y="32"/>
                </a:cubicBezTo>
                <a:cubicBezTo>
                  <a:pt x="203" y="34"/>
                  <a:pt x="197" y="36"/>
                  <a:pt x="196" y="36"/>
                </a:cubicBezTo>
                <a:cubicBezTo>
                  <a:pt x="194" y="36"/>
                  <a:pt x="194" y="36"/>
                  <a:pt x="194" y="36"/>
                </a:cubicBezTo>
                <a:cubicBezTo>
                  <a:pt x="194" y="36"/>
                  <a:pt x="197" y="44"/>
                  <a:pt x="198" y="47"/>
                </a:cubicBezTo>
                <a:cubicBezTo>
                  <a:pt x="196" y="47"/>
                  <a:pt x="192" y="48"/>
                  <a:pt x="189" y="49"/>
                </a:cubicBezTo>
                <a:cubicBezTo>
                  <a:pt x="185" y="41"/>
                  <a:pt x="178" y="23"/>
                  <a:pt x="177" y="21"/>
                </a:cubicBezTo>
                <a:cubicBezTo>
                  <a:pt x="176" y="18"/>
                  <a:pt x="176" y="18"/>
                  <a:pt x="176" y="18"/>
                </a:cubicBezTo>
                <a:cubicBezTo>
                  <a:pt x="174" y="19"/>
                  <a:pt x="174" y="19"/>
                  <a:pt x="174" y="19"/>
                </a:cubicBezTo>
                <a:cubicBezTo>
                  <a:pt x="174" y="19"/>
                  <a:pt x="142" y="30"/>
                  <a:pt x="117" y="50"/>
                </a:cubicBezTo>
                <a:cubicBezTo>
                  <a:pt x="116" y="52"/>
                  <a:pt x="116" y="52"/>
                  <a:pt x="116" y="52"/>
                </a:cubicBezTo>
                <a:cubicBezTo>
                  <a:pt x="124" y="64"/>
                  <a:pt x="124" y="64"/>
                  <a:pt x="124" y="64"/>
                </a:cubicBezTo>
                <a:cubicBezTo>
                  <a:pt x="126" y="63"/>
                  <a:pt x="126" y="63"/>
                  <a:pt x="126" y="63"/>
                </a:cubicBezTo>
                <a:cubicBezTo>
                  <a:pt x="126" y="63"/>
                  <a:pt x="133" y="58"/>
                  <a:pt x="138" y="55"/>
                </a:cubicBezTo>
                <a:cubicBezTo>
                  <a:pt x="138" y="56"/>
                  <a:pt x="139" y="58"/>
                  <a:pt x="141" y="61"/>
                </a:cubicBezTo>
                <a:cubicBezTo>
                  <a:pt x="135" y="65"/>
                  <a:pt x="130" y="69"/>
                  <a:pt x="130" y="69"/>
                </a:cubicBezTo>
                <a:cubicBezTo>
                  <a:pt x="128" y="70"/>
                  <a:pt x="128" y="70"/>
                  <a:pt x="128" y="70"/>
                </a:cubicBezTo>
                <a:cubicBezTo>
                  <a:pt x="128" y="70"/>
                  <a:pt x="133" y="76"/>
                  <a:pt x="135" y="79"/>
                </a:cubicBezTo>
                <a:cubicBezTo>
                  <a:pt x="133" y="80"/>
                  <a:pt x="130" y="82"/>
                  <a:pt x="127" y="84"/>
                </a:cubicBezTo>
                <a:cubicBezTo>
                  <a:pt x="120" y="76"/>
                  <a:pt x="109" y="62"/>
                  <a:pt x="108" y="60"/>
                </a:cubicBezTo>
                <a:cubicBezTo>
                  <a:pt x="106" y="58"/>
                  <a:pt x="106" y="58"/>
                  <a:pt x="106" y="58"/>
                </a:cubicBezTo>
                <a:cubicBezTo>
                  <a:pt x="105" y="59"/>
                  <a:pt x="105" y="59"/>
                  <a:pt x="105" y="59"/>
                </a:cubicBezTo>
                <a:cubicBezTo>
                  <a:pt x="104" y="59"/>
                  <a:pt x="78" y="79"/>
                  <a:pt x="60" y="105"/>
                </a:cubicBezTo>
                <a:cubicBezTo>
                  <a:pt x="59" y="107"/>
                  <a:pt x="59" y="107"/>
                  <a:pt x="59" y="107"/>
                </a:cubicBezTo>
                <a:cubicBezTo>
                  <a:pt x="70" y="116"/>
                  <a:pt x="70" y="116"/>
                  <a:pt x="70" y="116"/>
                </a:cubicBezTo>
                <a:cubicBezTo>
                  <a:pt x="72" y="115"/>
                  <a:pt x="72" y="115"/>
                  <a:pt x="72" y="115"/>
                </a:cubicBezTo>
                <a:cubicBezTo>
                  <a:pt x="72" y="114"/>
                  <a:pt x="77" y="108"/>
                  <a:pt x="81" y="104"/>
                </a:cubicBezTo>
                <a:cubicBezTo>
                  <a:pt x="82" y="105"/>
                  <a:pt x="83" y="106"/>
                  <a:pt x="86" y="108"/>
                </a:cubicBezTo>
                <a:cubicBezTo>
                  <a:pt x="81" y="114"/>
                  <a:pt x="78" y="119"/>
                  <a:pt x="77" y="119"/>
                </a:cubicBezTo>
                <a:cubicBezTo>
                  <a:pt x="76" y="121"/>
                  <a:pt x="76" y="121"/>
                  <a:pt x="76" y="121"/>
                </a:cubicBezTo>
                <a:cubicBezTo>
                  <a:pt x="76" y="121"/>
                  <a:pt x="83" y="126"/>
                  <a:pt x="85" y="127"/>
                </a:cubicBezTo>
                <a:cubicBezTo>
                  <a:pt x="84" y="129"/>
                  <a:pt x="81" y="132"/>
                  <a:pt x="79" y="135"/>
                </a:cubicBezTo>
                <a:cubicBezTo>
                  <a:pt x="70" y="129"/>
                  <a:pt x="55" y="119"/>
                  <a:pt x="53" y="117"/>
                </a:cubicBezTo>
                <a:cubicBezTo>
                  <a:pt x="52" y="115"/>
                  <a:pt x="52" y="115"/>
                  <a:pt x="52" y="115"/>
                </a:cubicBezTo>
                <a:cubicBezTo>
                  <a:pt x="50" y="117"/>
                  <a:pt x="50" y="117"/>
                  <a:pt x="50" y="117"/>
                </a:cubicBezTo>
                <a:cubicBezTo>
                  <a:pt x="50" y="117"/>
                  <a:pt x="30" y="143"/>
                  <a:pt x="20" y="174"/>
                </a:cubicBezTo>
                <a:cubicBezTo>
                  <a:pt x="19" y="175"/>
                  <a:pt x="19" y="175"/>
                  <a:pt x="19" y="175"/>
                </a:cubicBezTo>
                <a:cubicBezTo>
                  <a:pt x="33" y="181"/>
                  <a:pt x="33" y="181"/>
                  <a:pt x="33" y="181"/>
                </a:cubicBezTo>
                <a:cubicBezTo>
                  <a:pt x="34" y="179"/>
                  <a:pt x="34" y="179"/>
                  <a:pt x="34" y="179"/>
                </a:cubicBezTo>
                <a:cubicBezTo>
                  <a:pt x="34" y="179"/>
                  <a:pt x="38" y="172"/>
                  <a:pt x="40" y="167"/>
                </a:cubicBezTo>
                <a:cubicBezTo>
                  <a:pt x="41" y="167"/>
                  <a:pt x="43" y="168"/>
                  <a:pt x="46" y="170"/>
                </a:cubicBezTo>
                <a:cubicBezTo>
                  <a:pt x="43" y="176"/>
                  <a:pt x="41" y="182"/>
                  <a:pt x="41" y="182"/>
                </a:cubicBezTo>
                <a:cubicBezTo>
                  <a:pt x="40" y="184"/>
                  <a:pt x="40" y="184"/>
                  <a:pt x="40" y="184"/>
                </a:cubicBezTo>
                <a:cubicBezTo>
                  <a:pt x="40" y="184"/>
                  <a:pt x="47" y="187"/>
                  <a:pt x="50" y="188"/>
                </a:cubicBezTo>
                <a:cubicBezTo>
                  <a:pt x="49" y="190"/>
                  <a:pt x="48" y="194"/>
                  <a:pt x="46" y="197"/>
                </a:cubicBezTo>
                <a:cubicBezTo>
                  <a:pt x="38" y="194"/>
                  <a:pt x="19" y="189"/>
                  <a:pt x="17" y="188"/>
                </a:cubicBezTo>
                <a:cubicBezTo>
                  <a:pt x="15" y="187"/>
                  <a:pt x="15" y="187"/>
                  <a:pt x="15" y="187"/>
                </a:cubicBezTo>
                <a:cubicBezTo>
                  <a:pt x="14" y="189"/>
                  <a:pt x="14" y="189"/>
                  <a:pt x="14" y="189"/>
                </a:cubicBezTo>
                <a:cubicBezTo>
                  <a:pt x="14" y="189"/>
                  <a:pt x="3" y="221"/>
                  <a:pt x="3" y="253"/>
                </a:cubicBezTo>
                <a:cubicBezTo>
                  <a:pt x="3" y="255"/>
                  <a:pt x="3" y="255"/>
                  <a:pt x="3" y="255"/>
                </a:cubicBezTo>
                <a:cubicBezTo>
                  <a:pt x="18" y="256"/>
                  <a:pt x="18" y="256"/>
                  <a:pt x="18" y="256"/>
                </a:cubicBezTo>
                <a:cubicBezTo>
                  <a:pt x="18" y="254"/>
                  <a:pt x="18" y="254"/>
                  <a:pt x="18" y="254"/>
                </a:cubicBezTo>
                <a:cubicBezTo>
                  <a:pt x="18" y="254"/>
                  <a:pt x="19" y="246"/>
                  <a:pt x="20" y="240"/>
                </a:cubicBezTo>
                <a:cubicBezTo>
                  <a:pt x="21" y="240"/>
                  <a:pt x="23" y="240"/>
                  <a:pt x="26" y="241"/>
                </a:cubicBezTo>
                <a:cubicBezTo>
                  <a:pt x="26" y="248"/>
                  <a:pt x="25" y="254"/>
                  <a:pt x="25" y="255"/>
                </a:cubicBezTo>
                <a:cubicBezTo>
                  <a:pt x="25" y="257"/>
                  <a:pt x="25" y="257"/>
                  <a:pt x="25" y="257"/>
                </a:cubicBezTo>
                <a:cubicBezTo>
                  <a:pt x="25" y="257"/>
                  <a:pt x="33" y="257"/>
                  <a:pt x="36" y="257"/>
                </a:cubicBezTo>
                <a:cubicBezTo>
                  <a:pt x="36" y="259"/>
                  <a:pt x="36" y="263"/>
                  <a:pt x="36" y="266"/>
                </a:cubicBezTo>
                <a:cubicBezTo>
                  <a:pt x="25" y="266"/>
                  <a:pt x="7" y="266"/>
                  <a:pt x="4" y="266"/>
                </a:cubicBezTo>
                <a:cubicBezTo>
                  <a:pt x="2" y="266"/>
                  <a:pt x="2" y="266"/>
                  <a:pt x="2" y="266"/>
                </a:cubicBezTo>
                <a:cubicBezTo>
                  <a:pt x="2" y="268"/>
                  <a:pt x="2" y="268"/>
                  <a:pt x="2" y="268"/>
                </a:cubicBezTo>
                <a:cubicBezTo>
                  <a:pt x="2" y="269"/>
                  <a:pt x="0" y="301"/>
                  <a:pt x="9" y="332"/>
                </a:cubicBezTo>
                <a:cubicBezTo>
                  <a:pt x="10" y="334"/>
                  <a:pt x="10" y="334"/>
                  <a:pt x="10" y="334"/>
                </a:cubicBezTo>
                <a:cubicBezTo>
                  <a:pt x="24" y="330"/>
                  <a:pt x="24" y="330"/>
                  <a:pt x="24" y="330"/>
                </a:cubicBezTo>
                <a:cubicBezTo>
                  <a:pt x="24" y="328"/>
                  <a:pt x="24" y="328"/>
                  <a:pt x="24" y="328"/>
                </a:cubicBezTo>
                <a:cubicBezTo>
                  <a:pt x="24" y="328"/>
                  <a:pt x="23" y="320"/>
                  <a:pt x="22" y="315"/>
                </a:cubicBezTo>
                <a:cubicBezTo>
                  <a:pt x="23" y="315"/>
                  <a:pt x="25" y="314"/>
                  <a:pt x="28" y="314"/>
                </a:cubicBezTo>
                <a:cubicBezTo>
                  <a:pt x="30" y="321"/>
                  <a:pt x="31" y="327"/>
                  <a:pt x="31" y="327"/>
                </a:cubicBezTo>
                <a:cubicBezTo>
                  <a:pt x="32" y="329"/>
                  <a:pt x="32" y="329"/>
                  <a:pt x="32" y="329"/>
                </a:cubicBezTo>
                <a:cubicBezTo>
                  <a:pt x="32" y="329"/>
                  <a:pt x="39" y="327"/>
                  <a:pt x="42" y="326"/>
                </a:cubicBezTo>
                <a:cubicBezTo>
                  <a:pt x="43" y="329"/>
                  <a:pt x="44" y="332"/>
                  <a:pt x="44" y="335"/>
                </a:cubicBezTo>
                <a:cubicBezTo>
                  <a:pt x="35" y="338"/>
                  <a:pt x="17" y="344"/>
                  <a:pt x="14" y="345"/>
                </a:cubicBezTo>
                <a:cubicBezTo>
                  <a:pt x="12" y="345"/>
                  <a:pt x="12" y="345"/>
                  <a:pt x="12" y="345"/>
                </a:cubicBezTo>
                <a:cubicBezTo>
                  <a:pt x="12" y="348"/>
                  <a:pt x="12" y="348"/>
                  <a:pt x="12" y="348"/>
                </a:cubicBezTo>
                <a:cubicBezTo>
                  <a:pt x="13" y="348"/>
                  <a:pt x="21" y="380"/>
                  <a:pt x="39" y="406"/>
                </a:cubicBezTo>
                <a:cubicBezTo>
                  <a:pt x="40" y="408"/>
                  <a:pt x="40" y="408"/>
                  <a:pt x="40" y="408"/>
                </a:cubicBezTo>
                <a:cubicBezTo>
                  <a:pt x="53" y="400"/>
                  <a:pt x="53" y="400"/>
                  <a:pt x="53" y="400"/>
                </a:cubicBezTo>
                <a:cubicBezTo>
                  <a:pt x="52" y="398"/>
                  <a:pt x="52" y="398"/>
                  <a:pt x="52" y="398"/>
                </a:cubicBezTo>
                <a:cubicBezTo>
                  <a:pt x="52" y="398"/>
                  <a:pt x="49" y="391"/>
                  <a:pt x="46" y="386"/>
                </a:cubicBezTo>
                <a:cubicBezTo>
                  <a:pt x="47" y="386"/>
                  <a:pt x="49" y="385"/>
                  <a:pt x="52" y="383"/>
                </a:cubicBezTo>
                <a:cubicBezTo>
                  <a:pt x="55" y="389"/>
                  <a:pt x="58" y="395"/>
                  <a:pt x="59" y="395"/>
                </a:cubicBezTo>
                <a:cubicBezTo>
                  <a:pt x="60" y="397"/>
                  <a:pt x="60" y="397"/>
                  <a:pt x="60" y="397"/>
                </a:cubicBezTo>
                <a:cubicBezTo>
                  <a:pt x="60" y="397"/>
                  <a:pt x="66" y="392"/>
                  <a:pt x="69" y="390"/>
                </a:cubicBezTo>
                <a:cubicBezTo>
                  <a:pt x="70" y="393"/>
                  <a:pt x="72" y="396"/>
                  <a:pt x="74" y="399"/>
                </a:cubicBezTo>
                <a:cubicBezTo>
                  <a:pt x="66" y="404"/>
                  <a:pt x="51" y="416"/>
                  <a:pt x="48" y="417"/>
                </a:cubicBezTo>
                <a:cubicBezTo>
                  <a:pt x="46" y="418"/>
                  <a:pt x="46" y="418"/>
                  <a:pt x="46" y="418"/>
                </a:cubicBezTo>
                <a:cubicBezTo>
                  <a:pt x="47" y="420"/>
                  <a:pt x="47" y="420"/>
                  <a:pt x="47" y="420"/>
                </a:cubicBezTo>
                <a:cubicBezTo>
                  <a:pt x="48" y="420"/>
                  <a:pt x="65" y="448"/>
                  <a:pt x="90" y="468"/>
                </a:cubicBezTo>
                <a:cubicBezTo>
                  <a:pt x="92" y="470"/>
                  <a:pt x="92" y="470"/>
                  <a:pt x="92" y="470"/>
                </a:cubicBezTo>
                <a:cubicBezTo>
                  <a:pt x="102" y="459"/>
                  <a:pt x="102" y="459"/>
                  <a:pt x="102" y="459"/>
                </a:cubicBezTo>
                <a:cubicBezTo>
                  <a:pt x="100" y="457"/>
                  <a:pt x="100" y="457"/>
                  <a:pt x="100" y="457"/>
                </a:cubicBezTo>
                <a:cubicBezTo>
                  <a:pt x="100" y="457"/>
                  <a:pt x="95" y="451"/>
                  <a:pt x="90" y="447"/>
                </a:cubicBezTo>
                <a:cubicBezTo>
                  <a:pt x="91" y="447"/>
                  <a:pt x="93" y="445"/>
                  <a:pt x="95" y="443"/>
                </a:cubicBezTo>
                <a:cubicBezTo>
                  <a:pt x="100" y="448"/>
                  <a:pt x="105" y="452"/>
                  <a:pt x="105" y="452"/>
                </a:cubicBezTo>
                <a:cubicBezTo>
                  <a:pt x="107" y="453"/>
                  <a:pt x="107" y="453"/>
                  <a:pt x="107" y="453"/>
                </a:cubicBezTo>
                <a:cubicBezTo>
                  <a:pt x="107" y="453"/>
                  <a:pt x="112" y="447"/>
                  <a:pt x="114" y="445"/>
                </a:cubicBezTo>
                <a:cubicBezTo>
                  <a:pt x="116" y="447"/>
                  <a:pt x="119" y="449"/>
                  <a:pt x="121" y="451"/>
                </a:cubicBezTo>
                <a:cubicBezTo>
                  <a:pt x="114" y="460"/>
                  <a:pt x="104" y="474"/>
                  <a:pt x="102" y="476"/>
                </a:cubicBezTo>
                <a:cubicBezTo>
                  <a:pt x="100" y="477"/>
                  <a:pt x="100" y="477"/>
                  <a:pt x="100" y="477"/>
                </a:cubicBezTo>
                <a:cubicBezTo>
                  <a:pt x="102" y="479"/>
                  <a:pt x="102" y="479"/>
                  <a:pt x="102" y="479"/>
                </a:cubicBezTo>
                <a:cubicBezTo>
                  <a:pt x="102" y="479"/>
                  <a:pt x="127" y="501"/>
                  <a:pt x="156" y="513"/>
                </a:cubicBezTo>
                <a:cubicBezTo>
                  <a:pt x="158" y="514"/>
                  <a:pt x="158" y="514"/>
                  <a:pt x="158" y="514"/>
                </a:cubicBezTo>
                <a:cubicBezTo>
                  <a:pt x="165" y="500"/>
                  <a:pt x="165" y="500"/>
                  <a:pt x="165" y="500"/>
                </a:cubicBezTo>
                <a:cubicBezTo>
                  <a:pt x="163" y="499"/>
                  <a:pt x="163" y="499"/>
                  <a:pt x="163" y="499"/>
                </a:cubicBezTo>
                <a:cubicBezTo>
                  <a:pt x="163" y="499"/>
                  <a:pt x="156" y="495"/>
                  <a:pt x="151" y="493"/>
                </a:cubicBezTo>
                <a:cubicBezTo>
                  <a:pt x="151" y="492"/>
                  <a:pt x="153" y="490"/>
                  <a:pt x="154" y="487"/>
                </a:cubicBezTo>
                <a:cubicBezTo>
                  <a:pt x="160" y="490"/>
                  <a:pt x="166" y="493"/>
                  <a:pt x="166" y="493"/>
                </a:cubicBezTo>
                <a:cubicBezTo>
                  <a:pt x="168" y="494"/>
                  <a:pt x="168" y="494"/>
                  <a:pt x="168" y="494"/>
                </a:cubicBezTo>
                <a:cubicBezTo>
                  <a:pt x="168" y="494"/>
                  <a:pt x="172" y="487"/>
                  <a:pt x="173" y="484"/>
                </a:cubicBezTo>
                <a:cubicBezTo>
                  <a:pt x="175" y="485"/>
                  <a:pt x="178" y="487"/>
                  <a:pt x="181" y="488"/>
                </a:cubicBezTo>
                <a:cubicBezTo>
                  <a:pt x="178" y="494"/>
                  <a:pt x="170" y="513"/>
                  <a:pt x="169" y="516"/>
                </a:cubicBezTo>
                <a:cubicBezTo>
                  <a:pt x="168" y="518"/>
                  <a:pt x="168" y="518"/>
                  <a:pt x="168" y="518"/>
                </a:cubicBezTo>
                <a:cubicBezTo>
                  <a:pt x="170" y="519"/>
                  <a:pt x="170" y="519"/>
                  <a:pt x="170" y="519"/>
                </a:cubicBezTo>
                <a:cubicBezTo>
                  <a:pt x="170" y="519"/>
                  <a:pt x="199" y="532"/>
                  <a:pt x="231" y="535"/>
                </a:cubicBezTo>
                <a:cubicBezTo>
                  <a:pt x="233" y="535"/>
                  <a:pt x="233" y="535"/>
                  <a:pt x="233" y="535"/>
                </a:cubicBezTo>
                <a:cubicBezTo>
                  <a:pt x="236" y="520"/>
                  <a:pt x="236" y="520"/>
                  <a:pt x="236" y="520"/>
                </a:cubicBezTo>
                <a:cubicBezTo>
                  <a:pt x="234" y="520"/>
                  <a:pt x="234" y="520"/>
                  <a:pt x="234" y="520"/>
                </a:cubicBezTo>
                <a:cubicBezTo>
                  <a:pt x="233" y="519"/>
                  <a:pt x="225" y="518"/>
                  <a:pt x="220" y="517"/>
                </a:cubicBezTo>
                <a:cubicBezTo>
                  <a:pt x="220" y="516"/>
                  <a:pt x="221" y="514"/>
                  <a:pt x="221" y="511"/>
                </a:cubicBezTo>
                <a:cubicBezTo>
                  <a:pt x="228" y="512"/>
                  <a:pt x="234" y="512"/>
                  <a:pt x="235" y="512"/>
                </a:cubicBezTo>
                <a:cubicBezTo>
                  <a:pt x="237" y="513"/>
                  <a:pt x="237" y="513"/>
                  <a:pt x="237" y="513"/>
                </a:cubicBezTo>
                <a:cubicBezTo>
                  <a:pt x="237" y="513"/>
                  <a:pt x="238" y="505"/>
                  <a:pt x="238" y="502"/>
                </a:cubicBezTo>
                <a:cubicBezTo>
                  <a:pt x="240" y="502"/>
                  <a:pt x="244" y="503"/>
                  <a:pt x="247" y="503"/>
                </a:cubicBezTo>
                <a:cubicBezTo>
                  <a:pt x="247" y="514"/>
                  <a:pt x="245" y="532"/>
                  <a:pt x="245" y="535"/>
                </a:cubicBezTo>
                <a:cubicBezTo>
                  <a:pt x="244" y="537"/>
                  <a:pt x="244" y="537"/>
                  <a:pt x="244" y="537"/>
                </a:cubicBezTo>
                <a:cubicBezTo>
                  <a:pt x="246" y="537"/>
                  <a:pt x="246" y="537"/>
                  <a:pt x="246" y="537"/>
                </a:cubicBezTo>
                <a:cubicBezTo>
                  <a:pt x="247" y="537"/>
                  <a:pt x="279" y="542"/>
                  <a:pt x="310" y="536"/>
                </a:cubicBezTo>
                <a:cubicBezTo>
                  <a:pt x="310" y="536"/>
                  <a:pt x="310" y="536"/>
                  <a:pt x="310" y="536"/>
                </a:cubicBezTo>
                <a:close/>
                <a:moveTo>
                  <a:pt x="400" y="500"/>
                </a:moveTo>
                <a:cubicBezTo>
                  <a:pt x="396" y="493"/>
                  <a:pt x="385" y="474"/>
                  <a:pt x="385" y="473"/>
                </a:cubicBezTo>
                <a:cubicBezTo>
                  <a:pt x="384" y="471"/>
                  <a:pt x="384" y="471"/>
                  <a:pt x="384" y="471"/>
                </a:cubicBezTo>
                <a:cubicBezTo>
                  <a:pt x="382" y="472"/>
                  <a:pt x="382" y="472"/>
                  <a:pt x="382" y="472"/>
                </a:cubicBezTo>
                <a:cubicBezTo>
                  <a:pt x="378" y="474"/>
                  <a:pt x="370" y="478"/>
                  <a:pt x="370" y="478"/>
                </a:cubicBezTo>
                <a:cubicBezTo>
                  <a:pt x="367" y="479"/>
                  <a:pt x="367" y="479"/>
                  <a:pt x="367" y="479"/>
                </a:cubicBezTo>
                <a:cubicBezTo>
                  <a:pt x="367" y="479"/>
                  <a:pt x="371" y="486"/>
                  <a:pt x="373" y="488"/>
                </a:cubicBezTo>
                <a:cubicBezTo>
                  <a:pt x="371" y="489"/>
                  <a:pt x="367" y="491"/>
                  <a:pt x="363" y="493"/>
                </a:cubicBezTo>
                <a:cubicBezTo>
                  <a:pt x="362" y="489"/>
                  <a:pt x="359" y="483"/>
                  <a:pt x="359" y="483"/>
                </a:cubicBezTo>
                <a:cubicBezTo>
                  <a:pt x="358" y="484"/>
                  <a:pt x="358" y="484"/>
                  <a:pt x="358" y="484"/>
                </a:cubicBezTo>
                <a:cubicBezTo>
                  <a:pt x="357" y="484"/>
                  <a:pt x="350" y="485"/>
                  <a:pt x="346" y="487"/>
                </a:cubicBezTo>
                <a:cubicBezTo>
                  <a:pt x="345" y="485"/>
                  <a:pt x="344" y="483"/>
                  <a:pt x="344" y="481"/>
                </a:cubicBezTo>
                <a:cubicBezTo>
                  <a:pt x="350" y="478"/>
                  <a:pt x="370" y="471"/>
                  <a:pt x="388" y="460"/>
                </a:cubicBezTo>
                <a:cubicBezTo>
                  <a:pt x="390" y="463"/>
                  <a:pt x="406" y="488"/>
                  <a:pt x="406" y="488"/>
                </a:cubicBezTo>
                <a:cubicBezTo>
                  <a:pt x="407" y="487"/>
                  <a:pt x="407" y="487"/>
                  <a:pt x="407" y="487"/>
                </a:cubicBezTo>
                <a:cubicBezTo>
                  <a:pt x="414" y="484"/>
                  <a:pt x="421" y="479"/>
                  <a:pt x="421" y="478"/>
                </a:cubicBezTo>
                <a:cubicBezTo>
                  <a:pt x="422" y="477"/>
                  <a:pt x="422" y="477"/>
                  <a:pt x="422" y="477"/>
                </a:cubicBezTo>
                <a:cubicBezTo>
                  <a:pt x="422" y="477"/>
                  <a:pt x="418" y="470"/>
                  <a:pt x="416" y="468"/>
                </a:cubicBezTo>
                <a:cubicBezTo>
                  <a:pt x="418" y="466"/>
                  <a:pt x="421" y="464"/>
                  <a:pt x="423" y="462"/>
                </a:cubicBezTo>
                <a:cubicBezTo>
                  <a:pt x="426" y="465"/>
                  <a:pt x="430" y="471"/>
                  <a:pt x="430" y="471"/>
                </a:cubicBezTo>
                <a:cubicBezTo>
                  <a:pt x="432" y="469"/>
                  <a:pt x="432" y="469"/>
                  <a:pt x="432" y="469"/>
                </a:cubicBezTo>
                <a:cubicBezTo>
                  <a:pt x="434" y="466"/>
                  <a:pt x="440" y="462"/>
                  <a:pt x="442" y="460"/>
                </a:cubicBezTo>
                <a:cubicBezTo>
                  <a:pt x="444" y="461"/>
                  <a:pt x="446" y="463"/>
                  <a:pt x="447" y="465"/>
                </a:cubicBezTo>
                <a:cubicBezTo>
                  <a:pt x="429" y="484"/>
                  <a:pt x="407" y="497"/>
                  <a:pt x="400" y="500"/>
                </a:cubicBezTo>
                <a:cubicBezTo>
                  <a:pt x="400" y="500"/>
                  <a:pt x="400" y="500"/>
                  <a:pt x="400" y="500"/>
                </a:cubicBezTo>
                <a:close/>
                <a:moveTo>
                  <a:pt x="265" y="523"/>
                </a:moveTo>
                <a:cubicBezTo>
                  <a:pt x="265" y="520"/>
                  <a:pt x="266" y="489"/>
                  <a:pt x="266" y="489"/>
                </a:cubicBezTo>
                <a:cubicBezTo>
                  <a:pt x="264" y="489"/>
                  <a:pt x="264" y="489"/>
                  <a:pt x="264" y="489"/>
                </a:cubicBezTo>
                <a:cubicBezTo>
                  <a:pt x="239" y="489"/>
                  <a:pt x="213" y="481"/>
                  <a:pt x="213" y="480"/>
                </a:cubicBezTo>
                <a:cubicBezTo>
                  <a:pt x="210" y="480"/>
                  <a:pt x="210" y="480"/>
                  <a:pt x="210" y="480"/>
                </a:cubicBezTo>
                <a:cubicBezTo>
                  <a:pt x="207" y="495"/>
                  <a:pt x="207" y="495"/>
                  <a:pt x="207" y="495"/>
                </a:cubicBezTo>
                <a:cubicBezTo>
                  <a:pt x="209" y="495"/>
                  <a:pt x="209" y="495"/>
                  <a:pt x="209" y="495"/>
                </a:cubicBezTo>
                <a:cubicBezTo>
                  <a:pt x="212" y="496"/>
                  <a:pt x="217" y="498"/>
                  <a:pt x="220" y="499"/>
                </a:cubicBezTo>
                <a:cubicBezTo>
                  <a:pt x="219" y="500"/>
                  <a:pt x="219" y="502"/>
                  <a:pt x="218" y="506"/>
                </a:cubicBezTo>
                <a:cubicBezTo>
                  <a:pt x="214" y="505"/>
                  <a:pt x="210" y="504"/>
                  <a:pt x="207" y="503"/>
                </a:cubicBezTo>
                <a:cubicBezTo>
                  <a:pt x="205" y="502"/>
                  <a:pt x="205" y="502"/>
                  <a:pt x="205" y="502"/>
                </a:cubicBezTo>
                <a:cubicBezTo>
                  <a:pt x="205" y="502"/>
                  <a:pt x="203" y="511"/>
                  <a:pt x="202" y="514"/>
                </a:cubicBezTo>
                <a:cubicBezTo>
                  <a:pt x="199" y="513"/>
                  <a:pt x="195" y="512"/>
                  <a:pt x="191" y="510"/>
                </a:cubicBezTo>
                <a:cubicBezTo>
                  <a:pt x="192" y="507"/>
                  <a:pt x="203" y="479"/>
                  <a:pt x="203" y="479"/>
                </a:cubicBezTo>
                <a:cubicBezTo>
                  <a:pt x="201" y="478"/>
                  <a:pt x="201" y="478"/>
                  <a:pt x="201" y="478"/>
                </a:cubicBezTo>
                <a:cubicBezTo>
                  <a:pt x="177" y="470"/>
                  <a:pt x="155" y="456"/>
                  <a:pt x="155" y="456"/>
                </a:cubicBezTo>
                <a:cubicBezTo>
                  <a:pt x="153" y="454"/>
                  <a:pt x="153" y="454"/>
                  <a:pt x="153" y="454"/>
                </a:cubicBezTo>
                <a:cubicBezTo>
                  <a:pt x="145" y="467"/>
                  <a:pt x="145" y="467"/>
                  <a:pt x="145" y="467"/>
                </a:cubicBezTo>
                <a:cubicBezTo>
                  <a:pt x="147" y="469"/>
                  <a:pt x="147" y="469"/>
                  <a:pt x="147" y="469"/>
                </a:cubicBezTo>
                <a:cubicBezTo>
                  <a:pt x="149" y="470"/>
                  <a:pt x="154" y="473"/>
                  <a:pt x="156" y="475"/>
                </a:cubicBezTo>
                <a:cubicBezTo>
                  <a:pt x="156" y="476"/>
                  <a:pt x="154" y="478"/>
                  <a:pt x="153" y="481"/>
                </a:cubicBezTo>
                <a:cubicBezTo>
                  <a:pt x="149" y="479"/>
                  <a:pt x="145" y="477"/>
                  <a:pt x="143" y="476"/>
                </a:cubicBezTo>
                <a:cubicBezTo>
                  <a:pt x="141" y="474"/>
                  <a:pt x="141" y="474"/>
                  <a:pt x="141" y="474"/>
                </a:cubicBezTo>
                <a:cubicBezTo>
                  <a:pt x="141" y="474"/>
                  <a:pt x="136" y="482"/>
                  <a:pt x="135" y="484"/>
                </a:cubicBezTo>
                <a:cubicBezTo>
                  <a:pt x="132" y="483"/>
                  <a:pt x="129" y="480"/>
                  <a:pt x="125" y="477"/>
                </a:cubicBezTo>
                <a:cubicBezTo>
                  <a:pt x="127" y="474"/>
                  <a:pt x="145" y="450"/>
                  <a:pt x="145" y="450"/>
                </a:cubicBezTo>
                <a:cubicBezTo>
                  <a:pt x="143" y="448"/>
                  <a:pt x="143" y="448"/>
                  <a:pt x="143" y="448"/>
                </a:cubicBezTo>
                <a:cubicBezTo>
                  <a:pt x="123" y="435"/>
                  <a:pt x="105" y="413"/>
                  <a:pt x="104" y="413"/>
                </a:cubicBezTo>
                <a:cubicBezTo>
                  <a:pt x="103" y="411"/>
                  <a:pt x="103" y="411"/>
                  <a:pt x="103" y="411"/>
                </a:cubicBezTo>
                <a:cubicBezTo>
                  <a:pt x="92" y="422"/>
                  <a:pt x="92" y="422"/>
                  <a:pt x="92" y="422"/>
                </a:cubicBezTo>
                <a:cubicBezTo>
                  <a:pt x="93" y="423"/>
                  <a:pt x="93" y="423"/>
                  <a:pt x="93" y="423"/>
                </a:cubicBezTo>
                <a:cubicBezTo>
                  <a:pt x="95" y="425"/>
                  <a:pt x="99" y="430"/>
                  <a:pt x="100" y="432"/>
                </a:cubicBezTo>
                <a:cubicBezTo>
                  <a:pt x="100" y="433"/>
                  <a:pt x="98" y="435"/>
                  <a:pt x="95" y="437"/>
                </a:cubicBezTo>
                <a:cubicBezTo>
                  <a:pt x="92" y="434"/>
                  <a:pt x="89" y="431"/>
                  <a:pt x="88" y="429"/>
                </a:cubicBezTo>
                <a:cubicBezTo>
                  <a:pt x="86" y="427"/>
                  <a:pt x="86" y="427"/>
                  <a:pt x="86" y="427"/>
                </a:cubicBezTo>
                <a:cubicBezTo>
                  <a:pt x="86" y="427"/>
                  <a:pt x="79" y="433"/>
                  <a:pt x="77" y="434"/>
                </a:cubicBezTo>
                <a:cubicBezTo>
                  <a:pt x="76" y="433"/>
                  <a:pt x="73" y="429"/>
                  <a:pt x="70" y="426"/>
                </a:cubicBezTo>
                <a:cubicBezTo>
                  <a:pt x="73" y="423"/>
                  <a:pt x="97" y="404"/>
                  <a:pt x="97" y="404"/>
                </a:cubicBezTo>
                <a:cubicBezTo>
                  <a:pt x="96" y="402"/>
                  <a:pt x="96" y="402"/>
                  <a:pt x="96" y="402"/>
                </a:cubicBezTo>
                <a:cubicBezTo>
                  <a:pt x="80" y="383"/>
                  <a:pt x="69" y="358"/>
                  <a:pt x="69" y="357"/>
                </a:cubicBezTo>
                <a:cubicBezTo>
                  <a:pt x="68" y="355"/>
                  <a:pt x="68" y="355"/>
                  <a:pt x="68" y="355"/>
                </a:cubicBezTo>
                <a:cubicBezTo>
                  <a:pt x="54" y="362"/>
                  <a:pt x="54" y="362"/>
                  <a:pt x="54" y="362"/>
                </a:cubicBezTo>
                <a:cubicBezTo>
                  <a:pt x="55" y="364"/>
                  <a:pt x="55" y="364"/>
                  <a:pt x="55" y="364"/>
                </a:cubicBezTo>
                <a:cubicBezTo>
                  <a:pt x="57" y="366"/>
                  <a:pt x="59" y="372"/>
                  <a:pt x="59" y="374"/>
                </a:cubicBezTo>
                <a:cubicBezTo>
                  <a:pt x="59" y="375"/>
                  <a:pt x="56" y="376"/>
                  <a:pt x="53" y="378"/>
                </a:cubicBezTo>
                <a:cubicBezTo>
                  <a:pt x="51" y="374"/>
                  <a:pt x="49" y="370"/>
                  <a:pt x="48" y="368"/>
                </a:cubicBezTo>
                <a:cubicBezTo>
                  <a:pt x="47" y="366"/>
                  <a:pt x="47" y="366"/>
                  <a:pt x="47" y="366"/>
                </a:cubicBezTo>
                <a:cubicBezTo>
                  <a:pt x="47" y="366"/>
                  <a:pt x="39" y="369"/>
                  <a:pt x="37" y="370"/>
                </a:cubicBezTo>
                <a:cubicBezTo>
                  <a:pt x="36" y="368"/>
                  <a:pt x="34" y="364"/>
                  <a:pt x="33" y="360"/>
                </a:cubicBezTo>
                <a:cubicBezTo>
                  <a:pt x="36" y="358"/>
                  <a:pt x="64" y="347"/>
                  <a:pt x="64" y="347"/>
                </a:cubicBezTo>
                <a:cubicBezTo>
                  <a:pt x="64" y="345"/>
                  <a:pt x="64" y="345"/>
                  <a:pt x="64" y="345"/>
                </a:cubicBezTo>
                <a:cubicBezTo>
                  <a:pt x="55" y="322"/>
                  <a:pt x="53" y="295"/>
                  <a:pt x="53" y="295"/>
                </a:cubicBezTo>
                <a:cubicBezTo>
                  <a:pt x="53" y="292"/>
                  <a:pt x="53" y="292"/>
                  <a:pt x="53" y="292"/>
                </a:cubicBezTo>
                <a:cubicBezTo>
                  <a:pt x="37" y="294"/>
                  <a:pt x="37" y="294"/>
                  <a:pt x="37" y="294"/>
                </a:cubicBezTo>
                <a:cubicBezTo>
                  <a:pt x="38" y="296"/>
                  <a:pt x="38" y="296"/>
                  <a:pt x="38" y="296"/>
                </a:cubicBezTo>
                <a:cubicBezTo>
                  <a:pt x="38" y="299"/>
                  <a:pt x="38" y="304"/>
                  <a:pt x="38" y="307"/>
                </a:cubicBezTo>
                <a:cubicBezTo>
                  <a:pt x="38" y="307"/>
                  <a:pt x="38" y="308"/>
                  <a:pt x="38" y="308"/>
                </a:cubicBezTo>
                <a:cubicBezTo>
                  <a:pt x="37" y="308"/>
                  <a:pt x="35" y="308"/>
                  <a:pt x="31" y="309"/>
                </a:cubicBezTo>
                <a:cubicBezTo>
                  <a:pt x="31" y="305"/>
                  <a:pt x="30" y="301"/>
                  <a:pt x="30" y="298"/>
                </a:cubicBezTo>
                <a:cubicBezTo>
                  <a:pt x="30" y="296"/>
                  <a:pt x="30" y="296"/>
                  <a:pt x="30" y="296"/>
                </a:cubicBezTo>
                <a:cubicBezTo>
                  <a:pt x="30" y="296"/>
                  <a:pt x="21" y="296"/>
                  <a:pt x="18" y="297"/>
                </a:cubicBezTo>
                <a:cubicBezTo>
                  <a:pt x="18" y="295"/>
                  <a:pt x="18" y="292"/>
                  <a:pt x="18" y="288"/>
                </a:cubicBezTo>
                <a:cubicBezTo>
                  <a:pt x="18" y="287"/>
                  <a:pt x="18" y="286"/>
                  <a:pt x="18" y="285"/>
                </a:cubicBezTo>
                <a:cubicBezTo>
                  <a:pt x="21" y="285"/>
                  <a:pt x="52" y="284"/>
                  <a:pt x="52" y="284"/>
                </a:cubicBezTo>
                <a:cubicBezTo>
                  <a:pt x="51" y="281"/>
                  <a:pt x="51" y="281"/>
                  <a:pt x="51" y="281"/>
                </a:cubicBezTo>
                <a:cubicBezTo>
                  <a:pt x="51" y="278"/>
                  <a:pt x="51" y="274"/>
                  <a:pt x="51" y="271"/>
                </a:cubicBezTo>
                <a:cubicBezTo>
                  <a:pt x="51" y="250"/>
                  <a:pt x="55" y="230"/>
                  <a:pt x="55" y="229"/>
                </a:cubicBezTo>
                <a:cubicBezTo>
                  <a:pt x="56" y="227"/>
                  <a:pt x="56" y="227"/>
                  <a:pt x="56" y="227"/>
                </a:cubicBezTo>
                <a:cubicBezTo>
                  <a:pt x="40" y="225"/>
                  <a:pt x="40" y="225"/>
                  <a:pt x="40" y="225"/>
                </a:cubicBezTo>
                <a:cubicBezTo>
                  <a:pt x="40" y="227"/>
                  <a:pt x="40" y="227"/>
                  <a:pt x="40" y="227"/>
                </a:cubicBezTo>
                <a:cubicBezTo>
                  <a:pt x="40" y="230"/>
                  <a:pt x="38" y="235"/>
                  <a:pt x="38" y="238"/>
                </a:cubicBezTo>
                <a:cubicBezTo>
                  <a:pt x="37" y="238"/>
                  <a:pt x="34" y="238"/>
                  <a:pt x="31" y="237"/>
                </a:cubicBezTo>
                <a:cubicBezTo>
                  <a:pt x="31" y="233"/>
                  <a:pt x="32" y="229"/>
                  <a:pt x="32" y="226"/>
                </a:cubicBezTo>
                <a:cubicBezTo>
                  <a:pt x="33" y="224"/>
                  <a:pt x="33" y="224"/>
                  <a:pt x="33" y="224"/>
                </a:cubicBezTo>
                <a:cubicBezTo>
                  <a:pt x="33" y="224"/>
                  <a:pt x="24" y="222"/>
                  <a:pt x="21" y="222"/>
                </a:cubicBezTo>
                <a:cubicBezTo>
                  <a:pt x="22" y="219"/>
                  <a:pt x="23" y="215"/>
                  <a:pt x="24" y="211"/>
                </a:cubicBezTo>
                <a:cubicBezTo>
                  <a:pt x="27" y="211"/>
                  <a:pt x="57" y="218"/>
                  <a:pt x="57" y="218"/>
                </a:cubicBezTo>
                <a:cubicBezTo>
                  <a:pt x="57" y="216"/>
                  <a:pt x="57" y="216"/>
                  <a:pt x="57" y="216"/>
                </a:cubicBezTo>
                <a:cubicBezTo>
                  <a:pt x="63" y="192"/>
                  <a:pt x="77" y="168"/>
                  <a:pt x="77" y="168"/>
                </a:cubicBezTo>
                <a:cubicBezTo>
                  <a:pt x="78" y="166"/>
                  <a:pt x="78" y="166"/>
                  <a:pt x="78" y="166"/>
                </a:cubicBezTo>
                <a:cubicBezTo>
                  <a:pt x="64" y="159"/>
                  <a:pt x="64" y="159"/>
                  <a:pt x="64" y="159"/>
                </a:cubicBezTo>
                <a:cubicBezTo>
                  <a:pt x="63" y="161"/>
                  <a:pt x="63" y="161"/>
                  <a:pt x="63" y="161"/>
                </a:cubicBezTo>
                <a:cubicBezTo>
                  <a:pt x="62" y="164"/>
                  <a:pt x="59" y="168"/>
                  <a:pt x="57" y="171"/>
                </a:cubicBezTo>
                <a:cubicBezTo>
                  <a:pt x="56" y="170"/>
                  <a:pt x="54" y="169"/>
                  <a:pt x="51" y="168"/>
                </a:cubicBezTo>
                <a:cubicBezTo>
                  <a:pt x="53" y="164"/>
                  <a:pt x="55" y="160"/>
                  <a:pt x="56" y="158"/>
                </a:cubicBezTo>
                <a:cubicBezTo>
                  <a:pt x="57" y="156"/>
                  <a:pt x="57" y="156"/>
                  <a:pt x="57" y="156"/>
                </a:cubicBezTo>
                <a:cubicBezTo>
                  <a:pt x="57" y="156"/>
                  <a:pt x="50" y="151"/>
                  <a:pt x="47" y="150"/>
                </a:cubicBezTo>
                <a:cubicBezTo>
                  <a:pt x="48" y="148"/>
                  <a:pt x="50" y="144"/>
                  <a:pt x="53" y="140"/>
                </a:cubicBezTo>
                <a:cubicBezTo>
                  <a:pt x="56" y="142"/>
                  <a:pt x="82" y="158"/>
                  <a:pt x="82" y="158"/>
                </a:cubicBezTo>
                <a:cubicBezTo>
                  <a:pt x="83" y="156"/>
                  <a:pt x="83" y="156"/>
                  <a:pt x="83" y="156"/>
                </a:cubicBezTo>
                <a:cubicBezTo>
                  <a:pt x="96" y="135"/>
                  <a:pt x="116" y="116"/>
                  <a:pt x="116" y="116"/>
                </a:cubicBezTo>
                <a:cubicBezTo>
                  <a:pt x="118" y="114"/>
                  <a:pt x="118" y="114"/>
                  <a:pt x="118" y="114"/>
                </a:cubicBezTo>
                <a:cubicBezTo>
                  <a:pt x="107" y="103"/>
                  <a:pt x="107" y="103"/>
                  <a:pt x="107" y="103"/>
                </a:cubicBezTo>
                <a:cubicBezTo>
                  <a:pt x="105" y="105"/>
                  <a:pt x="105" y="105"/>
                  <a:pt x="105" y="105"/>
                </a:cubicBezTo>
                <a:cubicBezTo>
                  <a:pt x="103" y="107"/>
                  <a:pt x="99" y="111"/>
                  <a:pt x="97" y="113"/>
                </a:cubicBezTo>
                <a:cubicBezTo>
                  <a:pt x="96" y="112"/>
                  <a:pt x="94" y="110"/>
                  <a:pt x="92" y="108"/>
                </a:cubicBezTo>
                <a:cubicBezTo>
                  <a:pt x="94" y="105"/>
                  <a:pt x="97" y="102"/>
                  <a:pt x="99" y="100"/>
                </a:cubicBezTo>
                <a:cubicBezTo>
                  <a:pt x="101" y="98"/>
                  <a:pt x="101" y="98"/>
                  <a:pt x="101" y="98"/>
                </a:cubicBezTo>
                <a:cubicBezTo>
                  <a:pt x="101" y="98"/>
                  <a:pt x="95" y="92"/>
                  <a:pt x="93" y="90"/>
                </a:cubicBezTo>
                <a:cubicBezTo>
                  <a:pt x="95" y="88"/>
                  <a:pt x="98" y="85"/>
                  <a:pt x="101" y="82"/>
                </a:cubicBezTo>
                <a:cubicBezTo>
                  <a:pt x="104" y="85"/>
                  <a:pt x="124" y="108"/>
                  <a:pt x="124" y="108"/>
                </a:cubicBezTo>
                <a:cubicBezTo>
                  <a:pt x="125" y="106"/>
                  <a:pt x="125" y="106"/>
                  <a:pt x="125" y="106"/>
                </a:cubicBezTo>
                <a:cubicBezTo>
                  <a:pt x="143" y="89"/>
                  <a:pt x="168" y="77"/>
                  <a:pt x="168" y="77"/>
                </a:cubicBezTo>
                <a:cubicBezTo>
                  <a:pt x="170" y="76"/>
                  <a:pt x="170" y="76"/>
                  <a:pt x="170" y="76"/>
                </a:cubicBezTo>
                <a:cubicBezTo>
                  <a:pt x="163" y="62"/>
                  <a:pt x="163" y="62"/>
                  <a:pt x="163" y="62"/>
                </a:cubicBezTo>
                <a:cubicBezTo>
                  <a:pt x="161" y="63"/>
                  <a:pt x="161" y="63"/>
                  <a:pt x="161" y="63"/>
                </a:cubicBezTo>
                <a:cubicBezTo>
                  <a:pt x="158" y="65"/>
                  <a:pt x="153" y="67"/>
                  <a:pt x="150" y="68"/>
                </a:cubicBezTo>
                <a:cubicBezTo>
                  <a:pt x="150" y="67"/>
                  <a:pt x="149" y="65"/>
                  <a:pt x="147" y="62"/>
                </a:cubicBezTo>
                <a:cubicBezTo>
                  <a:pt x="150" y="60"/>
                  <a:pt x="154" y="58"/>
                  <a:pt x="156" y="57"/>
                </a:cubicBezTo>
                <a:cubicBezTo>
                  <a:pt x="158" y="56"/>
                  <a:pt x="158" y="56"/>
                  <a:pt x="158" y="56"/>
                </a:cubicBezTo>
                <a:cubicBezTo>
                  <a:pt x="158" y="56"/>
                  <a:pt x="154" y="48"/>
                  <a:pt x="153" y="45"/>
                </a:cubicBezTo>
                <a:cubicBezTo>
                  <a:pt x="155" y="44"/>
                  <a:pt x="159" y="42"/>
                  <a:pt x="164" y="40"/>
                </a:cubicBezTo>
                <a:cubicBezTo>
                  <a:pt x="165" y="44"/>
                  <a:pt x="178" y="71"/>
                  <a:pt x="178" y="71"/>
                </a:cubicBezTo>
                <a:cubicBezTo>
                  <a:pt x="180" y="70"/>
                  <a:pt x="180" y="70"/>
                  <a:pt x="180" y="70"/>
                </a:cubicBezTo>
                <a:cubicBezTo>
                  <a:pt x="202" y="59"/>
                  <a:pt x="230" y="55"/>
                  <a:pt x="230" y="55"/>
                </a:cubicBezTo>
                <a:cubicBezTo>
                  <a:pt x="233" y="54"/>
                  <a:pt x="233" y="54"/>
                  <a:pt x="233" y="54"/>
                </a:cubicBezTo>
                <a:cubicBezTo>
                  <a:pt x="229" y="39"/>
                  <a:pt x="229" y="39"/>
                  <a:pt x="229" y="39"/>
                </a:cubicBezTo>
                <a:cubicBezTo>
                  <a:pt x="227" y="40"/>
                  <a:pt x="227" y="40"/>
                  <a:pt x="227" y="40"/>
                </a:cubicBezTo>
                <a:cubicBezTo>
                  <a:pt x="224" y="41"/>
                  <a:pt x="219" y="41"/>
                  <a:pt x="216" y="41"/>
                </a:cubicBezTo>
                <a:cubicBezTo>
                  <a:pt x="216" y="40"/>
                  <a:pt x="215" y="38"/>
                  <a:pt x="214" y="35"/>
                </a:cubicBezTo>
                <a:cubicBezTo>
                  <a:pt x="218" y="33"/>
                  <a:pt x="222" y="32"/>
                  <a:pt x="225" y="32"/>
                </a:cubicBezTo>
                <a:cubicBezTo>
                  <a:pt x="227" y="32"/>
                  <a:pt x="227" y="32"/>
                  <a:pt x="227" y="32"/>
                </a:cubicBezTo>
                <a:cubicBezTo>
                  <a:pt x="227" y="32"/>
                  <a:pt x="226" y="23"/>
                  <a:pt x="225" y="20"/>
                </a:cubicBezTo>
                <a:cubicBezTo>
                  <a:pt x="228" y="20"/>
                  <a:pt x="232" y="19"/>
                  <a:pt x="237" y="19"/>
                </a:cubicBezTo>
                <a:cubicBezTo>
                  <a:pt x="237" y="22"/>
                  <a:pt x="241" y="52"/>
                  <a:pt x="241" y="52"/>
                </a:cubicBezTo>
                <a:cubicBezTo>
                  <a:pt x="243" y="52"/>
                  <a:pt x="243" y="52"/>
                  <a:pt x="243" y="52"/>
                </a:cubicBezTo>
                <a:cubicBezTo>
                  <a:pt x="268" y="49"/>
                  <a:pt x="295" y="53"/>
                  <a:pt x="296" y="53"/>
                </a:cubicBezTo>
                <a:cubicBezTo>
                  <a:pt x="298" y="53"/>
                  <a:pt x="298" y="53"/>
                  <a:pt x="298" y="53"/>
                </a:cubicBezTo>
                <a:cubicBezTo>
                  <a:pt x="300" y="38"/>
                  <a:pt x="300" y="38"/>
                  <a:pt x="300" y="38"/>
                </a:cubicBezTo>
                <a:cubicBezTo>
                  <a:pt x="297" y="38"/>
                  <a:pt x="297" y="38"/>
                  <a:pt x="297" y="38"/>
                </a:cubicBezTo>
                <a:cubicBezTo>
                  <a:pt x="294" y="38"/>
                  <a:pt x="289" y="37"/>
                  <a:pt x="286" y="36"/>
                </a:cubicBezTo>
                <a:cubicBezTo>
                  <a:pt x="286" y="35"/>
                  <a:pt x="286" y="32"/>
                  <a:pt x="287" y="29"/>
                </a:cubicBezTo>
                <a:cubicBezTo>
                  <a:pt x="291" y="29"/>
                  <a:pt x="295" y="29"/>
                  <a:pt x="298" y="30"/>
                </a:cubicBezTo>
                <a:cubicBezTo>
                  <a:pt x="300" y="30"/>
                  <a:pt x="300" y="30"/>
                  <a:pt x="300" y="30"/>
                </a:cubicBezTo>
                <a:cubicBezTo>
                  <a:pt x="300" y="30"/>
                  <a:pt x="301" y="21"/>
                  <a:pt x="302" y="19"/>
                </a:cubicBezTo>
                <a:cubicBezTo>
                  <a:pt x="304" y="19"/>
                  <a:pt x="308" y="19"/>
                  <a:pt x="313" y="21"/>
                </a:cubicBezTo>
                <a:cubicBezTo>
                  <a:pt x="312" y="24"/>
                  <a:pt x="306" y="54"/>
                  <a:pt x="306" y="54"/>
                </a:cubicBezTo>
                <a:cubicBezTo>
                  <a:pt x="309" y="55"/>
                  <a:pt x="309" y="55"/>
                  <a:pt x="309" y="55"/>
                </a:cubicBezTo>
                <a:cubicBezTo>
                  <a:pt x="333" y="59"/>
                  <a:pt x="358" y="70"/>
                  <a:pt x="358" y="71"/>
                </a:cubicBezTo>
                <a:cubicBezTo>
                  <a:pt x="360" y="72"/>
                  <a:pt x="360" y="72"/>
                  <a:pt x="360" y="72"/>
                </a:cubicBezTo>
                <a:cubicBezTo>
                  <a:pt x="366" y="57"/>
                  <a:pt x="366" y="57"/>
                  <a:pt x="366" y="57"/>
                </a:cubicBezTo>
                <a:cubicBezTo>
                  <a:pt x="364" y="57"/>
                  <a:pt x="364" y="57"/>
                  <a:pt x="364" y="57"/>
                </a:cubicBezTo>
                <a:cubicBezTo>
                  <a:pt x="361" y="56"/>
                  <a:pt x="356" y="53"/>
                  <a:pt x="354" y="51"/>
                </a:cubicBezTo>
                <a:cubicBezTo>
                  <a:pt x="354" y="50"/>
                  <a:pt x="355" y="48"/>
                  <a:pt x="356" y="45"/>
                </a:cubicBezTo>
                <a:cubicBezTo>
                  <a:pt x="360" y="46"/>
                  <a:pt x="364" y="48"/>
                  <a:pt x="366" y="49"/>
                </a:cubicBezTo>
                <a:cubicBezTo>
                  <a:pt x="368" y="50"/>
                  <a:pt x="368" y="50"/>
                  <a:pt x="368" y="50"/>
                </a:cubicBezTo>
                <a:cubicBezTo>
                  <a:pt x="368" y="50"/>
                  <a:pt x="372" y="42"/>
                  <a:pt x="373" y="40"/>
                </a:cubicBezTo>
                <a:cubicBezTo>
                  <a:pt x="376" y="40"/>
                  <a:pt x="380" y="42"/>
                  <a:pt x="384" y="45"/>
                </a:cubicBezTo>
                <a:cubicBezTo>
                  <a:pt x="382" y="48"/>
                  <a:pt x="368" y="75"/>
                  <a:pt x="368" y="75"/>
                </a:cubicBezTo>
                <a:cubicBezTo>
                  <a:pt x="370" y="76"/>
                  <a:pt x="370" y="76"/>
                  <a:pt x="370" y="76"/>
                </a:cubicBezTo>
                <a:cubicBezTo>
                  <a:pt x="392" y="87"/>
                  <a:pt x="412" y="105"/>
                  <a:pt x="412" y="106"/>
                </a:cubicBezTo>
                <a:cubicBezTo>
                  <a:pt x="414" y="107"/>
                  <a:pt x="414" y="107"/>
                  <a:pt x="414" y="107"/>
                </a:cubicBezTo>
                <a:cubicBezTo>
                  <a:pt x="424" y="95"/>
                  <a:pt x="424" y="95"/>
                  <a:pt x="424" y="95"/>
                </a:cubicBezTo>
                <a:cubicBezTo>
                  <a:pt x="422" y="94"/>
                  <a:pt x="422" y="94"/>
                  <a:pt x="422" y="94"/>
                </a:cubicBezTo>
                <a:cubicBezTo>
                  <a:pt x="420" y="92"/>
                  <a:pt x="416" y="88"/>
                  <a:pt x="414" y="86"/>
                </a:cubicBezTo>
                <a:cubicBezTo>
                  <a:pt x="415" y="85"/>
                  <a:pt x="416" y="83"/>
                  <a:pt x="418" y="81"/>
                </a:cubicBezTo>
                <a:cubicBezTo>
                  <a:pt x="422" y="83"/>
                  <a:pt x="425" y="86"/>
                  <a:pt x="427" y="88"/>
                </a:cubicBezTo>
                <a:cubicBezTo>
                  <a:pt x="428" y="89"/>
                  <a:pt x="428" y="89"/>
                  <a:pt x="428" y="89"/>
                </a:cubicBezTo>
                <a:cubicBezTo>
                  <a:pt x="428" y="89"/>
                  <a:pt x="435" y="83"/>
                  <a:pt x="436" y="81"/>
                </a:cubicBezTo>
                <a:cubicBezTo>
                  <a:pt x="438" y="82"/>
                  <a:pt x="442" y="85"/>
                  <a:pt x="444" y="89"/>
                </a:cubicBezTo>
                <a:cubicBezTo>
                  <a:pt x="442" y="91"/>
                  <a:pt x="420" y="114"/>
                  <a:pt x="420" y="114"/>
                </a:cubicBezTo>
                <a:cubicBezTo>
                  <a:pt x="422" y="115"/>
                  <a:pt x="422" y="115"/>
                  <a:pt x="422" y="115"/>
                </a:cubicBezTo>
                <a:cubicBezTo>
                  <a:pt x="440" y="131"/>
                  <a:pt x="455" y="156"/>
                  <a:pt x="455" y="156"/>
                </a:cubicBezTo>
                <a:cubicBezTo>
                  <a:pt x="456" y="158"/>
                  <a:pt x="456" y="158"/>
                  <a:pt x="456" y="158"/>
                </a:cubicBezTo>
                <a:cubicBezTo>
                  <a:pt x="469" y="149"/>
                  <a:pt x="469" y="149"/>
                  <a:pt x="469" y="149"/>
                </a:cubicBezTo>
                <a:cubicBezTo>
                  <a:pt x="468" y="147"/>
                  <a:pt x="468" y="147"/>
                  <a:pt x="468" y="147"/>
                </a:cubicBezTo>
                <a:cubicBezTo>
                  <a:pt x="466" y="145"/>
                  <a:pt x="463" y="140"/>
                  <a:pt x="462" y="137"/>
                </a:cubicBezTo>
                <a:cubicBezTo>
                  <a:pt x="463" y="137"/>
                  <a:pt x="465" y="135"/>
                  <a:pt x="467" y="133"/>
                </a:cubicBezTo>
                <a:cubicBezTo>
                  <a:pt x="470" y="137"/>
                  <a:pt x="473" y="140"/>
                  <a:pt x="474" y="142"/>
                </a:cubicBezTo>
                <a:cubicBezTo>
                  <a:pt x="475" y="144"/>
                  <a:pt x="475" y="144"/>
                  <a:pt x="475" y="144"/>
                </a:cubicBezTo>
                <a:cubicBezTo>
                  <a:pt x="475" y="144"/>
                  <a:pt x="483" y="139"/>
                  <a:pt x="485" y="138"/>
                </a:cubicBezTo>
                <a:cubicBezTo>
                  <a:pt x="486" y="140"/>
                  <a:pt x="489" y="144"/>
                  <a:pt x="491" y="148"/>
                </a:cubicBezTo>
                <a:cubicBezTo>
                  <a:pt x="488" y="150"/>
                  <a:pt x="461" y="165"/>
                  <a:pt x="461" y="165"/>
                </a:cubicBezTo>
                <a:cubicBezTo>
                  <a:pt x="462" y="167"/>
                  <a:pt x="462" y="167"/>
                  <a:pt x="462" y="167"/>
                </a:cubicBezTo>
                <a:cubicBezTo>
                  <a:pt x="475" y="188"/>
                  <a:pt x="482" y="216"/>
                  <a:pt x="482" y="216"/>
                </a:cubicBezTo>
                <a:cubicBezTo>
                  <a:pt x="482" y="218"/>
                  <a:pt x="482" y="218"/>
                  <a:pt x="482" y="218"/>
                </a:cubicBezTo>
                <a:cubicBezTo>
                  <a:pt x="497" y="214"/>
                  <a:pt x="497" y="214"/>
                  <a:pt x="497" y="214"/>
                </a:cubicBezTo>
                <a:cubicBezTo>
                  <a:pt x="496" y="211"/>
                  <a:pt x="496" y="211"/>
                  <a:pt x="496" y="211"/>
                </a:cubicBezTo>
                <a:cubicBezTo>
                  <a:pt x="495" y="209"/>
                  <a:pt x="494" y="203"/>
                  <a:pt x="494" y="200"/>
                </a:cubicBezTo>
                <a:cubicBezTo>
                  <a:pt x="495" y="200"/>
                  <a:pt x="497" y="199"/>
                  <a:pt x="500" y="198"/>
                </a:cubicBezTo>
                <a:cubicBezTo>
                  <a:pt x="502" y="202"/>
                  <a:pt x="503" y="206"/>
                  <a:pt x="504" y="209"/>
                </a:cubicBezTo>
                <a:cubicBezTo>
                  <a:pt x="504" y="211"/>
                  <a:pt x="504" y="211"/>
                  <a:pt x="504" y="211"/>
                </a:cubicBezTo>
                <a:cubicBezTo>
                  <a:pt x="504" y="211"/>
                  <a:pt x="513" y="209"/>
                  <a:pt x="515" y="208"/>
                </a:cubicBezTo>
                <a:cubicBezTo>
                  <a:pt x="516" y="210"/>
                  <a:pt x="517" y="214"/>
                  <a:pt x="518" y="219"/>
                </a:cubicBezTo>
                <a:cubicBezTo>
                  <a:pt x="515" y="220"/>
                  <a:pt x="484" y="226"/>
                  <a:pt x="484" y="226"/>
                </a:cubicBezTo>
                <a:cubicBezTo>
                  <a:pt x="485" y="229"/>
                  <a:pt x="485" y="229"/>
                  <a:pt x="485" y="229"/>
                </a:cubicBezTo>
                <a:cubicBezTo>
                  <a:pt x="488" y="243"/>
                  <a:pt x="489" y="259"/>
                  <a:pt x="489" y="269"/>
                </a:cubicBezTo>
                <a:cubicBezTo>
                  <a:pt x="489" y="276"/>
                  <a:pt x="488" y="280"/>
                  <a:pt x="488" y="280"/>
                </a:cubicBezTo>
                <a:cubicBezTo>
                  <a:pt x="488" y="283"/>
                  <a:pt x="488" y="283"/>
                  <a:pt x="488" y="283"/>
                </a:cubicBezTo>
                <a:cubicBezTo>
                  <a:pt x="504" y="283"/>
                  <a:pt x="504" y="283"/>
                  <a:pt x="504" y="283"/>
                </a:cubicBezTo>
                <a:cubicBezTo>
                  <a:pt x="504" y="280"/>
                  <a:pt x="504" y="280"/>
                  <a:pt x="504" y="280"/>
                </a:cubicBezTo>
                <a:cubicBezTo>
                  <a:pt x="504" y="280"/>
                  <a:pt x="504" y="280"/>
                  <a:pt x="504" y="279"/>
                </a:cubicBezTo>
                <a:cubicBezTo>
                  <a:pt x="504" y="276"/>
                  <a:pt x="504" y="271"/>
                  <a:pt x="505" y="269"/>
                </a:cubicBezTo>
                <a:cubicBezTo>
                  <a:pt x="506" y="269"/>
                  <a:pt x="508" y="269"/>
                  <a:pt x="512" y="269"/>
                </a:cubicBezTo>
                <a:cubicBezTo>
                  <a:pt x="512" y="272"/>
                  <a:pt x="512" y="274"/>
                  <a:pt x="512" y="277"/>
                </a:cubicBezTo>
                <a:cubicBezTo>
                  <a:pt x="512" y="278"/>
                  <a:pt x="512" y="279"/>
                  <a:pt x="512" y="280"/>
                </a:cubicBezTo>
                <a:cubicBezTo>
                  <a:pt x="512" y="282"/>
                  <a:pt x="512" y="282"/>
                  <a:pt x="512" y="282"/>
                </a:cubicBezTo>
                <a:cubicBezTo>
                  <a:pt x="512" y="282"/>
                  <a:pt x="520" y="282"/>
                  <a:pt x="523" y="283"/>
                </a:cubicBezTo>
                <a:cubicBezTo>
                  <a:pt x="523" y="283"/>
                  <a:pt x="523" y="283"/>
                  <a:pt x="523" y="284"/>
                </a:cubicBezTo>
                <a:cubicBezTo>
                  <a:pt x="523" y="286"/>
                  <a:pt x="523" y="290"/>
                  <a:pt x="522" y="294"/>
                </a:cubicBezTo>
                <a:cubicBezTo>
                  <a:pt x="519" y="294"/>
                  <a:pt x="488" y="291"/>
                  <a:pt x="488" y="291"/>
                </a:cubicBezTo>
                <a:cubicBezTo>
                  <a:pt x="488" y="294"/>
                  <a:pt x="488" y="294"/>
                  <a:pt x="488" y="294"/>
                </a:cubicBezTo>
                <a:cubicBezTo>
                  <a:pt x="486" y="318"/>
                  <a:pt x="476" y="344"/>
                  <a:pt x="476" y="344"/>
                </a:cubicBezTo>
                <a:cubicBezTo>
                  <a:pt x="475" y="346"/>
                  <a:pt x="475" y="346"/>
                  <a:pt x="475" y="346"/>
                </a:cubicBezTo>
                <a:cubicBezTo>
                  <a:pt x="490" y="351"/>
                  <a:pt x="490" y="351"/>
                  <a:pt x="490" y="351"/>
                </a:cubicBezTo>
                <a:cubicBezTo>
                  <a:pt x="491" y="349"/>
                  <a:pt x="491" y="349"/>
                  <a:pt x="491" y="349"/>
                </a:cubicBezTo>
                <a:cubicBezTo>
                  <a:pt x="491" y="346"/>
                  <a:pt x="494" y="341"/>
                  <a:pt x="495" y="338"/>
                </a:cubicBezTo>
                <a:cubicBezTo>
                  <a:pt x="496" y="338"/>
                  <a:pt x="498" y="339"/>
                  <a:pt x="502" y="340"/>
                </a:cubicBezTo>
                <a:cubicBezTo>
                  <a:pt x="501" y="344"/>
                  <a:pt x="499" y="348"/>
                  <a:pt x="498" y="351"/>
                </a:cubicBezTo>
                <a:cubicBezTo>
                  <a:pt x="498" y="353"/>
                  <a:pt x="498" y="353"/>
                  <a:pt x="498" y="353"/>
                </a:cubicBezTo>
                <a:cubicBezTo>
                  <a:pt x="498" y="353"/>
                  <a:pt x="506" y="356"/>
                  <a:pt x="508" y="357"/>
                </a:cubicBezTo>
                <a:cubicBezTo>
                  <a:pt x="508" y="359"/>
                  <a:pt x="506" y="363"/>
                  <a:pt x="504" y="367"/>
                </a:cubicBezTo>
                <a:cubicBezTo>
                  <a:pt x="501" y="366"/>
                  <a:pt x="472" y="354"/>
                  <a:pt x="472" y="354"/>
                </a:cubicBezTo>
                <a:cubicBezTo>
                  <a:pt x="472" y="354"/>
                  <a:pt x="472" y="358"/>
                  <a:pt x="472" y="358"/>
                </a:cubicBezTo>
                <a:cubicBezTo>
                  <a:pt x="462" y="381"/>
                  <a:pt x="445" y="402"/>
                  <a:pt x="445" y="402"/>
                </a:cubicBezTo>
                <a:cubicBezTo>
                  <a:pt x="443" y="404"/>
                  <a:pt x="443" y="404"/>
                  <a:pt x="443" y="404"/>
                </a:cubicBezTo>
                <a:cubicBezTo>
                  <a:pt x="456" y="413"/>
                  <a:pt x="456" y="413"/>
                  <a:pt x="456" y="413"/>
                </a:cubicBezTo>
                <a:cubicBezTo>
                  <a:pt x="457" y="411"/>
                  <a:pt x="457" y="411"/>
                  <a:pt x="457" y="411"/>
                </a:cubicBezTo>
                <a:cubicBezTo>
                  <a:pt x="459" y="409"/>
                  <a:pt x="463" y="404"/>
                  <a:pt x="465" y="402"/>
                </a:cubicBezTo>
                <a:cubicBezTo>
                  <a:pt x="465" y="403"/>
                  <a:pt x="468" y="404"/>
                  <a:pt x="470" y="406"/>
                </a:cubicBezTo>
                <a:cubicBezTo>
                  <a:pt x="468" y="410"/>
                  <a:pt x="466" y="414"/>
                  <a:pt x="464" y="416"/>
                </a:cubicBezTo>
                <a:cubicBezTo>
                  <a:pt x="462" y="417"/>
                  <a:pt x="462" y="417"/>
                  <a:pt x="462" y="417"/>
                </a:cubicBezTo>
                <a:cubicBezTo>
                  <a:pt x="462" y="417"/>
                  <a:pt x="469" y="423"/>
                  <a:pt x="471" y="425"/>
                </a:cubicBezTo>
                <a:cubicBezTo>
                  <a:pt x="470" y="427"/>
                  <a:pt x="467" y="430"/>
                  <a:pt x="464" y="433"/>
                </a:cubicBezTo>
                <a:cubicBezTo>
                  <a:pt x="461" y="431"/>
                  <a:pt x="438" y="411"/>
                  <a:pt x="438" y="411"/>
                </a:cubicBezTo>
                <a:cubicBezTo>
                  <a:pt x="436" y="413"/>
                  <a:pt x="436" y="413"/>
                  <a:pt x="436" y="413"/>
                </a:cubicBezTo>
                <a:cubicBezTo>
                  <a:pt x="421" y="432"/>
                  <a:pt x="398" y="447"/>
                  <a:pt x="397" y="447"/>
                </a:cubicBezTo>
                <a:cubicBezTo>
                  <a:pt x="395" y="449"/>
                  <a:pt x="395" y="449"/>
                  <a:pt x="395" y="449"/>
                </a:cubicBezTo>
                <a:cubicBezTo>
                  <a:pt x="405" y="461"/>
                  <a:pt x="405" y="461"/>
                  <a:pt x="405" y="461"/>
                </a:cubicBezTo>
                <a:cubicBezTo>
                  <a:pt x="407" y="460"/>
                  <a:pt x="407" y="460"/>
                  <a:pt x="407" y="460"/>
                </a:cubicBezTo>
                <a:cubicBezTo>
                  <a:pt x="409" y="458"/>
                  <a:pt x="414" y="455"/>
                  <a:pt x="416" y="453"/>
                </a:cubicBezTo>
                <a:cubicBezTo>
                  <a:pt x="417" y="454"/>
                  <a:pt x="418" y="456"/>
                  <a:pt x="421" y="459"/>
                </a:cubicBezTo>
                <a:cubicBezTo>
                  <a:pt x="417" y="462"/>
                  <a:pt x="414" y="464"/>
                  <a:pt x="412" y="466"/>
                </a:cubicBezTo>
                <a:cubicBezTo>
                  <a:pt x="410" y="467"/>
                  <a:pt x="410" y="467"/>
                  <a:pt x="410" y="467"/>
                </a:cubicBezTo>
                <a:cubicBezTo>
                  <a:pt x="410" y="467"/>
                  <a:pt x="415" y="474"/>
                  <a:pt x="417" y="476"/>
                </a:cubicBezTo>
                <a:cubicBezTo>
                  <a:pt x="415" y="478"/>
                  <a:pt x="411" y="481"/>
                  <a:pt x="407" y="483"/>
                </a:cubicBezTo>
                <a:cubicBezTo>
                  <a:pt x="405" y="480"/>
                  <a:pt x="389" y="454"/>
                  <a:pt x="389" y="454"/>
                </a:cubicBezTo>
                <a:cubicBezTo>
                  <a:pt x="387" y="455"/>
                  <a:pt x="387" y="455"/>
                  <a:pt x="387" y="455"/>
                </a:cubicBezTo>
                <a:cubicBezTo>
                  <a:pt x="367" y="469"/>
                  <a:pt x="341" y="477"/>
                  <a:pt x="340" y="477"/>
                </a:cubicBezTo>
                <a:cubicBezTo>
                  <a:pt x="338" y="478"/>
                  <a:pt x="338" y="478"/>
                  <a:pt x="338" y="478"/>
                </a:cubicBezTo>
                <a:cubicBezTo>
                  <a:pt x="343" y="492"/>
                  <a:pt x="343" y="492"/>
                  <a:pt x="343" y="492"/>
                </a:cubicBezTo>
                <a:cubicBezTo>
                  <a:pt x="346" y="491"/>
                  <a:pt x="346" y="491"/>
                  <a:pt x="346" y="491"/>
                </a:cubicBezTo>
                <a:cubicBezTo>
                  <a:pt x="348" y="490"/>
                  <a:pt x="354" y="489"/>
                  <a:pt x="357" y="488"/>
                </a:cubicBezTo>
                <a:cubicBezTo>
                  <a:pt x="357" y="489"/>
                  <a:pt x="358" y="492"/>
                  <a:pt x="359" y="495"/>
                </a:cubicBezTo>
                <a:cubicBezTo>
                  <a:pt x="355" y="497"/>
                  <a:pt x="351" y="498"/>
                  <a:pt x="349" y="499"/>
                </a:cubicBezTo>
                <a:cubicBezTo>
                  <a:pt x="346" y="499"/>
                  <a:pt x="346" y="499"/>
                  <a:pt x="346" y="499"/>
                </a:cubicBezTo>
                <a:cubicBezTo>
                  <a:pt x="346" y="499"/>
                  <a:pt x="349" y="508"/>
                  <a:pt x="350" y="511"/>
                </a:cubicBezTo>
                <a:cubicBezTo>
                  <a:pt x="348" y="511"/>
                  <a:pt x="344" y="513"/>
                  <a:pt x="339" y="514"/>
                </a:cubicBezTo>
                <a:cubicBezTo>
                  <a:pt x="338" y="510"/>
                  <a:pt x="330" y="481"/>
                  <a:pt x="330" y="481"/>
                </a:cubicBezTo>
                <a:cubicBezTo>
                  <a:pt x="328" y="482"/>
                  <a:pt x="328" y="482"/>
                  <a:pt x="328" y="482"/>
                </a:cubicBezTo>
                <a:cubicBezTo>
                  <a:pt x="304" y="489"/>
                  <a:pt x="277" y="489"/>
                  <a:pt x="277" y="489"/>
                </a:cubicBezTo>
                <a:cubicBezTo>
                  <a:pt x="274" y="489"/>
                  <a:pt x="274" y="489"/>
                  <a:pt x="274" y="489"/>
                </a:cubicBezTo>
                <a:cubicBezTo>
                  <a:pt x="275" y="505"/>
                  <a:pt x="275" y="505"/>
                  <a:pt x="275" y="505"/>
                </a:cubicBezTo>
                <a:cubicBezTo>
                  <a:pt x="277" y="504"/>
                  <a:pt x="277" y="504"/>
                  <a:pt x="277" y="504"/>
                </a:cubicBezTo>
                <a:cubicBezTo>
                  <a:pt x="280" y="504"/>
                  <a:pt x="286" y="504"/>
                  <a:pt x="289" y="505"/>
                </a:cubicBezTo>
                <a:cubicBezTo>
                  <a:pt x="289" y="506"/>
                  <a:pt x="289" y="508"/>
                  <a:pt x="289" y="512"/>
                </a:cubicBezTo>
                <a:cubicBezTo>
                  <a:pt x="285" y="512"/>
                  <a:pt x="281" y="512"/>
                  <a:pt x="278" y="512"/>
                </a:cubicBezTo>
                <a:cubicBezTo>
                  <a:pt x="276" y="512"/>
                  <a:pt x="276" y="512"/>
                  <a:pt x="276" y="512"/>
                </a:cubicBezTo>
                <a:cubicBezTo>
                  <a:pt x="276" y="512"/>
                  <a:pt x="276" y="521"/>
                  <a:pt x="276" y="524"/>
                </a:cubicBezTo>
                <a:cubicBezTo>
                  <a:pt x="273" y="524"/>
                  <a:pt x="269" y="524"/>
                  <a:pt x="265" y="523"/>
                </a:cubicBezTo>
                <a:cubicBezTo>
                  <a:pt x="265" y="523"/>
                  <a:pt x="265" y="523"/>
                  <a:pt x="265" y="523"/>
                </a:cubicBezTo>
                <a:close/>
                <a:moveTo>
                  <a:pt x="424" y="456"/>
                </a:moveTo>
                <a:cubicBezTo>
                  <a:pt x="421" y="453"/>
                  <a:pt x="417" y="448"/>
                  <a:pt x="417" y="448"/>
                </a:cubicBezTo>
                <a:cubicBezTo>
                  <a:pt x="416" y="449"/>
                  <a:pt x="416" y="449"/>
                  <a:pt x="416" y="449"/>
                </a:cubicBezTo>
                <a:cubicBezTo>
                  <a:pt x="415" y="449"/>
                  <a:pt x="409" y="452"/>
                  <a:pt x="406" y="455"/>
                </a:cubicBezTo>
                <a:cubicBezTo>
                  <a:pt x="404" y="453"/>
                  <a:pt x="403" y="451"/>
                  <a:pt x="402" y="450"/>
                </a:cubicBezTo>
                <a:cubicBezTo>
                  <a:pt x="407" y="446"/>
                  <a:pt x="425" y="433"/>
                  <a:pt x="438" y="417"/>
                </a:cubicBezTo>
                <a:cubicBezTo>
                  <a:pt x="441" y="419"/>
                  <a:pt x="464" y="439"/>
                  <a:pt x="464" y="439"/>
                </a:cubicBezTo>
                <a:cubicBezTo>
                  <a:pt x="465" y="438"/>
                  <a:pt x="465" y="438"/>
                  <a:pt x="465" y="438"/>
                </a:cubicBezTo>
                <a:cubicBezTo>
                  <a:pt x="472" y="432"/>
                  <a:pt x="476" y="426"/>
                  <a:pt x="476" y="425"/>
                </a:cubicBezTo>
                <a:cubicBezTo>
                  <a:pt x="477" y="424"/>
                  <a:pt x="477" y="424"/>
                  <a:pt x="477" y="424"/>
                </a:cubicBezTo>
                <a:cubicBezTo>
                  <a:pt x="477" y="424"/>
                  <a:pt x="471" y="418"/>
                  <a:pt x="468" y="417"/>
                </a:cubicBezTo>
                <a:cubicBezTo>
                  <a:pt x="470" y="415"/>
                  <a:pt x="472" y="412"/>
                  <a:pt x="474" y="409"/>
                </a:cubicBezTo>
                <a:cubicBezTo>
                  <a:pt x="477" y="411"/>
                  <a:pt x="483" y="415"/>
                  <a:pt x="483" y="415"/>
                </a:cubicBezTo>
                <a:cubicBezTo>
                  <a:pt x="484" y="413"/>
                  <a:pt x="484" y="413"/>
                  <a:pt x="484" y="413"/>
                </a:cubicBezTo>
                <a:cubicBezTo>
                  <a:pt x="486" y="410"/>
                  <a:pt x="490" y="404"/>
                  <a:pt x="491" y="401"/>
                </a:cubicBezTo>
                <a:cubicBezTo>
                  <a:pt x="493" y="403"/>
                  <a:pt x="496" y="404"/>
                  <a:pt x="497" y="405"/>
                </a:cubicBezTo>
                <a:cubicBezTo>
                  <a:pt x="485" y="428"/>
                  <a:pt x="467" y="447"/>
                  <a:pt x="462" y="452"/>
                </a:cubicBezTo>
                <a:cubicBezTo>
                  <a:pt x="456" y="446"/>
                  <a:pt x="439" y="431"/>
                  <a:pt x="438" y="430"/>
                </a:cubicBezTo>
                <a:cubicBezTo>
                  <a:pt x="437" y="428"/>
                  <a:pt x="437" y="428"/>
                  <a:pt x="437" y="428"/>
                </a:cubicBezTo>
                <a:cubicBezTo>
                  <a:pt x="435" y="430"/>
                  <a:pt x="435" y="430"/>
                  <a:pt x="435" y="430"/>
                </a:cubicBezTo>
                <a:cubicBezTo>
                  <a:pt x="432" y="433"/>
                  <a:pt x="425" y="439"/>
                  <a:pt x="425" y="439"/>
                </a:cubicBezTo>
                <a:cubicBezTo>
                  <a:pt x="423" y="441"/>
                  <a:pt x="423" y="441"/>
                  <a:pt x="423" y="441"/>
                </a:cubicBezTo>
                <a:cubicBezTo>
                  <a:pt x="423" y="441"/>
                  <a:pt x="430" y="446"/>
                  <a:pt x="432" y="448"/>
                </a:cubicBezTo>
                <a:cubicBezTo>
                  <a:pt x="430" y="450"/>
                  <a:pt x="427" y="453"/>
                  <a:pt x="424" y="456"/>
                </a:cubicBezTo>
                <a:cubicBezTo>
                  <a:pt x="424" y="456"/>
                  <a:pt x="424" y="456"/>
                  <a:pt x="424" y="456"/>
                </a:cubicBezTo>
                <a:close/>
                <a:moveTo>
                  <a:pt x="463" y="398"/>
                </a:moveTo>
                <a:cubicBezTo>
                  <a:pt x="463" y="398"/>
                  <a:pt x="458" y="403"/>
                  <a:pt x="455" y="407"/>
                </a:cubicBezTo>
                <a:cubicBezTo>
                  <a:pt x="453" y="406"/>
                  <a:pt x="451" y="404"/>
                  <a:pt x="450" y="403"/>
                </a:cubicBezTo>
                <a:cubicBezTo>
                  <a:pt x="454" y="398"/>
                  <a:pt x="467" y="380"/>
                  <a:pt x="475" y="360"/>
                </a:cubicBezTo>
                <a:cubicBezTo>
                  <a:pt x="479" y="362"/>
                  <a:pt x="506" y="373"/>
                  <a:pt x="506" y="373"/>
                </a:cubicBezTo>
                <a:cubicBezTo>
                  <a:pt x="507" y="371"/>
                  <a:pt x="507" y="371"/>
                  <a:pt x="507" y="371"/>
                </a:cubicBezTo>
                <a:cubicBezTo>
                  <a:pt x="511" y="364"/>
                  <a:pt x="513" y="357"/>
                  <a:pt x="513" y="356"/>
                </a:cubicBezTo>
                <a:cubicBezTo>
                  <a:pt x="514" y="354"/>
                  <a:pt x="514" y="354"/>
                  <a:pt x="514" y="354"/>
                </a:cubicBezTo>
                <a:cubicBezTo>
                  <a:pt x="514" y="354"/>
                  <a:pt x="506" y="351"/>
                  <a:pt x="503" y="350"/>
                </a:cubicBezTo>
                <a:cubicBezTo>
                  <a:pt x="504" y="348"/>
                  <a:pt x="505" y="345"/>
                  <a:pt x="506" y="341"/>
                </a:cubicBezTo>
                <a:cubicBezTo>
                  <a:pt x="510" y="343"/>
                  <a:pt x="516" y="345"/>
                  <a:pt x="516" y="345"/>
                </a:cubicBezTo>
                <a:cubicBezTo>
                  <a:pt x="517" y="342"/>
                  <a:pt x="517" y="342"/>
                  <a:pt x="517" y="342"/>
                </a:cubicBezTo>
                <a:cubicBezTo>
                  <a:pt x="517" y="339"/>
                  <a:pt x="519" y="332"/>
                  <a:pt x="520" y="329"/>
                </a:cubicBezTo>
                <a:cubicBezTo>
                  <a:pt x="522" y="329"/>
                  <a:pt x="525" y="330"/>
                  <a:pt x="527" y="330"/>
                </a:cubicBezTo>
                <a:cubicBezTo>
                  <a:pt x="523" y="356"/>
                  <a:pt x="511" y="380"/>
                  <a:pt x="508" y="387"/>
                </a:cubicBezTo>
                <a:cubicBezTo>
                  <a:pt x="501" y="383"/>
                  <a:pt x="482" y="375"/>
                  <a:pt x="479" y="374"/>
                </a:cubicBezTo>
                <a:cubicBezTo>
                  <a:pt x="477" y="373"/>
                  <a:pt x="477" y="373"/>
                  <a:pt x="477" y="373"/>
                </a:cubicBezTo>
                <a:cubicBezTo>
                  <a:pt x="476" y="375"/>
                  <a:pt x="476" y="375"/>
                  <a:pt x="476" y="375"/>
                </a:cubicBezTo>
                <a:cubicBezTo>
                  <a:pt x="475" y="378"/>
                  <a:pt x="469" y="386"/>
                  <a:pt x="469" y="386"/>
                </a:cubicBezTo>
                <a:cubicBezTo>
                  <a:pt x="468" y="388"/>
                  <a:pt x="468" y="388"/>
                  <a:pt x="468" y="388"/>
                </a:cubicBezTo>
                <a:cubicBezTo>
                  <a:pt x="468" y="388"/>
                  <a:pt x="476" y="392"/>
                  <a:pt x="478" y="393"/>
                </a:cubicBezTo>
                <a:cubicBezTo>
                  <a:pt x="477" y="395"/>
                  <a:pt x="475" y="399"/>
                  <a:pt x="473" y="403"/>
                </a:cubicBezTo>
                <a:cubicBezTo>
                  <a:pt x="469" y="400"/>
                  <a:pt x="464" y="397"/>
                  <a:pt x="464" y="397"/>
                </a:cubicBezTo>
                <a:cubicBezTo>
                  <a:pt x="463" y="398"/>
                  <a:pt x="463" y="398"/>
                  <a:pt x="463" y="398"/>
                </a:cubicBezTo>
                <a:close/>
                <a:moveTo>
                  <a:pt x="42" y="402"/>
                </a:moveTo>
                <a:cubicBezTo>
                  <a:pt x="27" y="381"/>
                  <a:pt x="19" y="356"/>
                  <a:pt x="17" y="348"/>
                </a:cubicBezTo>
                <a:cubicBezTo>
                  <a:pt x="25" y="346"/>
                  <a:pt x="47" y="339"/>
                  <a:pt x="48" y="339"/>
                </a:cubicBezTo>
                <a:cubicBezTo>
                  <a:pt x="50" y="338"/>
                  <a:pt x="50" y="338"/>
                  <a:pt x="50" y="338"/>
                </a:cubicBezTo>
                <a:cubicBezTo>
                  <a:pt x="49" y="336"/>
                  <a:pt x="49" y="336"/>
                  <a:pt x="49" y="336"/>
                </a:cubicBezTo>
                <a:cubicBezTo>
                  <a:pt x="48" y="332"/>
                  <a:pt x="46" y="323"/>
                  <a:pt x="46" y="323"/>
                </a:cubicBezTo>
                <a:cubicBezTo>
                  <a:pt x="46" y="321"/>
                  <a:pt x="46" y="321"/>
                  <a:pt x="46" y="321"/>
                </a:cubicBezTo>
                <a:cubicBezTo>
                  <a:pt x="46" y="321"/>
                  <a:pt x="38" y="323"/>
                  <a:pt x="35" y="324"/>
                </a:cubicBezTo>
                <a:cubicBezTo>
                  <a:pt x="34" y="321"/>
                  <a:pt x="33" y="317"/>
                  <a:pt x="32" y="313"/>
                </a:cubicBezTo>
                <a:cubicBezTo>
                  <a:pt x="36" y="313"/>
                  <a:pt x="43" y="312"/>
                  <a:pt x="43" y="312"/>
                </a:cubicBezTo>
                <a:cubicBezTo>
                  <a:pt x="43" y="310"/>
                  <a:pt x="43" y="310"/>
                  <a:pt x="43" y="310"/>
                </a:cubicBezTo>
                <a:cubicBezTo>
                  <a:pt x="43" y="310"/>
                  <a:pt x="43" y="309"/>
                  <a:pt x="43" y="307"/>
                </a:cubicBezTo>
                <a:cubicBezTo>
                  <a:pt x="43" y="305"/>
                  <a:pt x="43" y="301"/>
                  <a:pt x="42" y="298"/>
                </a:cubicBezTo>
                <a:cubicBezTo>
                  <a:pt x="44" y="298"/>
                  <a:pt x="47" y="297"/>
                  <a:pt x="49" y="297"/>
                </a:cubicBezTo>
                <a:cubicBezTo>
                  <a:pt x="49" y="304"/>
                  <a:pt x="52" y="325"/>
                  <a:pt x="59" y="345"/>
                </a:cubicBezTo>
                <a:cubicBezTo>
                  <a:pt x="55" y="346"/>
                  <a:pt x="28" y="357"/>
                  <a:pt x="28" y="357"/>
                </a:cubicBezTo>
                <a:cubicBezTo>
                  <a:pt x="28" y="359"/>
                  <a:pt x="28" y="359"/>
                  <a:pt x="28" y="359"/>
                </a:cubicBezTo>
                <a:cubicBezTo>
                  <a:pt x="30" y="366"/>
                  <a:pt x="34" y="374"/>
                  <a:pt x="34" y="374"/>
                </a:cubicBezTo>
                <a:cubicBezTo>
                  <a:pt x="35" y="376"/>
                  <a:pt x="35" y="376"/>
                  <a:pt x="35" y="376"/>
                </a:cubicBezTo>
                <a:cubicBezTo>
                  <a:pt x="35" y="376"/>
                  <a:pt x="43" y="372"/>
                  <a:pt x="45" y="371"/>
                </a:cubicBezTo>
                <a:cubicBezTo>
                  <a:pt x="46" y="374"/>
                  <a:pt x="48" y="377"/>
                  <a:pt x="49" y="380"/>
                </a:cubicBezTo>
                <a:cubicBezTo>
                  <a:pt x="46" y="381"/>
                  <a:pt x="39" y="385"/>
                  <a:pt x="39" y="385"/>
                </a:cubicBezTo>
                <a:cubicBezTo>
                  <a:pt x="41" y="387"/>
                  <a:pt x="41" y="387"/>
                  <a:pt x="41" y="387"/>
                </a:cubicBezTo>
                <a:cubicBezTo>
                  <a:pt x="43" y="390"/>
                  <a:pt x="46" y="396"/>
                  <a:pt x="48" y="399"/>
                </a:cubicBezTo>
                <a:cubicBezTo>
                  <a:pt x="46" y="400"/>
                  <a:pt x="44" y="401"/>
                  <a:pt x="42" y="402"/>
                </a:cubicBezTo>
                <a:cubicBezTo>
                  <a:pt x="42" y="402"/>
                  <a:pt x="42" y="402"/>
                  <a:pt x="42" y="402"/>
                </a:cubicBezTo>
                <a:close/>
                <a:moveTo>
                  <a:pt x="492" y="335"/>
                </a:moveTo>
                <a:cubicBezTo>
                  <a:pt x="492" y="335"/>
                  <a:pt x="489" y="341"/>
                  <a:pt x="487" y="346"/>
                </a:cubicBezTo>
                <a:cubicBezTo>
                  <a:pt x="485" y="345"/>
                  <a:pt x="483" y="344"/>
                  <a:pt x="481" y="344"/>
                </a:cubicBezTo>
                <a:cubicBezTo>
                  <a:pt x="483" y="337"/>
                  <a:pt x="490" y="317"/>
                  <a:pt x="492" y="296"/>
                </a:cubicBezTo>
                <a:cubicBezTo>
                  <a:pt x="496" y="296"/>
                  <a:pt x="526" y="298"/>
                  <a:pt x="526" y="298"/>
                </a:cubicBezTo>
                <a:cubicBezTo>
                  <a:pt x="526" y="297"/>
                  <a:pt x="526" y="297"/>
                  <a:pt x="526" y="297"/>
                </a:cubicBezTo>
                <a:cubicBezTo>
                  <a:pt x="527" y="292"/>
                  <a:pt x="528" y="287"/>
                  <a:pt x="528" y="284"/>
                </a:cubicBezTo>
                <a:cubicBezTo>
                  <a:pt x="528" y="282"/>
                  <a:pt x="527" y="281"/>
                  <a:pt x="527" y="280"/>
                </a:cubicBezTo>
                <a:cubicBezTo>
                  <a:pt x="527" y="278"/>
                  <a:pt x="527" y="278"/>
                  <a:pt x="527" y="278"/>
                </a:cubicBezTo>
                <a:cubicBezTo>
                  <a:pt x="527" y="278"/>
                  <a:pt x="519" y="278"/>
                  <a:pt x="516" y="278"/>
                </a:cubicBezTo>
                <a:cubicBezTo>
                  <a:pt x="516" y="278"/>
                  <a:pt x="516" y="277"/>
                  <a:pt x="516" y="277"/>
                </a:cubicBezTo>
                <a:cubicBezTo>
                  <a:pt x="516" y="274"/>
                  <a:pt x="516" y="272"/>
                  <a:pt x="516" y="269"/>
                </a:cubicBezTo>
                <a:cubicBezTo>
                  <a:pt x="520" y="269"/>
                  <a:pt x="527" y="268"/>
                  <a:pt x="527" y="268"/>
                </a:cubicBezTo>
                <a:cubicBezTo>
                  <a:pt x="527" y="266"/>
                  <a:pt x="527" y="266"/>
                  <a:pt x="527" y="266"/>
                </a:cubicBezTo>
                <a:cubicBezTo>
                  <a:pt x="526" y="262"/>
                  <a:pt x="526" y="255"/>
                  <a:pt x="526" y="252"/>
                </a:cubicBezTo>
                <a:cubicBezTo>
                  <a:pt x="528" y="252"/>
                  <a:pt x="530" y="252"/>
                  <a:pt x="532" y="251"/>
                </a:cubicBezTo>
                <a:cubicBezTo>
                  <a:pt x="534" y="260"/>
                  <a:pt x="534" y="268"/>
                  <a:pt x="534" y="276"/>
                </a:cubicBezTo>
                <a:cubicBezTo>
                  <a:pt x="534" y="292"/>
                  <a:pt x="532" y="306"/>
                  <a:pt x="531" y="310"/>
                </a:cubicBezTo>
                <a:cubicBezTo>
                  <a:pt x="524" y="309"/>
                  <a:pt x="501" y="306"/>
                  <a:pt x="500" y="306"/>
                </a:cubicBezTo>
                <a:cubicBezTo>
                  <a:pt x="497" y="306"/>
                  <a:pt x="497" y="306"/>
                  <a:pt x="497" y="306"/>
                </a:cubicBezTo>
                <a:cubicBezTo>
                  <a:pt x="497" y="308"/>
                  <a:pt x="497" y="308"/>
                  <a:pt x="497" y="308"/>
                </a:cubicBezTo>
                <a:cubicBezTo>
                  <a:pt x="497" y="312"/>
                  <a:pt x="494" y="321"/>
                  <a:pt x="494" y="321"/>
                </a:cubicBezTo>
                <a:cubicBezTo>
                  <a:pt x="494" y="324"/>
                  <a:pt x="494" y="324"/>
                  <a:pt x="494" y="324"/>
                </a:cubicBezTo>
                <a:cubicBezTo>
                  <a:pt x="494" y="324"/>
                  <a:pt x="502" y="325"/>
                  <a:pt x="505" y="325"/>
                </a:cubicBezTo>
                <a:cubicBezTo>
                  <a:pt x="504" y="328"/>
                  <a:pt x="504" y="332"/>
                  <a:pt x="503" y="336"/>
                </a:cubicBezTo>
                <a:cubicBezTo>
                  <a:pt x="499" y="335"/>
                  <a:pt x="493" y="333"/>
                  <a:pt x="493" y="333"/>
                </a:cubicBezTo>
                <a:cubicBezTo>
                  <a:pt x="492" y="335"/>
                  <a:pt x="492" y="335"/>
                  <a:pt x="492" y="335"/>
                </a:cubicBezTo>
                <a:close/>
                <a:moveTo>
                  <a:pt x="13" y="329"/>
                </a:moveTo>
                <a:cubicBezTo>
                  <a:pt x="7" y="308"/>
                  <a:pt x="6" y="286"/>
                  <a:pt x="6" y="275"/>
                </a:cubicBezTo>
                <a:cubicBezTo>
                  <a:pt x="6" y="273"/>
                  <a:pt x="6" y="272"/>
                  <a:pt x="6" y="271"/>
                </a:cubicBezTo>
                <a:cubicBezTo>
                  <a:pt x="14" y="271"/>
                  <a:pt x="37" y="271"/>
                  <a:pt x="38" y="271"/>
                </a:cubicBezTo>
                <a:cubicBezTo>
                  <a:pt x="40" y="271"/>
                  <a:pt x="40" y="271"/>
                  <a:pt x="40" y="271"/>
                </a:cubicBezTo>
                <a:cubicBezTo>
                  <a:pt x="40" y="268"/>
                  <a:pt x="40" y="268"/>
                  <a:pt x="40" y="268"/>
                </a:cubicBezTo>
                <a:cubicBezTo>
                  <a:pt x="40" y="264"/>
                  <a:pt x="41" y="255"/>
                  <a:pt x="41" y="255"/>
                </a:cubicBezTo>
                <a:cubicBezTo>
                  <a:pt x="41" y="252"/>
                  <a:pt x="41" y="252"/>
                  <a:pt x="41" y="252"/>
                </a:cubicBezTo>
                <a:cubicBezTo>
                  <a:pt x="41" y="252"/>
                  <a:pt x="33" y="252"/>
                  <a:pt x="30" y="252"/>
                </a:cubicBezTo>
                <a:cubicBezTo>
                  <a:pt x="30" y="250"/>
                  <a:pt x="30" y="246"/>
                  <a:pt x="30" y="242"/>
                </a:cubicBezTo>
                <a:cubicBezTo>
                  <a:pt x="34" y="242"/>
                  <a:pt x="41" y="243"/>
                  <a:pt x="41" y="243"/>
                </a:cubicBezTo>
                <a:cubicBezTo>
                  <a:pt x="41" y="241"/>
                  <a:pt x="41" y="241"/>
                  <a:pt x="41" y="241"/>
                </a:cubicBezTo>
                <a:cubicBezTo>
                  <a:pt x="41" y="241"/>
                  <a:pt x="43" y="234"/>
                  <a:pt x="44" y="230"/>
                </a:cubicBezTo>
                <a:cubicBezTo>
                  <a:pt x="46" y="230"/>
                  <a:pt x="49" y="230"/>
                  <a:pt x="51" y="231"/>
                </a:cubicBezTo>
                <a:cubicBezTo>
                  <a:pt x="50" y="236"/>
                  <a:pt x="47" y="253"/>
                  <a:pt x="47" y="270"/>
                </a:cubicBezTo>
                <a:cubicBezTo>
                  <a:pt x="47" y="273"/>
                  <a:pt x="47" y="276"/>
                  <a:pt x="47" y="279"/>
                </a:cubicBezTo>
                <a:cubicBezTo>
                  <a:pt x="43" y="280"/>
                  <a:pt x="14" y="281"/>
                  <a:pt x="14" y="281"/>
                </a:cubicBezTo>
                <a:cubicBezTo>
                  <a:pt x="13" y="283"/>
                  <a:pt x="13" y="283"/>
                  <a:pt x="13" y="283"/>
                </a:cubicBezTo>
                <a:cubicBezTo>
                  <a:pt x="13" y="285"/>
                  <a:pt x="13" y="286"/>
                  <a:pt x="13" y="288"/>
                </a:cubicBezTo>
                <a:cubicBezTo>
                  <a:pt x="13" y="294"/>
                  <a:pt x="14" y="299"/>
                  <a:pt x="14" y="299"/>
                </a:cubicBezTo>
                <a:cubicBezTo>
                  <a:pt x="15" y="301"/>
                  <a:pt x="15" y="301"/>
                  <a:pt x="15" y="301"/>
                </a:cubicBezTo>
                <a:cubicBezTo>
                  <a:pt x="15" y="301"/>
                  <a:pt x="23" y="300"/>
                  <a:pt x="26" y="300"/>
                </a:cubicBezTo>
                <a:cubicBezTo>
                  <a:pt x="26" y="303"/>
                  <a:pt x="27" y="306"/>
                  <a:pt x="27" y="310"/>
                </a:cubicBezTo>
                <a:cubicBezTo>
                  <a:pt x="23" y="310"/>
                  <a:pt x="16" y="311"/>
                  <a:pt x="16" y="311"/>
                </a:cubicBezTo>
                <a:cubicBezTo>
                  <a:pt x="17" y="313"/>
                  <a:pt x="17" y="313"/>
                  <a:pt x="17" y="313"/>
                </a:cubicBezTo>
                <a:cubicBezTo>
                  <a:pt x="18" y="317"/>
                  <a:pt x="19" y="324"/>
                  <a:pt x="20" y="327"/>
                </a:cubicBezTo>
                <a:cubicBezTo>
                  <a:pt x="18" y="328"/>
                  <a:pt x="15" y="328"/>
                  <a:pt x="13" y="329"/>
                </a:cubicBezTo>
                <a:cubicBezTo>
                  <a:pt x="13" y="329"/>
                  <a:pt x="13" y="329"/>
                  <a:pt x="13" y="329"/>
                </a:cubicBezTo>
                <a:close/>
                <a:moveTo>
                  <a:pt x="503" y="265"/>
                </a:moveTo>
                <a:cubicBezTo>
                  <a:pt x="501" y="265"/>
                  <a:pt x="501" y="265"/>
                  <a:pt x="501" y="265"/>
                </a:cubicBezTo>
                <a:cubicBezTo>
                  <a:pt x="501" y="266"/>
                  <a:pt x="501" y="266"/>
                  <a:pt x="501" y="266"/>
                </a:cubicBezTo>
                <a:cubicBezTo>
                  <a:pt x="500" y="267"/>
                  <a:pt x="499" y="274"/>
                  <a:pt x="499" y="278"/>
                </a:cubicBezTo>
                <a:cubicBezTo>
                  <a:pt x="497" y="278"/>
                  <a:pt x="495" y="278"/>
                  <a:pt x="493" y="278"/>
                </a:cubicBezTo>
                <a:cubicBezTo>
                  <a:pt x="493" y="276"/>
                  <a:pt x="493" y="273"/>
                  <a:pt x="493" y="269"/>
                </a:cubicBezTo>
                <a:cubicBezTo>
                  <a:pt x="493" y="259"/>
                  <a:pt x="492" y="244"/>
                  <a:pt x="489" y="230"/>
                </a:cubicBezTo>
                <a:cubicBezTo>
                  <a:pt x="493" y="229"/>
                  <a:pt x="522" y="222"/>
                  <a:pt x="522" y="222"/>
                </a:cubicBezTo>
                <a:cubicBezTo>
                  <a:pt x="522" y="221"/>
                  <a:pt x="522" y="221"/>
                  <a:pt x="522" y="221"/>
                </a:cubicBezTo>
                <a:cubicBezTo>
                  <a:pt x="522" y="213"/>
                  <a:pt x="519" y="205"/>
                  <a:pt x="519" y="205"/>
                </a:cubicBezTo>
                <a:cubicBezTo>
                  <a:pt x="518" y="203"/>
                  <a:pt x="518" y="203"/>
                  <a:pt x="518" y="203"/>
                </a:cubicBezTo>
                <a:cubicBezTo>
                  <a:pt x="518" y="203"/>
                  <a:pt x="510" y="205"/>
                  <a:pt x="507" y="206"/>
                </a:cubicBezTo>
                <a:cubicBezTo>
                  <a:pt x="507" y="203"/>
                  <a:pt x="506" y="200"/>
                  <a:pt x="504" y="197"/>
                </a:cubicBezTo>
                <a:cubicBezTo>
                  <a:pt x="508" y="195"/>
                  <a:pt x="515" y="193"/>
                  <a:pt x="515" y="193"/>
                </a:cubicBezTo>
                <a:cubicBezTo>
                  <a:pt x="514" y="191"/>
                  <a:pt x="514" y="191"/>
                  <a:pt x="514" y="191"/>
                </a:cubicBezTo>
                <a:cubicBezTo>
                  <a:pt x="512" y="188"/>
                  <a:pt x="510" y="181"/>
                  <a:pt x="509" y="178"/>
                </a:cubicBezTo>
                <a:cubicBezTo>
                  <a:pt x="511" y="177"/>
                  <a:pt x="513" y="176"/>
                  <a:pt x="515" y="176"/>
                </a:cubicBezTo>
                <a:cubicBezTo>
                  <a:pt x="526" y="199"/>
                  <a:pt x="530" y="224"/>
                  <a:pt x="531" y="232"/>
                </a:cubicBezTo>
                <a:cubicBezTo>
                  <a:pt x="523" y="233"/>
                  <a:pt x="500" y="237"/>
                  <a:pt x="499" y="237"/>
                </a:cubicBezTo>
                <a:cubicBezTo>
                  <a:pt x="497" y="237"/>
                  <a:pt x="497" y="237"/>
                  <a:pt x="497" y="237"/>
                </a:cubicBezTo>
                <a:cubicBezTo>
                  <a:pt x="497" y="239"/>
                  <a:pt x="497" y="239"/>
                  <a:pt x="497" y="239"/>
                </a:cubicBezTo>
                <a:cubicBezTo>
                  <a:pt x="498" y="244"/>
                  <a:pt x="499" y="253"/>
                  <a:pt x="499" y="253"/>
                </a:cubicBezTo>
                <a:cubicBezTo>
                  <a:pt x="499" y="255"/>
                  <a:pt x="499" y="255"/>
                  <a:pt x="499" y="255"/>
                </a:cubicBezTo>
                <a:cubicBezTo>
                  <a:pt x="499" y="255"/>
                  <a:pt x="507" y="254"/>
                  <a:pt x="510" y="254"/>
                </a:cubicBezTo>
                <a:cubicBezTo>
                  <a:pt x="510" y="256"/>
                  <a:pt x="511" y="260"/>
                  <a:pt x="511" y="264"/>
                </a:cubicBezTo>
                <a:cubicBezTo>
                  <a:pt x="507" y="265"/>
                  <a:pt x="503" y="265"/>
                  <a:pt x="503" y="265"/>
                </a:cubicBezTo>
                <a:cubicBezTo>
                  <a:pt x="503" y="265"/>
                  <a:pt x="503" y="265"/>
                  <a:pt x="503" y="265"/>
                </a:cubicBezTo>
                <a:close/>
                <a:moveTo>
                  <a:pt x="485" y="213"/>
                </a:moveTo>
                <a:cubicBezTo>
                  <a:pt x="483" y="206"/>
                  <a:pt x="477" y="185"/>
                  <a:pt x="467" y="167"/>
                </a:cubicBezTo>
                <a:cubicBezTo>
                  <a:pt x="470" y="165"/>
                  <a:pt x="496" y="150"/>
                  <a:pt x="496" y="150"/>
                </a:cubicBezTo>
                <a:cubicBezTo>
                  <a:pt x="495" y="148"/>
                  <a:pt x="495" y="148"/>
                  <a:pt x="495" y="148"/>
                </a:cubicBezTo>
                <a:cubicBezTo>
                  <a:pt x="492" y="141"/>
                  <a:pt x="487" y="134"/>
                  <a:pt x="487" y="134"/>
                </a:cubicBezTo>
                <a:cubicBezTo>
                  <a:pt x="486" y="132"/>
                  <a:pt x="486" y="132"/>
                  <a:pt x="486" y="132"/>
                </a:cubicBezTo>
                <a:cubicBezTo>
                  <a:pt x="486" y="132"/>
                  <a:pt x="479" y="137"/>
                  <a:pt x="476" y="138"/>
                </a:cubicBezTo>
                <a:cubicBezTo>
                  <a:pt x="475" y="136"/>
                  <a:pt x="473" y="133"/>
                  <a:pt x="471" y="131"/>
                </a:cubicBezTo>
                <a:cubicBezTo>
                  <a:pt x="474" y="128"/>
                  <a:pt x="480" y="124"/>
                  <a:pt x="480" y="124"/>
                </a:cubicBezTo>
                <a:cubicBezTo>
                  <a:pt x="478" y="122"/>
                  <a:pt x="478" y="122"/>
                  <a:pt x="478" y="122"/>
                </a:cubicBezTo>
                <a:cubicBezTo>
                  <a:pt x="476" y="120"/>
                  <a:pt x="472" y="114"/>
                  <a:pt x="470" y="112"/>
                </a:cubicBezTo>
                <a:cubicBezTo>
                  <a:pt x="471" y="110"/>
                  <a:pt x="473" y="109"/>
                  <a:pt x="475" y="107"/>
                </a:cubicBezTo>
                <a:cubicBezTo>
                  <a:pt x="493" y="126"/>
                  <a:pt x="504" y="150"/>
                  <a:pt x="508" y="156"/>
                </a:cubicBezTo>
                <a:cubicBezTo>
                  <a:pt x="500" y="160"/>
                  <a:pt x="480" y="171"/>
                  <a:pt x="479" y="171"/>
                </a:cubicBezTo>
                <a:cubicBezTo>
                  <a:pt x="477" y="172"/>
                  <a:pt x="477" y="172"/>
                  <a:pt x="477" y="172"/>
                </a:cubicBezTo>
                <a:cubicBezTo>
                  <a:pt x="478" y="174"/>
                  <a:pt x="478" y="174"/>
                  <a:pt x="478" y="174"/>
                </a:cubicBezTo>
                <a:cubicBezTo>
                  <a:pt x="480" y="178"/>
                  <a:pt x="483" y="187"/>
                  <a:pt x="483" y="187"/>
                </a:cubicBezTo>
                <a:cubicBezTo>
                  <a:pt x="484" y="189"/>
                  <a:pt x="484" y="189"/>
                  <a:pt x="484" y="189"/>
                </a:cubicBezTo>
                <a:cubicBezTo>
                  <a:pt x="484" y="189"/>
                  <a:pt x="492" y="185"/>
                  <a:pt x="494" y="184"/>
                </a:cubicBezTo>
                <a:cubicBezTo>
                  <a:pt x="495" y="186"/>
                  <a:pt x="497" y="190"/>
                  <a:pt x="499" y="194"/>
                </a:cubicBezTo>
                <a:cubicBezTo>
                  <a:pt x="495" y="195"/>
                  <a:pt x="489" y="197"/>
                  <a:pt x="489" y="197"/>
                </a:cubicBezTo>
                <a:cubicBezTo>
                  <a:pt x="489" y="199"/>
                  <a:pt x="489" y="199"/>
                  <a:pt x="489" y="199"/>
                </a:cubicBezTo>
                <a:cubicBezTo>
                  <a:pt x="489" y="199"/>
                  <a:pt x="490" y="206"/>
                  <a:pt x="491" y="211"/>
                </a:cubicBezTo>
                <a:cubicBezTo>
                  <a:pt x="489" y="211"/>
                  <a:pt x="487" y="212"/>
                  <a:pt x="485" y="213"/>
                </a:cubicBezTo>
                <a:cubicBezTo>
                  <a:pt x="485" y="213"/>
                  <a:pt x="485" y="213"/>
                  <a:pt x="485" y="213"/>
                </a:cubicBezTo>
                <a:close/>
                <a:moveTo>
                  <a:pt x="458" y="152"/>
                </a:moveTo>
                <a:cubicBezTo>
                  <a:pt x="454" y="146"/>
                  <a:pt x="442" y="128"/>
                  <a:pt x="427" y="113"/>
                </a:cubicBezTo>
                <a:cubicBezTo>
                  <a:pt x="429" y="111"/>
                  <a:pt x="450" y="89"/>
                  <a:pt x="450" y="89"/>
                </a:cubicBezTo>
                <a:cubicBezTo>
                  <a:pt x="449" y="87"/>
                  <a:pt x="449" y="87"/>
                  <a:pt x="449" y="87"/>
                </a:cubicBezTo>
                <a:cubicBezTo>
                  <a:pt x="444" y="81"/>
                  <a:pt x="438" y="76"/>
                  <a:pt x="437" y="76"/>
                </a:cubicBezTo>
                <a:cubicBezTo>
                  <a:pt x="436" y="75"/>
                  <a:pt x="436" y="75"/>
                  <a:pt x="436" y="75"/>
                </a:cubicBezTo>
                <a:cubicBezTo>
                  <a:pt x="436" y="75"/>
                  <a:pt x="430" y="81"/>
                  <a:pt x="428" y="83"/>
                </a:cubicBezTo>
                <a:cubicBezTo>
                  <a:pt x="426" y="81"/>
                  <a:pt x="424" y="79"/>
                  <a:pt x="421" y="77"/>
                </a:cubicBezTo>
                <a:cubicBezTo>
                  <a:pt x="424" y="74"/>
                  <a:pt x="428" y="69"/>
                  <a:pt x="428" y="69"/>
                </a:cubicBezTo>
                <a:cubicBezTo>
                  <a:pt x="426" y="67"/>
                  <a:pt x="426" y="67"/>
                  <a:pt x="426" y="67"/>
                </a:cubicBezTo>
                <a:cubicBezTo>
                  <a:pt x="423" y="65"/>
                  <a:pt x="417" y="61"/>
                  <a:pt x="415" y="59"/>
                </a:cubicBezTo>
                <a:cubicBezTo>
                  <a:pt x="416" y="57"/>
                  <a:pt x="417" y="55"/>
                  <a:pt x="419" y="54"/>
                </a:cubicBezTo>
                <a:cubicBezTo>
                  <a:pt x="441" y="67"/>
                  <a:pt x="458" y="86"/>
                  <a:pt x="462" y="92"/>
                </a:cubicBezTo>
                <a:cubicBezTo>
                  <a:pt x="457" y="97"/>
                  <a:pt x="440" y="113"/>
                  <a:pt x="439" y="114"/>
                </a:cubicBezTo>
                <a:cubicBezTo>
                  <a:pt x="438" y="116"/>
                  <a:pt x="438" y="116"/>
                  <a:pt x="438" y="116"/>
                </a:cubicBezTo>
                <a:cubicBezTo>
                  <a:pt x="439" y="117"/>
                  <a:pt x="439" y="117"/>
                  <a:pt x="439" y="117"/>
                </a:cubicBezTo>
                <a:cubicBezTo>
                  <a:pt x="442" y="120"/>
                  <a:pt x="448" y="128"/>
                  <a:pt x="448" y="128"/>
                </a:cubicBezTo>
                <a:cubicBezTo>
                  <a:pt x="449" y="130"/>
                  <a:pt x="449" y="130"/>
                  <a:pt x="449" y="130"/>
                </a:cubicBezTo>
                <a:cubicBezTo>
                  <a:pt x="449" y="130"/>
                  <a:pt x="456" y="124"/>
                  <a:pt x="458" y="122"/>
                </a:cubicBezTo>
                <a:cubicBezTo>
                  <a:pt x="459" y="123"/>
                  <a:pt x="462" y="127"/>
                  <a:pt x="465" y="130"/>
                </a:cubicBezTo>
                <a:cubicBezTo>
                  <a:pt x="461" y="132"/>
                  <a:pt x="456" y="136"/>
                  <a:pt x="456" y="136"/>
                </a:cubicBezTo>
                <a:cubicBezTo>
                  <a:pt x="457" y="138"/>
                  <a:pt x="457" y="138"/>
                  <a:pt x="457" y="138"/>
                </a:cubicBezTo>
                <a:cubicBezTo>
                  <a:pt x="457" y="138"/>
                  <a:pt x="460" y="144"/>
                  <a:pt x="463" y="148"/>
                </a:cubicBezTo>
                <a:cubicBezTo>
                  <a:pt x="461" y="149"/>
                  <a:pt x="459" y="150"/>
                  <a:pt x="458" y="152"/>
                </a:cubicBezTo>
                <a:cubicBezTo>
                  <a:pt x="458" y="152"/>
                  <a:pt x="458" y="152"/>
                  <a:pt x="458" y="152"/>
                </a:cubicBezTo>
                <a:close/>
                <a:moveTo>
                  <a:pt x="414" y="101"/>
                </a:moveTo>
                <a:cubicBezTo>
                  <a:pt x="408" y="96"/>
                  <a:pt x="392" y="83"/>
                  <a:pt x="374" y="73"/>
                </a:cubicBezTo>
                <a:cubicBezTo>
                  <a:pt x="375" y="70"/>
                  <a:pt x="389" y="43"/>
                  <a:pt x="389" y="43"/>
                </a:cubicBezTo>
                <a:cubicBezTo>
                  <a:pt x="388" y="42"/>
                  <a:pt x="388" y="42"/>
                  <a:pt x="388" y="42"/>
                </a:cubicBezTo>
                <a:cubicBezTo>
                  <a:pt x="381" y="38"/>
                  <a:pt x="373" y="35"/>
                  <a:pt x="373" y="35"/>
                </a:cubicBezTo>
                <a:cubicBezTo>
                  <a:pt x="371" y="34"/>
                  <a:pt x="371" y="34"/>
                  <a:pt x="371" y="34"/>
                </a:cubicBezTo>
                <a:cubicBezTo>
                  <a:pt x="371" y="34"/>
                  <a:pt x="368" y="42"/>
                  <a:pt x="366" y="44"/>
                </a:cubicBezTo>
                <a:cubicBezTo>
                  <a:pt x="364" y="43"/>
                  <a:pt x="361" y="42"/>
                  <a:pt x="358" y="41"/>
                </a:cubicBezTo>
                <a:cubicBezTo>
                  <a:pt x="359" y="37"/>
                  <a:pt x="362" y="31"/>
                  <a:pt x="362" y="31"/>
                </a:cubicBezTo>
                <a:cubicBezTo>
                  <a:pt x="360" y="30"/>
                  <a:pt x="360" y="30"/>
                  <a:pt x="360" y="30"/>
                </a:cubicBezTo>
                <a:cubicBezTo>
                  <a:pt x="356" y="29"/>
                  <a:pt x="350" y="27"/>
                  <a:pt x="346" y="25"/>
                </a:cubicBezTo>
                <a:cubicBezTo>
                  <a:pt x="347" y="23"/>
                  <a:pt x="348" y="21"/>
                  <a:pt x="349" y="19"/>
                </a:cubicBezTo>
                <a:cubicBezTo>
                  <a:pt x="374" y="25"/>
                  <a:pt x="396" y="38"/>
                  <a:pt x="402" y="42"/>
                </a:cubicBezTo>
                <a:cubicBezTo>
                  <a:pt x="398" y="49"/>
                  <a:pt x="387" y="69"/>
                  <a:pt x="386" y="70"/>
                </a:cubicBezTo>
                <a:cubicBezTo>
                  <a:pt x="385" y="71"/>
                  <a:pt x="385" y="71"/>
                  <a:pt x="385" y="71"/>
                </a:cubicBezTo>
                <a:cubicBezTo>
                  <a:pt x="387" y="72"/>
                  <a:pt x="387" y="72"/>
                  <a:pt x="387" y="72"/>
                </a:cubicBezTo>
                <a:cubicBezTo>
                  <a:pt x="390" y="75"/>
                  <a:pt x="398" y="80"/>
                  <a:pt x="398" y="80"/>
                </a:cubicBezTo>
                <a:cubicBezTo>
                  <a:pt x="400" y="82"/>
                  <a:pt x="400" y="82"/>
                  <a:pt x="400" y="82"/>
                </a:cubicBezTo>
                <a:cubicBezTo>
                  <a:pt x="400" y="82"/>
                  <a:pt x="404" y="74"/>
                  <a:pt x="406" y="72"/>
                </a:cubicBezTo>
                <a:cubicBezTo>
                  <a:pt x="408" y="73"/>
                  <a:pt x="411" y="76"/>
                  <a:pt x="415" y="78"/>
                </a:cubicBezTo>
                <a:cubicBezTo>
                  <a:pt x="412" y="81"/>
                  <a:pt x="408" y="86"/>
                  <a:pt x="408" y="86"/>
                </a:cubicBezTo>
                <a:cubicBezTo>
                  <a:pt x="409" y="88"/>
                  <a:pt x="409" y="88"/>
                  <a:pt x="409" y="88"/>
                </a:cubicBezTo>
                <a:cubicBezTo>
                  <a:pt x="410" y="88"/>
                  <a:pt x="414" y="93"/>
                  <a:pt x="418" y="96"/>
                </a:cubicBezTo>
                <a:cubicBezTo>
                  <a:pt x="416" y="98"/>
                  <a:pt x="415" y="99"/>
                  <a:pt x="414" y="101"/>
                </a:cubicBezTo>
                <a:cubicBezTo>
                  <a:pt x="414" y="101"/>
                  <a:pt x="414" y="101"/>
                  <a:pt x="414" y="101"/>
                </a:cubicBezTo>
                <a:close/>
                <a:moveTo>
                  <a:pt x="358" y="66"/>
                </a:moveTo>
                <a:cubicBezTo>
                  <a:pt x="351" y="63"/>
                  <a:pt x="332" y="54"/>
                  <a:pt x="311" y="51"/>
                </a:cubicBezTo>
                <a:cubicBezTo>
                  <a:pt x="312" y="47"/>
                  <a:pt x="318" y="18"/>
                  <a:pt x="318" y="18"/>
                </a:cubicBezTo>
                <a:cubicBezTo>
                  <a:pt x="316" y="17"/>
                  <a:pt x="316" y="17"/>
                  <a:pt x="316" y="17"/>
                </a:cubicBezTo>
                <a:cubicBezTo>
                  <a:pt x="308" y="15"/>
                  <a:pt x="300" y="14"/>
                  <a:pt x="300" y="14"/>
                </a:cubicBezTo>
                <a:cubicBezTo>
                  <a:pt x="298" y="14"/>
                  <a:pt x="298" y="14"/>
                  <a:pt x="298" y="14"/>
                </a:cubicBezTo>
                <a:cubicBezTo>
                  <a:pt x="298" y="14"/>
                  <a:pt x="297" y="23"/>
                  <a:pt x="296" y="25"/>
                </a:cubicBezTo>
                <a:cubicBezTo>
                  <a:pt x="294" y="25"/>
                  <a:pt x="290" y="25"/>
                  <a:pt x="287" y="25"/>
                </a:cubicBezTo>
                <a:cubicBezTo>
                  <a:pt x="287" y="20"/>
                  <a:pt x="288" y="14"/>
                  <a:pt x="288" y="14"/>
                </a:cubicBezTo>
                <a:cubicBezTo>
                  <a:pt x="285" y="14"/>
                  <a:pt x="285" y="14"/>
                  <a:pt x="285" y="14"/>
                </a:cubicBezTo>
                <a:cubicBezTo>
                  <a:pt x="282" y="14"/>
                  <a:pt x="275" y="13"/>
                  <a:pt x="271" y="13"/>
                </a:cubicBezTo>
                <a:cubicBezTo>
                  <a:pt x="271" y="11"/>
                  <a:pt x="272" y="8"/>
                  <a:pt x="272" y="6"/>
                </a:cubicBezTo>
                <a:cubicBezTo>
                  <a:pt x="297" y="5"/>
                  <a:pt x="323" y="11"/>
                  <a:pt x="330" y="13"/>
                </a:cubicBezTo>
                <a:cubicBezTo>
                  <a:pt x="328" y="21"/>
                  <a:pt x="322" y="43"/>
                  <a:pt x="322" y="44"/>
                </a:cubicBezTo>
                <a:cubicBezTo>
                  <a:pt x="322" y="46"/>
                  <a:pt x="322" y="46"/>
                  <a:pt x="322" y="46"/>
                </a:cubicBezTo>
                <a:cubicBezTo>
                  <a:pt x="324" y="46"/>
                  <a:pt x="324" y="46"/>
                  <a:pt x="324" y="46"/>
                </a:cubicBezTo>
                <a:cubicBezTo>
                  <a:pt x="328" y="47"/>
                  <a:pt x="337" y="50"/>
                  <a:pt x="337" y="50"/>
                </a:cubicBezTo>
                <a:cubicBezTo>
                  <a:pt x="339" y="51"/>
                  <a:pt x="339" y="51"/>
                  <a:pt x="339" y="51"/>
                </a:cubicBezTo>
                <a:cubicBezTo>
                  <a:pt x="339" y="51"/>
                  <a:pt x="341" y="43"/>
                  <a:pt x="342" y="40"/>
                </a:cubicBezTo>
                <a:cubicBezTo>
                  <a:pt x="344" y="41"/>
                  <a:pt x="348" y="42"/>
                  <a:pt x="352" y="43"/>
                </a:cubicBezTo>
                <a:cubicBezTo>
                  <a:pt x="351" y="47"/>
                  <a:pt x="348" y="53"/>
                  <a:pt x="348" y="53"/>
                </a:cubicBezTo>
                <a:cubicBezTo>
                  <a:pt x="350" y="54"/>
                  <a:pt x="350" y="54"/>
                  <a:pt x="350" y="54"/>
                </a:cubicBezTo>
                <a:cubicBezTo>
                  <a:pt x="350" y="54"/>
                  <a:pt x="356" y="58"/>
                  <a:pt x="360" y="60"/>
                </a:cubicBezTo>
                <a:cubicBezTo>
                  <a:pt x="359" y="62"/>
                  <a:pt x="358" y="64"/>
                  <a:pt x="358" y="66"/>
                </a:cubicBezTo>
                <a:cubicBezTo>
                  <a:pt x="358" y="66"/>
                  <a:pt x="358" y="66"/>
                  <a:pt x="358" y="66"/>
                </a:cubicBezTo>
                <a:close/>
                <a:moveTo>
                  <a:pt x="294" y="48"/>
                </a:moveTo>
                <a:cubicBezTo>
                  <a:pt x="287" y="48"/>
                  <a:pt x="266" y="45"/>
                  <a:pt x="245" y="48"/>
                </a:cubicBezTo>
                <a:cubicBezTo>
                  <a:pt x="245" y="44"/>
                  <a:pt x="240" y="14"/>
                  <a:pt x="240" y="14"/>
                </a:cubicBezTo>
                <a:cubicBezTo>
                  <a:pt x="239" y="14"/>
                  <a:pt x="239" y="14"/>
                  <a:pt x="239" y="14"/>
                </a:cubicBezTo>
                <a:cubicBezTo>
                  <a:pt x="231" y="14"/>
                  <a:pt x="223" y="16"/>
                  <a:pt x="222" y="17"/>
                </a:cubicBezTo>
                <a:cubicBezTo>
                  <a:pt x="221" y="17"/>
                  <a:pt x="221" y="17"/>
                  <a:pt x="221" y="17"/>
                </a:cubicBezTo>
                <a:cubicBezTo>
                  <a:pt x="221" y="17"/>
                  <a:pt x="222" y="25"/>
                  <a:pt x="222" y="28"/>
                </a:cubicBezTo>
                <a:cubicBezTo>
                  <a:pt x="220" y="29"/>
                  <a:pt x="217" y="29"/>
                  <a:pt x="213" y="30"/>
                </a:cubicBezTo>
                <a:cubicBezTo>
                  <a:pt x="212" y="26"/>
                  <a:pt x="211" y="19"/>
                  <a:pt x="211" y="19"/>
                </a:cubicBezTo>
                <a:cubicBezTo>
                  <a:pt x="209" y="20"/>
                  <a:pt x="209" y="20"/>
                  <a:pt x="209" y="20"/>
                </a:cubicBezTo>
                <a:cubicBezTo>
                  <a:pt x="205" y="22"/>
                  <a:pt x="198" y="23"/>
                  <a:pt x="195" y="24"/>
                </a:cubicBezTo>
                <a:cubicBezTo>
                  <a:pt x="194" y="22"/>
                  <a:pt x="194" y="20"/>
                  <a:pt x="193" y="18"/>
                </a:cubicBezTo>
                <a:cubicBezTo>
                  <a:pt x="217" y="9"/>
                  <a:pt x="244" y="7"/>
                  <a:pt x="251" y="6"/>
                </a:cubicBezTo>
                <a:cubicBezTo>
                  <a:pt x="252" y="14"/>
                  <a:pt x="254" y="37"/>
                  <a:pt x="254" y="38"/>
                </a:cubicBezTo>
                <a:cubicBezTo>
                  <a:pt x="254" y="40"/>
                  <a:pt x="254" y="40"/>
                  <a:pt x="254" y="40"/>
                </a:cubicBezTo>
                <a:cubicBezTo>
                  <a:pt x="256" y="40"/>
                  <a:pt x="256" y="40"/>
                  <a:pt x="256" y="40"/>
                </a:cubicBezTo>
                <a:cubicBezTo>
                  <a:pt x="260" y="40"/>
                  <a:pt x="270" y="40"/>
                  <a:pt x="270" y="40"/>
                </a:cubicBezTo>
                <a:cubicBezTo>
                  <a:pt x="272" y="40"/>
                  <a:pt x="272" y="40"/>
                  <a:pt x="272" y="40"/>
                </a:cubicBezTo>
                <a:cubicBezTo>
                  <a:pt x="272" y="40"/>
                  <a:pt x="271" y="32"/>
                  <a:pt x="271" y="29"/>
                </a:cubicBezTo>
                <a:cubicBezTo>
                  <a:pt x="274" y="29"/>
                  <a:pt x="278" y="29"/>
                  <a:pt x="282" y="29"/>
                </a:cubicBezTo>
                <a:cubicBezTo>
                  <a:pt x="282" y="33"/>
                  <a:pt x="281" y="39"/>
                  <a:pt x="281" y="39"/>
                </a:cubicBezTo>
                <a:cubicBezTo>
                  <a:pt x="283" y="40"/>
                  <a:pt x="283" y="40"/>
                  <a:pt x="283" y="40"/>
                </a:cubicBezTo>
                <a:cubicBezTo>
                  <a:pt x="283" y="40"/>
                  <a:pt x="290" y="41"/>
                  <a:pt x="295" y="42"/>
                </a:cubicBezTo>
                <a:cubicBezTo>
                  <a:pt x="295" y="44"/>
                  <a:pt x="294" y="46"/>
                  <a:pt x="294" y="48"/>
                </a:cubicBezTo>
                <a:cubicBezTo>
                  <a:pt x="294" y="48"/>
                  <a:pt x="294" y="48"/>
                  <a:pt x="294" y="48"/>
                </a:cubicBezTo>
                <a:close/>
                <a:moveTo>
                  <a:pt x="180" y="65"/>
                </a:moveTo>
                <a:cubicBezTo>
                  <a:pt x="179" y="62"/>
                  <a:pt x="166" y="35"/>
                  <a:pt x="166" y="35"/>
                </a:cubicBezTo>
                <a:cubicBezTo>
                  <a:pt x="164" y="36"/>
                  <a:pt x="164" y="36"/>
                  <a:pt x="164" y="36"/>
                </a:cubicBezTo>
                <a:cubicBezTo>
                  <a:pt x="156" y="38"/>
                  <a:pt x="150" y="42"/>
                  <a:pt x="149" y="43"/>
                </a:cubicBezTo>
                <a:cubicBezTo>
                  <a:pt x="148" y="44"/>
                  <a:pt x="148" y="44"/>
                  <a:pt x="148" y="44"/>
                </a:cubicBezTo>
                <a:cubicBezTo>
                  <a:pt x="148" y="44"/>
                  <a:pt x="151" y="51"/>
                  <a:pt x="153" y="54"/>
                </a:cubicBezTo>
                <a:cubicBezTo>
                  <a:pt x="150" y="55"/>
                  <a:pt x="148" y="57"/>
                  <a:pt x="145" y="59"/>
                </a:cubicBezTo>
                <a:cubicBezTo>
                  <a:pt x="143" y="55"/>
                  <a:pt x="139" y="49"/>
                  <a:pt x="139" y="49"/>
                </a:cubicBezTo>
                <a:cubicBezTo>
                  <a:pt x="137" y="50"/>
                  <a:pt x="137" y="50"/>
                  <a:pt x="137" y="50"/>
                </a:cubicBezTo>
                <a:cubicBezTo>
                  <a:pt x="134" y="53"/>
                  <a:pt x="128" y="56"/>
                  <a:pt x="125" y="58"/>
                </a:cubicBezTo>
                <a:cubicBezTo>
                  <a:pt x="124" y="56"/>
                  <a:pt x="123" y="54"/>
                  <a:pt x="122" y="52"/>
                </a:cubicBezTo>
                <a:cubicBezTo>
                  <a:pt x="142" y="36"/>
                  <a:pt x="167" y="27"/>
                  <a:pt x="174" y="24"/>
                </a:cubicBezTo>
                <a:cubicBezTo>
                  <a:pt x="176" y="31"/>
                  <a:pt x="185" y="52"/>
                  <a:pt x="186" y="53"/>
                </a:cubicBezTo>
                <a:cubicBezTo>
                  <a:pt x="187" y="55"/>
                  <a:pt x="187" y="55"/>
                  <a:pt x="187" y="55"/>
                </a:cubicBezTo>
                <a:cubicBezTo>
                  <a:pt x="188" y="54"/>
                  <a:pt x="188" y="54"/>
                  <a:pt x="188" y="54"/>
                </a:cubicBezTo>
                <a:cubicBezTo>
                  <a:pt x="192" y="53"/>
                  <a:pt x="201" y="50"/>
                  <a:pt x="201" y="50"/>
                </a:cubicBezTo>
                <a:cubicBezTo>
                  <a:pt x="204" y="50"/>
                  <a:pt x="204" y="50"/>
                  <a:pt x="204" y="50"/>
                </a:cubicBezTo>
                <a:cubicBezTo>
                  <a:pt x="204" y="50"/>
                  <a:pt x="201" y="42"/>
                  <a:pt x="200" y="39"/>
                </a:cubicBezTo>
                <a:cubicBezTo>
                  <a:pt x="202" y="38"/>
                  <a:pt x="206" y="37"/>
                  <a:pt x="210" y="36"/>
                </a:cubicBezTo>
                <a:cubicBezTo>
                  <a:pt x="211" y="40"/>
                  <a:pt x="212" y="46"/>
                  <a:pt x="212" y="46"/>
                </a:cubicBezTo>
                <a:cubicBezTo>
                  <a:pt x="214" y="46"/>
                  <a:pt x="214" y="46"/>
                  <a:pt x="214" y="46"/>
                </a:cubicBezTo>
                <a:cubicBezTo>
                  <a:pt x="215" y="46"/>
                  <a:pt x="221" y="45"/>
                  <a:pt x="226" y="44"/>
                </a:cubicBezTo>
                <a:cubicBezTo>
                  <a:pt x="227" y="46"/>
                  <a:pt x="227" y="49"/>
                  <a:pt x="227" y="51"/>
                </a:cubicBezTo>
                <a:cubicBezTo>
                  <a:pt x="221" y="52"/>
                  <a:pt x="199" y="57"/>
                  <a:pt x="180" y="65"/>
                </a:cubicBezTo>
                <a:cubicBezTo>
                  <a:pt x="180" y="65"/>
                  <a:pt x="180" y="65"/>
                  <a:pt x="180" y="65"/>
                </a:cubicBezTo>
                <a:close/>
                <a:moveTo>
                  <a:pt x="79" y="99"/>
                </a:moveTo>
                <a:cubicBezTo>
                  <a:pt x="77" y="103"/>
                  <a:pt x="72" y="108"/>
                  <a:pt x="70" y="110"/>
                </a:cubicBezTo>
                <a:cubicBezTo>
                  <a:pt x="68" y="109"/>
                  <a:pt x="66" y="107"/>
                  <a:pt x="65" y="106"/>
                </a:cubicBezTo>
                <a:cubicBezTo>
                  <a:pt x="80" y="85"/>
                  <a:pt x="100" y="69"/>
                  <a:pt x="106" y="64"/>
                </a:cubicBezTo>
                <a:cubicBezTo>
                  <a:pt x="110" y="70"/>
                  <a:pt x="125" y="88"/>
                  <a:pt x="125" y="88"/>
                </a:cubicBezTo>
                <a:cubicBezTo>
                  <a:pt x="127" y="90"/>
                  <a:pt x="127" y="90"/>
                  <a:pt x="127" y="90"/>
                </a:cubicBezTo>
                <a:cubicBezTo>
                  <a:pt x="128" y="89"/>
                  <a:pt x="128" y="89"/>
                  <a:pt x="128" y="89"/>
                </a:cubicBezTo>
                <a:cubicBezTo>
                  <a:pt x="131" y="86"/>
                  <a:pt x="139" y="81"/>
                  <a:pt x="139" y="81"/>
                </a:cubicBezTo>
                <a:cubicBezTo>
                  <a:pt x="141" y="80"/>
                  <a:pt x="141" y="80"/>
                  <a:pt x="141" y="80"/>
                </a:cubicBezTo>
                <a:cubicBezTo>
                  <a:pt x="141" y="80"/>
                  <a:pt x="136" y="73"/>
                  <a:pt x="134" y="71"/>
                </a:cubicBezTo>
                <a:cubicBezTo>
                  <a:pt x="136" y="70"/>
                  <a:pt x="140" y="67"/>
                  <a:pt x="143" y="65"/>
                </a:cubicBezTo>
                <a:cubicBezTo>
                  <a:pt x="145" y="68"/>
                  <a:pt x="149" y="74"/>
                  <a:pt x="149" y="74"/>
                </a:cubicBezTo>
                <a:cubicBezTo>
                  <a:pt x="150" y="73"/>
                  <a:pt x="150" y="73"/>
                  <a:pt x="150" y="73"/>
                </a:cubicBezTo>
                <a:cubicBezTo>
                  <a:pt x="151" y="73"/>
                  <a:pt x="157" y="70"/>
                  <a:pt x="161" y="68"/>
                </a:cubicBezTo>
                <a:cubicBezTo>
                  <a:pt x="162" y="70"/>
                  <a:pt x="163" y="72"/>
                  <a:pt x="164" y="74"/>
                </a:cubicBezTo>
                <a:cubicBezTo>
                  <a:pt x="158" y="77"/>
                  <a:pt x="139" y="88"/>
                  <a:pt x="124" y="101"/>
                </a:cubicBezTo>
                <a:cubicBezTo>
                  <a:pt x="122" y="99"/>
                  <a:pt x="102" y="77"/>
                  <a:pt x="102" y="77"/>
                </a:cubicBezTo>
                <a:cubicBezTo>
                  <a:pt x="100" y="78"/>
                  <a:pt x="100" y="78"/>
                  <a:pt x="100" y="78"/>
                </a:cubicBezTo>
                <a:cubicBezTo>
                  <a:pt x="94" y="82"/>
                  <a:pt x="89" y="88"/>
                  <a:pt x="88" y="89"/>
                </a:cubicBezTo>
                <a:cubicBezTo>
                  <a:pt x="87" y="90"/>
                  <a:pt x="87" y="90"/>
                  <a:pt x="87" y="90"/>
                </a:cubicBezTo>
                <a:cubicBezTo>
                  <a:pt x="87" y="90"/>
                  <a:pt x="93" y="96"/>
                  <a:pt x="95" y="98"/>
                </a:cubicBezTo>
                <a:cubicBezTo>
                  <a:pt x="93" y="100"/>
                  <a:pt x="91" y="102"/>
                  <a:pt x="88" y="105"/>
                </a:cubicBezTo>
                <a:cubicBezTo>
                  <a:pt x="85" y="102"/>
                  <a:pt x="80" y="98"/>
                  <a:pt x="80" y="98"/>
                </a:cubicBezTo>
                <a:cubicBezTo>
                  <a:pt x="79" y="99"/>
                  <a:pt x="79" y="99"/>
                  <a:pt x="79" y="99"/>
                </a:cubicBezTo>
                <a:close/>
                <a:moveTo>
                  <a:pt x="36" y="163"/>
                </a:moveTo>
                <a:cubicBezTo>
                  <a:pt x="35" y="166"/>
                  <a:pt x="32" y="173"/>
                  <a:pt x="31" y="176"/>
                </a:cubicBezTo>
                <a:cubicBezTo>
                  <a:pt x="29" y="175"/>
                  <a:pt x="26" y="174"/>
                  <a:pt x="25" y="173"/>
                </a:cubicBezTo>
                <a:cubicBezTo>
                  <a:pt x="33" y="149"/>
                  <a:pt x="48" y="127"/>
                  <a:pt x="52" y="122"/>
                </a:cubicBezTo>
                <a:cubicBezTo>
                  <a:pt x="59" y="126"/>
                  <a:pt x="78" y="139"/>
                  <a:pt x="78" y="139"/>
                </a:cubicBezTo>
                <a:cubicBezTo>
                  <a:pt x="80" y="141"/>
                  <a:pt x="80" y="141"/>
                  <a:pt x="80" y="141"/>
                </a:cubicBezTo>
                <a:cubicBezTo>
                  <a:pt x="81" y="139"/>
                  <a:pt x="81" y="139"/>
                  <a:pt x="81" y="139"/>
                </a:cubicBezTo>
                <a:cubicBezTo>
                  <a:pt x="84" y="135"/>
                  <a:pt x="90" y="128"/>
                  <a:pt x="90" y="128"/>
                </a:cubicBezTo>
                <a:cubicBezTo>
                  <a:pt x="92" y="126"/>
                  <a:pt x="92" y="126"/>
                  <a:pt x="92" y="126"/>
                </a:cubicBezTo>
                <a:cubicBezTo>
                  <a:pt x="92" y="126"/>
                  <a:pt x="85" y="122"/>
                  <a:pt x="82" y="120"/>
                </a:cubicBezTo>
                <a:cubicBezTo>
                  <a:pt x="84" y="118"/>
                  <a:pt x="86" y="115"/>
                  <a:pt x="89" y="111"/>
                </a:cubicBezTo>
                <a:cubicBezTo>
                  <a:pt x="92" y="114"/>
                  <a:pt x="97" y="118"/>
                  <a:pt x="97" y="118"/>
                </a:cubicBezTo>
                <a:cubicBezTo>
                  <a:pt x="98" y="117"/>
                  <a:pt x="98" y="117"/>
                  <a:pt x="98" y="117"/>
                </a:cubicBezTo>
                <a:cubicBezTo>
                  <a:pt x="98" y="117"/>
                  <a:pt x="104" y="113"/>
                  <a:pt x="107" y="110"/>
                </a:cubicBezTo>
                <a:cubicBezTo>
                  <a:pt x="109" y="111"/>
                  <a:pt x="110" y="113"/>
                  <a:pt x="112" y="114"/>
                </a:cubicBezTo>
                <a:cubicBezTo>
                  <a:pt x="107" y="119"/>
                  <a:pt x="92" y="134"/>
                  <a:pt x="81" y="152"/>
                </a:cubicBezTo>
                <a:cubicBezTo>
                  <a:pt x="78" y="150"/>
                  <a:pt x="52" y="135"/>
                  <a:pt x="52" y="135"/>
                </a:cubicBezTo>
                <a:cubicBezTo>
                  <a:pt x="51" y="136"/>
                  <a:pt x="51" y="136"/>
                  <a:pt x="51" y="136"/>
                </a:cubicBezTo>
                <a:cubicBezTo>
                  <a:pt x="46" y="142"/>
                  <a:pt x="43" y="150"/>
                  <a:pt x="42" y="150"/>
                </a:cubicBezTo>
                <a:cubicBezTo>
                  <a:pt x="42" y="152"/>
                  <a:pt x="42" y="152"/>
                  <a:pt x="42" y="152"/>
                </a:cubicBezTo>
                <a:cubicBezTo>
                  <a:pt x="42" y="152"/>
                  <a:pt x="49" y="156"/>
                  <a:pt x="51" y="157"/>
                </a:cubicBezTo>
                <a:cubicBezTo>
                  <a:pt x="50" y="160"/>
                  <a:pt x="49" y="162"/>
                  <a:pt x="47" y="166"/>
                </a:cubicBezTo>
                <a:cubicBezTo>
                  <a:pt x="44" y="164"/>
                  <a:pt x="37" y="161"/>
                  <a:pt x="37" y="161"/>
                </a:cubicBezTo>
                <a:cubicBezTo>
                  <a:pt x="36" y="163"/>
                  <a:pt x="36" y="163"/>
                  <a:pt x="36" y="163"/>
                </a:cubicBezTo>
                <a:close/>
                <a:moveTo>
                  <a:pt x="15" y="237"/>
                </a:moveTo>
                <a:cubicBezTo>
                  <a:pt x="15" y="241"/>
                  <a:pt x="15" y="248"/>
                  <a:pt x="14" y="251"/>
                </a:cubicBezTo>
                <a:cubicBezTo>
                  <a:pt x="12" y="251"/>
                  <a:pt x="9" y="251"/>
                  <a:pt x="7" y="251"/>
                </a:cubicBezTo>
                <a:cubicBezTo>
                  <a:pt x="8" y="225"/>
                  <a:pt x="15" y="200"/>
                  <a:pt x="17" y="192"/>
                </a:cubicBezTo>
                <a:cubicBezTo>
                  <a:pt x="25" y="195"/>
                  <a:pt x="46" y="201"/>
                  <a:pt x="47" y="201"/>
                </a:cubicBezTo>
                <a:cubicBezTo>
                  <a:pt x="49" y="202"/>
                  <a:pt x="49" y="202"/>
                  <a:pt x="49" y="202"/>
                </a:cubicBezTo>
                <a:cubicBezTo>
                  <a:pt x="50" y="200"/>
                  <a:pt x="50" y="200"/>
                  <a:pt x="50" y="200"/>
                </a:cubicBezTo>
                <a:cubicBezTo>
                  <a:pt x="51" y="196"/>
                  <a:pt x="55" y="187"/>
                  <a:pt x="55" y="187"/>
                </a:cubicBezTo>
                <a:cubicBezTo>
                  <a:pt x="56" y="185"/>
                  <a:pt x="56" y="185"/>
                  <a:pt x="56" y="185"/>
                </a:cubicBezTo>
                <a:cubicBezTo>
                  <a:pt x="56" y="185"/>
                  <a:pt x="48" y="183"/>
                  <a:pt x="45" y="182"/>
                </a:cubicBezTo>
                <a:cubicBezTo>
                  <a:pt x="46" y="179"/>
                  <a:pt x="48" y="176"/>
                  <a:pt x="49" y="172"/>
                </a:cubicBezTo>
                <a:cubicBezTo>
                  <a:pt x="53" y="173"/>
                  <a:pt x="59" y="176"/>
                  <a:pt x="59" y="176"/>
                </a:cubicBezTo>
                <a:cubicBezTo>
                  <a:pt x="60" y="175"/>
                  <a:pt x="60" y="175"/>
                  <a:pt x="60" y="175"/>
                </a:cubicBezTo>
                <a:cubicBezTo>
                  <a:pt x="60" y="174"/>
                  <a:pt x="64" y="169"/>
                  <a:pt x="66" y="165"/>
                </a:cubicBezTo>
                <a:cubicBezTo>
                  <a:pt x="68" y="166"/>
                  <a:pt x="70" y="167"/>
                  <a:pt x="72" y="168"/>
                </a:cubicBezTo>
                <a:cubicBezTo>
                  <a:pt x="69" y="174"/>
                  <a:pt x="59" y="193"/>
                  <a:pt x="54" y="213"/>
                </a:cubicBezTo>
                <a:cubicBezTo>
                  <a:pt x="50" y="212"/>
                  <a:pt x="21" y="206"/>
                  <a:pt x="21" y="206"/>
                </a:cubicBezTo>
                <a:cubicBezTo>
                  <a:pt x="21" y="207"/>
                  <a:pt x="21" y="207"/>
                  <a:pt x="21" y="207"/>
                </a:cubicBezTo>
                <a:cubicBezTo>
                  <a:pt x="18" y="215"/>
                  <a:pt x="17" y="223"/>
                  <a:pt x="17" y="223"/>
                </a:cubicBezTo>
                <a:cubicBezTo>
                  <a:pt x="17" y="225"/>
                  <a:pt x="17" y="225"/>
                  <a:pt x="17" y="225"/>
                </a:cubicBezTo>
                <a:cubicBezTo>
                  <a:pt x="17" y="225"/>
                  <a:pt x="25" y="227"/>
                  <a:pt x="28" y="227"/>
                </a:cubicBezTo>
                <a:cubicBezTo>
                  <a:pt x="27" y="230"/>
                  <a:pt x="27" y="233"/>
                  <a:pt x="26" y="237"/>
                </a:cubicBezTo>
                <a:cubicBezTo>
                  <a:pt x="22" y="236"/>
                  <a:pt x="15" y="235"/>
                  <a:pt x="15" y="235"/>
                </a:cubicBezTo>
                <a:cubicBezTo>
                  <a:pt x="15" y="237"/>
                  <a:pt x="15" y="237"/>
                  <a:pt x="15" y="237"/>
                </a:cubicBezTo>
                <a:close/>
                <a:moveTo>
                  <a:pt x="91" y="464"/>
                </a:moveTo>
                <a:cubicBezTo>
                  <a:pt x="71" y="447"/>
                  <a:pt x="56" y="426"/>
                  <a:pt x="52" y="419"/>
                </a:cubicBezTo>
                <a:cubicBezTo>
                  <a:pt x="59" y="415"/>
                  <a:pt x="77" y="402"/>
                  <a:pt x="78" y="401"/>
                </a:cubicBezTo>
                <a:cubicBezTo>
                  <a:pt x="80" y="400"/>
                  <a:pt x="80" y="400"/>
                  <a:pt x="80" y="400"/>
                </a:cubicBezTo>
                <a:cubicBezTo>
                  <a:pt x="78" y="398"/>
                  <a:pt x="78" y="398"/>
                  <a:pt x="78" y="398"/>
                </a:cubicBezTo>
                <a:cubicBezTo>
                  <a:pt x="76" y="395"/>
                  <a:pt x="72" y="386"/>
                  <a:pt x="72" y="386"/>
                </a:cubicBezTo>
                <a:cubicBezTo>
                  <a:pt x="70" y="384"/>
                  <a:pt x="70" y="384"/>
                  <a:pt x="70" y="384"/>
                </a:cubicBezTo>
                <a:cubicBezTo>
                  <a:pt x="70" y="384"/>
                  <a:pt x="63" y="389"/>
                  <a:pt x="61" y="391"/>
                </a:cubicBezTo>
                <a:cubicBezTo>
                  <a:pt x="60" y="389"/>
                  <a:pt x="58" y="385"/>
                  <a:pt x="55" y="381"/>
                </a:cubicBezTo>
                <a:cubicBezTo>
                  <a:pt x="59" y="380"/>
                  <a:pt x="65" y="377"/>
                  <a:pt x="65" y="377"/>
                </a:cubicBezTo>
                <a:cubicBezTo>
                  <a:pt x="64" y="375"/>
                  <a:pt x="64" y="375"/>
                  <a:pt x="64" y="375"/>
                </a:cubicBezTo>
                <a:cubicBezTo>
                  <a:pt x="64" y="375"/>
                  <a:pt x="62" y="368"/>
                  <a:pt x="60" y="364"/>
                </a:cubicBezTo>
                <a:cubicBezTo>
                  <a:pt x="62" y="363"/>
                  <a:pt x="64" y="362"/>
                  <a:pt x="66" y="361"/>
                </a:cubicBezTo>
                <a:cubicBezTo>
                  <a:pt x="69" y="367"/>
                  <a:pt x="78" y="387"/>
                  <a:pt x="91" y="404"/>
                </a:cubicBezTo>
                <a:cubicBezTo>
                  <a:pt x="88" y="406"/>
                  <a:pt x="65" y="424"/>
                  <a:pt x="65" y="424"/>
                </a:cubicBezTo>
                <a:cubicBezTo>
                  <a:pt x="66" y="426"/>
                  <a:pt x="66" y="426"/>
                  <a:pt x="66" y="426"/>
                </a:cubicBezTo>
                <a:cubicBezTo>
                  <a:pt x="69" y="433"/>
                  <a:pt x="75" y="439"/>
                  <a:pt x="76" y="439"/>
                </a:cubicBezTo>
                <a:cubicBezTo>
                  <a:pt x="77" y="440"/>
                  <a:pt x="77" y="440"/>
                  <a:pt x="77" y="440"/>
                </a:cubicBezTo>
                <a:cubicBezTo>
                  <a:pt x="77" y="440"/>
                  <a:pt x="83" y="435"/>
                  <a:pt x="86" y="433"/>
                </a:cubicBezTo>
                <a:cubicBezTo>
                  <a:pt x="87" y="435"/>
                  <a:pt x="90" y="438"/>
                  <a:pt x="92" y="440"/>
                </a:cubicBezTo>
                <a:cubicBezTo>
                  <a:pt x="89" y="443"/>
                  <a:pt x="84" y="448"/>
                  <a:pt x="84" y="448"/>
                </a:cubicBezTo>
                <a:cubicBezTo>
                  <a:pt x="86" y="449"/>
                  <a:pt x="86" y="449"/>
                  <a:pt x="86" y="449"/>
                </a:cubicBezTo>
                <a:cubicBezTo>
                  <a:pt x="89" y="452"/>
                  <a:pt x="93" y="456"/>
                  <a:pt x="96" y="459"/>
                </a:cubicBezTo>
                <a:cubicBezTo>
                  <a:pt x="94" y="460"/>
                  <a:pt x="93" y="462"/>
                  <a:pt x="91" y="464"/>
                </a:cubicBezTo>
                <a:cubicBezTo>
                  <a:pt x="91" y="464"/>
                  <a:pt x="91" y="464"/>
                  <a:pt x="91" y="464"/>
                </a:cubicBezTo>
                <a:close/>
                <a:moveTo>
                  <a:pt x="156" y="508"/>
                </a:moveTo>
                <a:cubicBezTo>
                  <a:pt x="132" y="498"/>
                  <a:pt x="112" y="482"/>
                  <a:pt x="106" y="477"/>
                </a:cubicBezTo>
                <a:cubicBezTo>
                  <a:pt x="111" y="471"/>
                  <a:pt x="125" y="453"/>
                  <a:pt x="126" y="452"/>
                </a:cubicBezTo>
                <a:cubicBezTo>
                  <a:pt x="127" y="451"/>
                  <a:pt x="127" y="451"/>
                  <a:pt x="127" y="451"/>
                </a:cubicBezTo>
                <a:cubicBezTo>
                  <a:pt x="125" y="449"/>
                  <a:pt x="125" y="449"/>
                  <a:pt x="125" y="449"/>
                </a:cubicBezTo>
                <a:cubicBezTo>
                  <a:pt x="122" y="447"/>
                  <a:pt x="115" y="440"/>
                  <a:pt x="115" y="440"/>
                </a:cubicBezTo>
                <a:cubicBezTo>
                  <a:pt x="113" y="438"/>
                  <a:pt x="113" y="438"/>
                  <a:pt x="113" y="438"/>
                </a:cubicBezTo>
                <a:cubicBezTo>
                  <a:pt x="113" y="438"/>
                  <a:pt x="108" y="445"/>
                  <a:pt x="106" y="447"/>
                </a:cubicBezTo>
                <a:cubicBezTo>
                  <a:pt x="105" y="446"/>
                  <a:pt x="102" y="443"/>
                  <a:pt x="98" y="440"/>
                </a:cubicBezTo>
                <a:cubicBezTo>
                  <a:pt x="101" y="437"/>
                  <a:pt x="106" y="433"/>
                  <a:pt x="106" y="433"/>
                </a:cubicBezTo>
                <a:cubicBezTo>
                  <a:pt x="105" y="431"/>
                  <a:pt x="105" y="431"/>
                  <a:pt x="105" y="431"/>
                </a:cubicBezTo>
                <a:cubicBezTo>
                  <a:pt x="105" y="431"/>
                  <a:pt x="101" y="425"/>
                  <a:pt x="98" y="422"/>
                </a:cubicBezTo>
                <a:cubicBezTo>
                  <a:pt x="99" y="420"/>
                  <a:pt x="101" y="419"/>
                  <a:pt x="103" y="417"/>
                </a:cubicBezTo>
                <a:cubicBezTo>
                  <a:pt x="107" y="423"/>
                  <a:pt x="122" y="439"/>
                  <a:pt x="139" y="451"/>
                </a:cubicBezTo>
                <a:cubicBezTo>
                  <a:pt x="137" y="454"/>
                  <a:pt x="120" y="478"/>
                  <a:pt x="120" y="478"/>
                </a:cubicBezTo>
                <a:cubicBezTo>
                  <a:pt x="121" y="479"/>
                  <a:pt x="121" y="479"/>
                  <a:pt x="121" y="479"/>
                </a:cubicBezTo>
                <a:cubicBezTo>
                  <a:pt x="127" y="485"/>
                  <a:pt x="134" y="488"/>
                  <a:pt x="134" y="489"/>
                </a:cubicBezTo>
                <a:cubicBezTo>
                  <a:pt x="136" y="489"/>
                  <a:pt x="136" y="489"/>
                  <a:pt x="136" y="489"/>
                </a:cubicBezTo>
                <a:cubicBezTo>
                  <a:pt x="136" y="489"/>
                  <a:pt x="141" y="483"/>
                  <a:pt x="142" y="480"/>
                </a:cubicBezTo>
                <a:cubicBezTo>
                  <a:pt x="144" y="482"/>
                  <a:pt x="147" y="483"/>
                  <a:pt x="150" y="485"/>
                </a:cubicBezTo>
                <a:cubicBezTo>
                  <a:pt x="148" y="489"/>
                  <a:pt x="145" y="495"/>
                  <a:pt x="145" y="495"/>
                </a:cubicBezTo>
                <a:cubicBezTo>
                  <a:pt x="147" y="496"/>
                  <a:pt x="147" y="496"/>
                  <a:pt x="147" y="496"/>
                </a:cubicBezTo>
                <a:cubicBezTo>
                  <a:pt x="150" y="497"/>
                  <a:pt x="156" y="500"/>
                  <a:pt x="159" y="502"/>
                </a:cubicBezTo>
                <a:cubicBezTo>
                  <a:pt x="158" y="504"/>
                  <a:pt x="157" y="506"/>
                  <a:pt x="156" y="508"/>
                </a:cubicBezTo>
                <a:cubicBezTo>
                  <a:pt x="156" y="508"/>
                  <a:pt x="156" y="508"/>
                  <a:pt x="156" y="508"/>
                </a:cubicBezTo>
                <a:close/>
                <a:moveTo>
                  <a:pt x="327" y="528"/>
                </a:moveTo>
                <a:cubicBezTo>
                  <a:pt x="326" y="521"/>
                  <a:pt x="321" y="499"/>
                  <a:pt x="320" y="498"/>
                </a:cubicBezTo>
                <a:cubicBezTo>
                  <a:pt x="320" y="496"/>
                  <a:pt x="320" y="496"/>
                  <a:pt x="320" y="496"/>
                </a:cubicBezTo>
                <a:cubicBezTo>
                  <a:pt x="318" y="496"/>
                  <a:pt x="318" y="496"/>
                  <a:pt x="318" y="496"/>
                </a:cubicBezTo>
                <a:cubicBezTo>
                  <a:pt x="314" y="497"/>
                  <a:pt x="304" y="498"/>
                  <a:pt x="304" y="498"/>
                </a:cubicBezTo>
                <a:cubicBezTo>
                  <a:pt x="302" y="498"/>
                  <a:pt x="302" y="498"/>
                  <a:pt x="302" y="498"/>
                </a:cubicBezTo>
                <a:cubicBezTo>
                  <a:pt x="302" y="498"/>
                  <a:pt x="304" y="507"/>
                  <a:pt x="304" y="509"/>
                </a:cubicBezTo>
                <a:cubicBezTo>
                  <a:pt x="302" y="510"/>
                  <a:pt x="298" y="510"/>
                  <a:pt x="294" y="511"/>
                </a:cubicBezTo>
                <a:cubicBezTo>
                  <a:pt x="293" y="507"/>
                  <a:pt x="293" y="501"/>
                  <a:pt x="293" y="501"/>
                </a:cubicBezTo>
                <a:cubicBezTo>
                  <a:pt x="291" y="500"/>
                  <a:pt x="291" y="500"/>
                  <a:pt x="291" y="500"/>
                </a:cubicBezTo>
                <a:cubicBezTo>
                  <a:pt x="291" y="500"/>
                  <a:pt x="284" y="500"/>
                  <a:pt x="279" y="500"/>
                </a:cubicBezTo>
                <a:cubicBezTo>
                  <a:pt x="279" y="498"/>
                  <a:pt x="279" y="495"/>
                  <a:pt x="279" y="493"/>
                </a:cubicBezTo>
                <a:cubicBezTo>
                  <a:pt x="286" y="493"/>
                  <a:pt x="307" y="492"/>
                  <a:pt x="327" y="486"/>
                </a:cubicBezTo>
                <a:cubicBezTo>
                  <a:pt x="328" y="490"/>
                  <a:pt x="336" y="518"/>
                  <a:pt x="336" y="518"/>
                </a:cubicBezTo>
                <a:cubicBezTo>
                  <a:pt x="338" y="518"/>
                  <a:pt x="338" y="518"/>
                  <a:pt x="338" y="518"/>
                </a:cubicBezTo>
                <a:cubicBezTo>
                  <a:pt x="346" y="517"/>
                  <a:pt x="353" y="514"/>
                  <a:pt x="353" y="514"/>
                </a:cubicBezTo>
                <a:cubicBezTo>
                  <a:pt x="355" y="513"/>
                  <a:pt x="355" y="513"/>
                  <a:pt x="355" y="513"/>
                </a:cubicBezTo>
                <a:cubicBezTo>
                  <a:pt x="355" y="513"/>
                  <a:pt x="353" y="505"/>
                  <a:pt x="352" y="502"/>
                </a:cubicBezTo>
                <a:cubicBezTo>
                  <a:pt x="354" y="502"/>
                  <a:pt x="357" y="500"/>
                  <a:pt x="361" y="499"/>
                </a:cubicBezTo>
                <a:cubicBezTo>
                  <a:pt x="362" y="503"/>
                  <a:pt x="365" y="509"/>
                  <a:pt x="365" y="509"/>
                </a:cubicBezTo>
                <a:cubicBezTo>
                  <a:pt x="367" y="508"/>
                  <a:pt x="367" y="508"/>
                  <a:pt x="367" y="508"/>
                </a:cubicBezTo>
                <a:cubicBezTo>
                  <a:pt x="370" y="506"/>
                  <a:pt x="376" y="504"/>
                  <a:pt x="379" y="503"/>
                </a:cubicBezTo>
                <a:cubicBezTo>
                  <a:pt x="380" y="504"/>
                  <a:pt x="381" y="507"/>
                  <a:pt x="382" y="509"/>
                </a:cubicBezTo>
                <a:cubicBezTo>
                  <a:pt x="359" y="521"/>
                  <a:pt x="334" y="527"/>
                  <a:pt x="327" y="528"/>
                </a:cubicBezTo>
                <a:cubicBezTo>
                  <a:pt x="327" y="528"/>
                  <a:pt x="327" y="528"/>
                  <a:pt x="327" y="528"/>
                </a:cubicBezTo>
                <a:close/>
                <a:moveTo>
                  <a:pt x="230" y="530"/>
                </a:moveTo>
                <a:cubicBezTo>
                  <a:pt x="204" y="528"/>
                  <a:pt x="180" y="519"/>
                  <a:pt x="174" y="516"/>
                </a:cubicBezTo>
                <a:cubicBezTo>
                  <a:pt x="177" y="509"/>
                  <a:pt x="186" y="489"/>
                  <a:pt x="186" y="488"/>
                </a:cubicBezTo>
                <a:cubicBezTo>
                  <a:pt x="187" y="486"/>
                  <a:pt x="187" y="486"/>
                  <a:pt x="187" y="486"/>
                </a:cubicBezTo>
                <a:cubicBezTo>
                  <a:pt x="185" y="485"/>
                  <a:pt x="185" y="485"/>
                  <a:pt x="185" y="485"/>
                </a:cubicBezTo>
                <a:cubicBezTo>
                  <a:pt x="181" y="483"/>
                  <a:pt x="173" y="479"/>
                  <a:pt x="173" y="479"/>
                </a:cubicBezTo>
                <a:cubicBezTo>
                  <a:pt x="171" y="478"/>
                  <a:pt x="171" y="478"/>
                  <a:pt x="171" y="478"/>
                </a:cubicBezTo>
                <a:cubicBezTo>
                  <a:pt x="171" y="478"/>
                  <a:pt x="167" y="486"/>
                  <a:pt x="166" y="488"/>
                </a:cubicBezTo>
                <a:cubicBezTo>
                  <a:pt x="164" y="487"/>
                  <a:pt x="160" y="485"/>
                  <a:pt x="156" y="483"/>
                </a:cubicBezTo>
                <a:cubicBezTo>
                  <a:pt x="158" y="480"/>
                  <a:pt x="162" y="474"/>
                  <a:pt x="162" y="474"/>
                </a:cubicBezTo>
                <a:cubicBezTo>
                  <a:pt x="160" y="473"/>
                  <a:pt x="160" y="473"/>
                  <a:pt x="160" y="473"/>
                </a:cubicBezTo>
                <a:cubicBezTo>
                  <a:pt x="160" y="473"/>
                  <a:pt x="155" y="469"/>
                  <a:pt x="151" y="466"/>
                </a:cubicBezTo>
                <a:cubicBezTo>
                  <a:pt x="152" y="464"/>
                  <a:pt x="153" y="462"/>
                  <a:pt x="154" y="460"/>
                </a:cubicBezTo>
                <a:cubicBezTo>
                  <a:pt x="160" y="464"/>
                  <a:pt x="178" y="475"/>
                  <a:pt x="197" y="482"/>
                </a:cubicBezTo>
                <a:cubicBezTo>
                  <a:pt x="196" y="485"/>
                  <a:pt x="186" y="512"/>
                  <a:pt x="186" y="512"/>
                </a:cubicBezTo>
                <a:cubicBezTo>
                  <a:pt x="187" y="513"/>
                  <a:pt x="187" y="513"/>
                  <a:pt x="187" y="513"/>
                </a:cubicBezTo>
                <a:cubicBezTo>
                  <a:pt x="195" y="517"/>
                  <a:pt x="203" y="518"/>
                  <a:pt x="203" y="518"/>
                </a:cubicBezTo>
                <a:cubicBezTo>
                  <a:pt x="205" y="518"/>
                  <a:pt x="205" y="518"/>
                  <a:pt x="205" y="518"/>
                </a:cubicBezTo>
                <a:cubicBezTo>
                  <a:pt x="205" y="518"/>
                  <a:pt x="207" y="510"/>
                  <a:pt x="208" y="508"/>
                </a:cubicBezTo>
                <a:cubicBezTo>
                  <a:pt x="211" y="509"/>
                  <a:pt x="214" y="509"/>
                  <a:pt x="217" y="510"/>
                </a:cubicBezTo>
                <a:cubicBezTo>
                  <a:pt x="216" y="514"/>
                  <a:pt x="215" y="521"/>
                  <a:pt x="215" y="521"/>
                </a:cubicBezTo>
                <a:cubicBezTo>
                  <a:pt x="217" y="521"/>
                  <a:pt x="217" y="521"/>
                  <a:pt x="217" y="521"/>
                </a:cubicBezTo>
                <a:cubicBezTo>
                  <a:pt x="221" y="521"/>
                  <a:pt x="227" y="523"/>
                  <a:pt x="231" y="523"/>
                </a:cubicBezTo>
                <a:cubicBezTo>
                  <a:pt x="230" y="525"/>
                  <a:pt x="230" y="528"/>
                  <a:pt x="230" y="530"/>
                </a:cubicBezTo>
                <a:cubicBezTo>
                  <a:pt x="230" y="530"/>
                  <a:pt x="230" y="530"/>
                  <a:pt x="230" y="530"/>
                </a:cubicBezTo>
                <a:close/>
                <a:moveTo>
                  <a:pt x="249" y="533"/>
                </a:moveTo>
                <a:cubicBezTo>
                  <a:pt x="250" y="526"/>
                  <a:pt x="252" y="503"/>
                  <a:pt x="252" y="502"/>
                </a:cubicBezTo>
                <a:cubicBezTo>
                  <a:pt x="252" y="499"/>
                  <a:pt x="252" y="499"/>
                  <a:pt x="252" y="499"/>
                </a:cubicBezTo>
                <a:cubicBezTo>
                  <a:pt x="250" y="499"/>
                  <a:pt x="250" y="499"/>
                  <a:pt x="250" y="499"/>
                </a:cubicBezTo>
                <a:cubicBezTo>
                  <a:pt x="246" y="499"/>
                  <a:pt x="237" y="497"/>
                  <a:pt x="236" y="497"/>
                </a:cubicBezTo>
                <a:cubicBezTo>
                  <a:pt x="234" y="497"/>
                  <a:pt x="234" y="497"/>
                  <a:pt x="234" y="497"/>
                </a:cubicBezTo>
                <a:cubicBezTo>
                  <a:pt x="234" y="497"/>
                  <a:pt x="233" y="505"/>
                  <a:pt x="233" y="508"/>
                </a:cubicBezTo>
                <a:cubicBezTo>
                  <a:pt x="231" y="508"/>
                  <a:pt x="227" y="507"/>
                  <a:pt x="222" y="506"/>
                </a:cubicBezTo>
                <a:cubicBezTo>
                  <a:pt x="223" y="502"/>
                  <a:pt x="225" y="496"/>
                  <a:pt x="225" y="496"/>
                </a:cubicBezTo>
                <a:cubicBezTo>
                  <a:pt x="223" y="495"/>
                  <a:pt x="223" y="495"/>
                  <a:pt x="223" y="495"/>
                </a:cubicBezTo>
                <a:cubicBezTo>
                  <a:pt x="223" y="495"/>
                  <a:pt x="216" y="493"/>
                  <a:pt x="212" y="492"/>
                </a:cubicBezTo>
                <a:cubicBezTo>
                  <a:pt x="212" y="490"/>
                  <a:pt x="213" y="487"/>
                  <a:pt x="213" y="485"/>
                </a:cubicBezTo>
                <a:cubicBezTo>
                  <a:pt x="220" y="487"/>
                  <a:pt x="241" y="493"/>
                  <a:pt x="261" y="493"/>
                </a:cubicBezTo>
                <a:cubicBezTo>
                  <a:pt x="261" y="497"/>
                  <a:pt x="260" y="527"/>
                  <a:pt x="260" y="527"/>
                </a:cubicBezTo>
                <a:cubicBezTo>
                  <a:pt x="262" y="527"/>
                  <a:pt x="262" y="527"/>
                  <a:pt x="262" y="527"/>
                </a:cubicBezTo>
                <a:cubicBezTo>
                  <a:pt x="270" y="529"/>
                  <a:pt x="278" y="528"/>
                  <a:pt x="278" y="528"/>
                </a:cubicBezTo>
                <a:cubicBezTo>
                  <a:pt x="280" y="528"/>
                  <a:pt x="280" y="528"/>
                  <a:pt x="280" y="528"/>
                </a:cubicBezTo>
                <a:cubicBezTo>
                  <a:pt x="280" y="528"/>
                  <a:pt x="280" y="519"/>
                  <a:pt x="280" y="517"/>
                </a:cubicBezTo>
                <a:cubicBezTo>
                  <a:pt x="283" y="517"/>
                  <a:pt x="286" y="516"/>
                  <a:pt x="290" y="516"/>
                </a:cubicBezTo>
                <a:cubicBezTo>
                  <a:pt x="290" y="520"/>
                  <a:pt x="290" y="527"/>
                  <a:pt x="290" y="527"/>
                </a:cubicBezTo>
                <a:cubicBezTo>
                  <a:pt x="293" y="527"/>
                  <a:pt x="293" y="527"/>
                  <a:pt x="293" y="527"/>
                </a:cubicBezTo>
                <a:cubicBezTo>
                  <a:pt x="296" y="526"/>
                  <a:pt x="303" y="525"/>
                  <a:pt x="306" y="525"/>
                </a:cubicBezTo>
                <a:cubicBezTo>
                  <a:pt x="307" y="527"/>
                  <a:pt x="307" y="530"/>
                  <a:pt x="307" y="532"/>
                </a:cubicBezTo>
                <a:cubicBezTo>
                  <a:pt x="282" y="537"/>
                  <a:pt x="256" y="534"/>
                  <a:pt x="249" y="533"/>
                </a:cubicBezTo>
                <a:cubicBezTo>
                  <a:pt x="249" y="533"/>
                  <a:pt x="249" y="533"/>
                  <a:pt x="249" y="533"/>
                </a:cubicBez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3" name="Freeform 5">
            <a:extLst>
              <a:ext uri="{FF2B5EF4-FFF2-40B4-BE49-F238E27FC236}">
                <a16:creationId xmlns:a16="http://schemas.microsoft.com/office/drawing/2014/main" id="{D212A248-4815-4A74-8942-045788D04EB8}"/>
              </a:ext>
            </a:extLst>
          </p:cNvPr>
          <p:cNvSpPr>
            <a:spLocks noEditPoints="1"/>
          </p:cNvSpPr>
          <p:nvPr/>
        </p:nvSpPr>
        <p:spPr bwMode="auto">
          <a:xfrm>
            <a:off x="4876957" y="1509672"/>
            <a:ext cx="2467842" cy="2469752"/>
          </a:xfrm>
          <a:custGeom>
            <a:avLst/>
            <a:gdLst>
              <a:gd name="T0" fmla="*/ 380 w 542"/>
              <a:gd name="T1" fmla="*/ 498 h 542"/>
              <a:gd name="T2" fmla="*/ 438 w 542"/>
              <a:gd name="T3" fmla="*/ 448 h 542"/>
              <a:gd name="T4" fmla="*/ 510 w 542"/>
              <a:gd name="T5" fmla="*/ 393 h 542"/>
              <a:gd name="T6" fmla="*/ 521 w 542"/>
              <a:gd name="T7" fmla="*/ 248 h 542"/>
              <a:gd name="T8" fmla="*/ 497 w 542"/>
              <a:gd name="T9" fmla="*/ 180 h 542"/>
              <a:gd name="T10" fmla="*/ 467 w 542"/>
              <a:gd name="T11" fmla="*/ 94 h 542"/>
              <a:gd name="T12" fmla="*/ 346 w 542"/>
              <a:gd name="T13" fmla="*/ 14 h 542"/>
              <a:gd name="T14" fmla="*/ 283 w 542"/>
              <a:gd name="T15" fmla="*/ 25 h 542"/>
              <a:gd name="T16" fmla="*/ 189 w 542"/>
              <a:gd name="T17" fmla="*/ 49 h 542"/>
              <a:gd name="T18" fmla="*/ 60 w 542"/>
              <a:gd name="T19" fmla="*/ 105 h 542"/>
              <a:gd name="T20" fmla="*/ 40 w 542"/>
              <a:gd name="T21" fmla="*/ 167 h 542"/>
              <a:gd name="T22" fmla="*/ 36 w 542"/>
              <a:gd name="T23" fmla="*/ 257 h 542"/>
              <a:gd name="T24" fmla="*/ 12 w 542"/>
              <a:gd name="T25" fmla="*/ 348 h 542"/>
              <a:gd name="T26" fmla="*/ 100 w 542"/>
              <a:gd name="T27" fmla="*/ 457 h 542"/>
              <a:gd name="T28" fmla="*/ 168 w 542"/>
              <a:gd name="T29" fmla="*/ 494 h 542"/>
              <a:gd name="T30" fmla="*/ 244 w 542"/>
              <a:gd name="T31" fmla="*/ 537 h 542"/>
              <a:gd name="T32" fmla="*/ 406 w 542"/>
              <a:gd name="T33" fmla="*/ 488 h 542"/>
              <a:gd name="T34" fmla="*/ 207 w 542"/>
              <a:gd name="T35" fmla="*/ 495 h 542"/>
              <a:gd name="T36" fmla="*/ 141 w 542"/>
              <a:gd name="T37" fmla="*/ 474 h 542"/>
              <a:gd name="T38" fmla="*/ 69 w 542"/>
              <a:gd name="T39" fmla="*/ 357 h 542"/>
              <a:gd name="T40" fmla="*/ 38 w 542"/>
              <a:gd name="T41" fmla="*/ 308 h 542"/>
              <a:gd name="T42" fmla="*/ 33 w 542"/>
              <a:gd name="T43" fmla="*/ 224 h 542"/>
              <a:gd name="T44" fmla="*/ 116 w 542"/>
              <a:gd name="T45" fmla="*/ 116 h 542"/>
              <a:gd name="T46" fmla="*/ 147 w 542"/>
              <a:gd name="T47" fmla="*/ 62 h 542"/>
              <a:gd name="T48" fmla="*/ 241 w 542"/>
              <a:gd name="T49" fmla="*/ 52 h 542"/>
              <a:gd name="T50" fmla="*/ 364 w 542"/>
              <a:gd name="T51" fmla="*/ 57 h 542"/>
              <a:gd name="T52" fmla="*/ 436 w 542"/>
              <a:gd name="T53" fmla="*/ 81 h 542"/>
              <a:gd name="T54" fmla="*/ 482 w 542"/>
              <a:gd name="T55" fmla="*/ 218 h 542"/>
              <a:gd name="T56" fmla="*/ 505 w 542"/>
              <a:gd name="T57" fmla="*/ 269 h 542"/>
              <a:gd name="T58" fmla="*/ 498 w 542"/>
              <a:gd name="T59" fmla="*/ 353 h 542"/>
              <a:gd name="T60" fmla="*/ 397 w 542"/>
              <a:gd name="T61" fmla="*/ 447 h 542"/>
              <a:gd name="T62" fmla="*/ 359 w 542"/>
              <a:gd name="T63" fmla="*/ 495 h 542"/>
              <a:gd name="T64" fmla="*/ 265 w 542"/>
              <a:gd name="T65" fmla="*/ 523 h 542"/>
              <a:gd name="T66" fmla="*/ 462 w 542"/>
              <a:gd name="T67" fmla="*/ 452 h 542"/>
              <a:gd name="T68" fmla="*/ 503 w 542"/>
              <a:gd name="T69" fmla="*/ 350 h 542"/>
              <a:gd name="T70" fmla="*/ 17 w 542"/>
              <a:gd name="T71" fmla="*/ 348 h 542"/>
              <a:gd name="T72" fmla="*/ 35 w 542"/>
              <a:gd name="T73" fmla="*/ 376 h 542"/>
              <a:gd name="T74" fmla="*/ 516 w 542"/>
              <a:gd name="T75" fmla="*/ 278 h 542"/>
              <a:gd name="T76" fmla="*/ 492 w 542"/>
              <a:gd name="T77" fmla="*/ 335 h 542"/>
              <a:gd name="T78" fmla="*/ 14 w 542"/>
              <a:gd name="T79" fmla="*/ 281 h 542"/>
              <a:gd name="T80" fmla="*/ 493 w 542"/>
              <a:gd name="T81" fmla="*/ 269 h 542"/>
              <a:gd name="T82" fmla="*/ 499 w 542"/>
              <a:gd name="T83" fmla="*/ 255 h 542"/>
              <a:gd name="T84" fmla="*/ 508 w 542"/>
              <a:gd name="T85" fmla="*/ 156 h 542"/>
              <a:gd name="T86" fmla="*/ 437 w 542"/>
              <a:gd name="T87" fmla="*/ 76 h 542"/>
              <a:gd name="T88" fmla="*/ 457 w 542"/>
              <a:gd name="T89" fmla="*/ 138 h 542"/>
              <a:gd name="T90" fmla="*/ 386 w 542"/>
              <a:gd name="T91" fmla="*/ 70 h 542"/>
              <a:gd name="T92" fmla="*/ 298 w 542"/>
              <a:gd name="T93" fmla="*/ 14 h 542"/>
              <a:gd name="T94" fmla="*/ 360 w 542"/>
              <a:gd name="T95" fmla="*/ 60 h 542"/>
              <a:gd name="T96" fmla="*/ 254 w 542"/>
              <a:gd name="T97" fmla="*/ 40 h 542"/>
              <a:gd name="T98" fmla="*/ 145 w 542"/>
              <a:gd name="T99" fmla="*/ 59 h 542"/>
              <a:gd name="T100" fmla="*/ 180 w 542"/>
              <a:gd name="T101" fmla="*/ 65 h 542"/>
              <a:gd name="T102" fmla="*/ 124 w 542"/>
              <a:gd name="T103" fmla="*/ 101 h 542"/>
              <a:gd name="T104" fmla="*/ 92 w 542"/>
              <a:gd name="T105" fmla="*/ 126 h 542"/>
              <a:gd name="T106" fmla="*/ 14 w 542"/>
              <a:gd name="T107" fmla="*/ 251 h 542"/>
              <a:gd name="T108" fmla="*/ 17 w 542"/>
              <a:gd name="T109" fmla="*/ 223 h 542"/>
              <a:gd name="T110" fmla="*/ 60 w 542"/>
              <a:gd name="T111" fmla="*/ 364 h 542"/>
              <a:gd name="T112" fmla="*/ 127 w 542"/>
              <a:gd name="T113" fmla="*/ 451 h 542"/>
              <a:gd name="T114" fmla="*/ 145 w 542"/>
              <a:gd name="T115" fmla="*/ 495 h 542"/>
              <a:gd name="T116" fmla="*/ 327 w 542"/>
              <a:gd name="T117" fmla="*/ 486 h 542"/>
              <a:gd name="T118" fmla="*/ 185 w 542"/>
              <a:gd name="T119" fmla="*/ 485 h 542"/>
              <a:gd name="T120" fmla="*/ 217 w 542"/>
              <a:gd name="T121" fmla="*/ 521 h 542"/>
              <a:gd name="T122" fmla="*/ 260 w 542"/>
              <a:gd name="T123" fmla="*/ 527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2" h="542">
                <a:moveTo>
                  <a:pt x="310" y="536"/>
                </a:moveTo>
                <a:cubicBezTo>
                  <a:pt x="312" y="535"/>
                  <a:pt x="312" y="535"/>
                  <a:pt x="312" y="535"/>
                </a:cubicBezTo>
                <a:cubicBezTo>
                  <a:pt x="310" y="520"/>
                  <a:pt x="310" y="520"/>
                  <a:pt x="310" y="520"/>
                </a:cubicBezTo>
                <a:cubicBezTo>
                  <a:pt x="308" y="520"/>
                  <a:pt x="308" y="520"/>
                  <a:pt x="308" y="520"/>
                </a:cubicBezTo>
                <a:cubicBezTo>
                  <a:pt x="308" y="520"/>
                  <a:pt x="300" y="521"/>
                  <a:pt x="294" y="522"/>
                </a:cubicBezTo>
                <a:cubicBezTo>
                  <a:pt x="294" y="521"/>
                  <a:pt x="294" y="519"/>
                  <a:pt x="294" y="515"/>
                </a:cubicBezTo>
                <a:cubicBezTo>
                  <a:pt x="301" y="514"/>
                  <a:pt x="307" y="513"/>
                  <a:pt x="307" y="513"/>
                </a:cubicBezTo>
                <a:cubicBezTo>
                  <a:pt x="309" y="513"/>
                  <a:pt x="309" y="513"/>
                  <a:pt x="309" y="513"/>
                </a:cubicBezTo>
                <a:cubicBezTo>
                  <a:pt x="309" y="513"/>
                  <a:pt x="308" y="505"/>
                  <a:pt x="307" y="502"/>
                </a:cubicBezTo>
                <a:cubicBezTo>
                  <a:pt x="310" y="502"/>
                  <a:pt x="314" y="501"/>
                  <a:pt x="317" y="501"/>
                </a:cubicBezTo>
                <a:cubicBezTo>
                  <a:pt x="319" y="511"/>
                  <a:pt x="323" y="528"/>
                  <a:pt x="323" y="531"/>
                </a:cubicBezTo>
                <a:cubicBezTo>
                  <a:pt x="323" y="533"/>
                  <a:pt x="323" y="533"/>
                  <a:pt x="323" y="533"/>
                </a:cubicBezTo>
                <a:cubicBezTo>
                  <a:pt x="326" y="533"/>
                  <a:pt x="326" y="533"/>
                  <a:pt x="326" y="533"/>
                </a:cubicBezTo>
                <a:cubicBezTo>
                  <a:pt x="326" y="533"/>
                  <a:pt x="358" y="527"/>
                  <a:pt x="386" y="512"/>
                </a:cubicBezTo>
                <a:cubicBezTo>
                  <a:pt x="388" y="511"/>
                  <a:pt x="388" y="511"/>
                  <a:pt x="388" y="511"/>
                </a:cubicBezTo>
                <a:cubicBezTo>
                  <a:pt x="382" y="497"/>
                  <a:pt x="382" y="497"/>
                  <a:pt x="382" y="497"/>
                </a:cubicBezTo>
                <a:cubicBezTo>
                  <a:pt x="380" y="498"/>
                  <a:pt x="380" y="498"/>
                  <a:pt x="380" y="498"/>
                </a:cubicBezTo>
                <a:cubicBezTo>
                  <a:pt x="379" y="498"/>
                  <a:pt x="372" y="501"/>
                  <a:pt x="367" y="503"/>
                </a:cubicBezTo>
                <a:cubicBezTo>
                  <a:pt x="366" y="502"/>
                  <a:pt x="366" y="500"/>
                  <a:pt x="365" y="497"/>
                </a:cubicBezTo>
                <a:cubicBezTo>
                  <a:pt x="371" y="494"/>
                  <a:pt x="376" y="491"/>
                  <a:pt x="377" y="491"/>
                </a:cubicBezTo>
                <a:cubicBezTo>
                  <a:pt x="379" y="490"/>
                  <a:pt x="379" y="490"/>
                  <a:pt x="379" y="490"/>
                </a:cubicBezTo>
                <a:cubicBezTo>
                  <a:pt x="379" y="490"/>
                  <a:pt x="375" y="483"/>
                  <a:pt x="373" y="481"/>
                </a:cubicBezTo>
                <a:cubicBezTo>
                  <a:pt x="376" y="480"/>
                  <a:pt x="379" y="478"/>
                  <a:pt x="382" y="477"/>
                </a:cubicBezTo>
                <a:cubicBezTo>
                  <a:pt x="387" y="486"/>
                  <a:pt x="396" y="501"/>
                  <a:pt x="397" y="504"/>
                </a:cubicBezTo>
                <a:cubicBezTo>
                  <a:pt x="398" y="506"/>
                  <a:pt x="398" y="506"/>
                  <a:pt x="398" y="506"/>
                </a:cubicBezTo>
                <a:cubicBezTo>
                  <a:pt x="400" y="505"/>
                  <a:pt x="400" y="505"/>
                  <a:pt x="400" y="505"/>
                </a:cubicBezTo>
                <a:cubicBezTo>
                  <a:pt x="400" y="505"/>
                  <a:pt x="429" y="490"/>
                  <a:pt x="451" y="466"/>
                </a:cubicBezTo>
                <a:cubicBezTo>
                  <a:pt x="453" y="465"/>
                  <a:pt x="453" y="465"/>
                  <a:pt x="453" y="465"/>
                </a:cubicBezTo>
                <a:cubicBezTo>
                  <a:pt x="443" y="454"/>
                  <a:pt x="443" y="454"/>
                  <a:pt x="443" y="454"/>
                </a:cubicBezTo>
                <a:cubicBezTo>
                  <a:pt x="441" y="455"/>
                  <a:pt x="441" y="455"/>
                  <a:pt x="441" y="455"/>
                </a:cubicBezTo>
                <a:cubicBezTo>
                  <a:pt x="441" y="455"/>
                  <a:pt x="435" y="461"/>
                  <a:pt x="431" y="464"/>
                </a:cubicBezTo>
                <a:cubicBezTo>
                  <a:pt x="430" y="463"/>
                  <a:pt x="428" y="462"/>
                  <a:pt x="426" y="459"/>
                </a:cubicBezTo>
                <a:cubicBezTo>
                  <a:pt x="432" y="455"/>
                  <a:pt x="436" y="450"/>
                  <a:pt x="436" y="450"/>
                </a:cubicBezTo>
                <a:cubicBezTo>
                  <a:pt x="438" y="448"/>
                  <a:pt x="438" y="448"/>
                  <a:pt x="438" y="448"/>
                </a:cubicBezTo>
                <a:cubicBezTo>
                  <a:pt x="438" y="448"/>
                  <a:pt x="432" y="443"/>
                  <a:pt x="430" y="441"/>
                </a:cubicBezTo>
                <a:cubicBezTo>
                  <a:pt x="432" y="439"/>
                  <a:pt x="435" y="437"/>
                  <a:pt x="437" y="434"/>
                </a:cubicBezTo>
                <a:cubicBezTo>
                  <a:pt x="445" y="442"/>
                  <a:pt x="458" y="454"/>
                  <a:pt x="460" y="456"/>
                </a:cubicBezTo>
                <a:cubicBezTo>
                  <a:pt x="462" y="458"/>
                  <a:pt x="462" y="458"/>
                  <a:pt x="462" y="458"/>
                </a:cubicBezTo>
                <a:cubicBezTo>
                  <a:pt x="463" y="456"/>
                  <a:pt x="463" y="456"/>
                  <a:pt x="463" y="456"/>
                </a:cubicBezTo>
                <a:cubicBezTo>
                  <a:pt x="463" y="456"/>
                  <a:pt x="488" y="434"/>
                  <a:pt x="502" y="405"/>
                </a:cubicBezTo>
                <a:cubicBezTo>
                  <a:pt x="503" y="403"/>
                  <a:pt x="503" y="403"/>
                  <a:pt x="503" y="403"/>
                </a:cubicBezTo>
                <a:cubicBezTo>
                  <a:pt x="490" y="396"/>
                  <a:pt x="490" y="396"/>
                  <a:pt x="490" y="396"/>
                </a:cubicBezTo>
                <a:cubicBezTo>
                  <a:pt x="489" y="397"/>
                  <a:pt x="489" y="397"/>
                  <a:pt x="489" y="397"/>
                </a:cubicBezTo>
                <a:cubicBezTo>
                  <a:pt x="489" y="398"/>
                  <a:pt x="484" y="404"/>
                  <a:pt x="481" y="409"/>
                </a:cubicBezTo>
                <a:cubicBezTo>
                  <a:pt x="480" y="408"/>
                  <a:pt x="479" y="407"/>
                  <a:pt x="476" y="405"/>
                </a:cubicBezTo>
                <a:cubicBezTo>
                  <a:pt x="480" y="399"/>
                  <a:pt x="483" y="394"/>
                  <a:pt x="483" y="393"/>
                </a:cubicBezTo>
                <a:cubicBezTo>
                  <a:pt x="484" y="392"/>
                  <a:pt x="484" y="392"/>
                  <a:pt x="484" y="392"/>
                </a:cubicBezTo>
                <a:cubicBezTo>
                  <a:pt x="484" y="392"/>
                  <a:pt x="477" y="388"/>
                  <a:pt x="474" y="387"/>
                </a:cubicBezTo>
                <a:cubicBezTo>
                  <a:pt x="476" y="384"/>
                  <a:pt x="478" y="381"/>
                  <a:pt x="479" y="378"/>
                </a:cubicBezTo>
                <a:cubicBezTo>
                  <a:pt x="488" y="382"/>
                  <a:pt x="505" y="390"/>
                  <a:pt x="508" y="392"/>
                </a:cubicBezTo>
                <a:cubicBezTo>
                  <a:pt x="510" y="393"/>
                  <a:pt x="510" y="393"/>
                  <a:pt x="510" y="393"/>
                </a:cubicBezTo>
                <a:cubicBezTo>
                  <a:pt x="511" y="391"/>
                  <a:pt x="511" y="391"/>
                  <a:pt x="511" y="391"/>
                </a:cubicBezTo>
                <a:cubicBezTo>
                  <a:pt x="511" y="390"/>
                  <a:pt x="527" y="360"/>
                  <a:pt x="531" y="329"/>
                </a:cubicBezTo>
                <a:cubicBezTo>
                  <a:pt x="532" y="327"/>
                  <a:pt x="532" y="327"/>
                  <a:pt x="532" y="327"/>
                </a:cubicBezTo>
                <a:cubicBezTo>
                  <a:pt x="517" y="324"/>
                  <a:pt x="517" y="324"/>
                  <a:pt x="517" y="324"/>
                </a:cubicBezTo>
                <a:cubicBezTo>
                  <a:pt x="516" y="326"/>
                  <a:pt x="516" y="326"/>
                  <a:pt x="516" y="326"/>
                </a:cubicBezTo>
                <a:cubicBezTo>
                  <a:pt x="516" y="326"/>
                  <a:pt x="514" y="334"/>
                  <a:pt x="513" y="339"/>
                </a:cubicBezTo>
                <a:cubicBezTo>
                  <a:pt x="512" y="339"/>
                  <a:pt x="510" y="338"/>
                  <a:pt x="507" y="337"/>
                </a:cubicBezTo>
                <a:cubicBezTo>
                  <a:pt x="508" y="330"/>
                  <a:pt x="509" y="324"/>
                  <a:pt x="509" y="324"/>
                </a:cubicBezTo>
                <a:cubicBezTo>
                  <a:pt x="510" y="322"/>
                  <a:pt x="510" y="322"/>
                  <a:pt x="510" y="322"/>
                </a:cubicBezTo>
                <a:cubicBezTo>
                  <a:pt x="510" y="322"/>
                  <a:pt x="502" y="321"/>
                  <a:pt x="499" y="320"/>
                </a:cubicBezTo>
                <a:cubicBezTo>
                  <a:pt x="500" y="318"/>
                  <a:pt x="500" y="314"/>
                  <a:pt x="501" y="311"/>
                </a:cubicBezTo>
                <a:cubicBezTo>
                  <a:pt x="510" y="312"/>
                  <a:pt x="530" y="314"/>
                  <a:pt x="533" y="315"/>
                </a:cubicBezTo>
                <a:cubicBezTo>
                  <a:pt x="535" y="315"/>
                  <a:pt x="535" y="315"/>
                  <a:pt x="535" y="315"/>
                </a:cubicBezTo>
                <a:cubicBezTo>
                  <a:pt x="535" y="313"/>
                  <a:pt x="535" y="313"/>
                  <a:pt x="535" y="313"/>
                </a:cubicBezTo>
                <a:cubicBezTo>
                  <a:pt x="535" y="313"/>
                  <a:pt x="542" y="280"/>
                  <a:pt x="536" y="249"/>
                </a:cubicBezTo>
                <a:cubicBezTo>
                  <a:pt x="536" y="247"/>
                  <a:pt x="536" y="247"/>
                  <a:pt x="536" y="247"/>
                </a:cubicBezTo>
                <a:cubicBezTo>
                  <a:pt x="521" y="248"/>
                  <a:pt x="521" y="248"/>
                  <a:pt x="521" y="248"/>
                </a:cubicBezTo>
                <a:cubicBezTo>
                  <a:pt x="521" y="250"/>
                  <a:pt x="521" y="250"/>
                  <a:pt x="521" y="250"/>
                </a:cubicBezTo>
                <a:cubicBezTo>
                  <a:pt x="521" y="251"/>
                  <a:pt x="522" y="259"/>
                  <a:pt x="522" y="264"/>
                </a:cubicBezTo>
                <a:cubicBezTo>
                  <a:pt x="521" y="264"/>
                  <a:pt x="519" y="264"/>
                  <a:pt x="515" y="264"/>
                </a:cubicBezTo>
                <a:cubicBezTo>
                  <a:pt x="515" y="257"/>
                  <a:pt x="514" y="251"/>
                  <a:pt x="514" y="251"/>
                </a:cubicBezTo>
                <a:cubicBezTo>
                  <a:pt x="514" y="249"/>
                  <a:pt x="514" y="249"/>
                  <a:pt x="514" y="249"/>
                </a:cubicBezTo>
                <a:cubicBezTo>
                  <a:pt x="514" y="249"/>
                  <a:pt x="506" y="250"/>
                  <a:pt x="503" y="250"/>
                </a:cubicBezTo>
                <a:cubicBezTo>
                  <a:pt x="503" y="248"/>
                  <a:pt x="502" y="244"/>
                  <a:pt x="502" y="241"/>
                </a:cubicBezTo>
                <a:cubicBezTo>
                  <a:pt x="513" y="239"/>
                  <a:pt x="531" y="236"/>
                  <a:pt x="534" y="236"/>
                </a:cubicBezTo>
                <a:cubicBezTo>
                  <a:pt x="536" y="236"/>
                  <a:pt x="536" y="236"/>
                  <a:pt x="536" y="236"/>
                </a:cubicBezTo>
                <a:cubicBezTo>
                  <a:pt x="536" y="233"/>
                  <a:pt x="536" y="233"/>
                  <a:pt x="536" y="233"/>
                </a:cubicBezTo>
                <a:cubicBezTo>
                  <a:pt x="536" y="233"/>
                  <a:pt x="532" y="200"/>
                  <a:pt x="518" y="172"/>
                </a:cubicBezTo>
                <a:cubicBezTo>
                  <a:pt x="517" y="170"/>
                  <a:pt x="517" y="170"/>
                  <a:pt x="517" y="170"/>
                </a:cubicBezTo>
                <a:cubicBezTo>
                  <a:pt x="503" y="176"/>
                  <a:pt x="503" y="176"/>
                  <a:pt x="503" y="176"/>
                </a:cubicBezTo>
                <a:cubicBezTo>
                  <a:pt x="504" y="178"/>
                  <a:pt x="504" y="178"/>
                  <a:pt x="504" y="178"/>
                </a:cubicBezTo>
                <a:cubicBezTo>
                  <a:pt x="504" y="178"/>
                  <a:pt x="507" y="185"/>
                  <a:pt x="509" y="191"/>
                </a:cubicBezTo>
                <a:cubicBezTo>
                  <a:pt x="508" y="191"/>
                  <a:pt x="506" y="192"/>
                  <a:pt x="503" y="193"/>
                </a:cubicBezTo>
                <a:cubicBezTo>
                  <a:pt x="500" y="186"/>
                  <a:pt x="498" y="181"/>
                  <a:pt x="497" y="180"/>
                </a:cubicBezTo>
                <a:cubicBezTo>
                  <a:pt x="496" y="178"/>
                  <a:pt x="496" y="178"/>
                  <a:pt x="496" y="178"/>
                </a:cubicBezTo>
                <a:cubicBezTo>
                  <a:pt x="496" y="178"/>
                  <a:pt x="489" y="182"/>
                  <a:pt x="487" y="183"/>
                </a:cubicBezTo>
                <a:cubicBezTo>
                  <a:pt x="486" y="181"/>
                  <a:pt x="484" y="177"/>
                  <a:pt x="483" y="174"/>
                </a:cubicBezTo>
                <a:cubicBezTo>
                  <a:pt x="491" y="170"/>
                  <a:pt x="509" y="161"/>
                  <a:pt x="511" y="160"/>
                </a:cubicBezTo>
                <a:cubicBezTo>
                  <a:pt x="513" y="159"/>
                  <a:pt x="513" y="159"/>
                  <a:pt x="513" y="159"/>
                </a:cubicBezTo>
                <a:cubicBezTo>
                  <a:pt x="512" y="157"/>
                  <a:pt x="512" y="157"/>
                  <a:pt x="512" y="157"/>
                </a:cubicBezTo>
                <a:cubicBezTo>
                  <a:pt x="512" y="156"/>
                  <a:pt x="499" y="126"/>
                  <a:pt x="477" y="103"/>
                </a:cubicBezTo>
                <a:cubicBezTo>
                  <a:pt x="475" y="101"/>
                  <a:pt x="475" y="101"/>
                  <a:pt x="475" y="101"/>
                </a:cubicBezTo>
                <a:cubicBezTo>
                  <a:pt x="464" y="111"/>
                  <a:pt x="464" y="111"/>
                  <a:pt x="464" y="111"/>
                </a:cubicBezTo>
                <a:cubicBezTo>
                  <a:pt x="465" y="113"/>
                  <a:pt x="465" y="113"/>
                  <a:pt x="465" y="113"/>
                </a:cubicBezTo>
                <a:cubicBezTo>
                  <a:pt x="465" y="113"/>
                  <a:pt x="470" y="119"/>
                  <a:pt x="474" y="124"/>
                </a:cubicBezTo>
                <a:cubicBezTo>
                  <a:pt x="472" y="124"/>
                  <a:pt x="471" y="126"/>
                  <a:pt x="468" y="127"/>
                </a:cubicBezTo>
                <a:cubicBezTo>
                  <a:pt x="464" y="122"/>
                  <a:pt x="460" y="117"/>
                  <a:pt x="459" y="117"/>
                </a:cubicBezTo>
                <a:cubicBezTo>
                  <a:pt x="458" y="115"/>
                  <a:pt x="458" y="115"/>
                  <a:pt x="458" y="115"/>
                </a:cubicBezTo>
                <a:cubicBezTo>
                  <a:pt x="458" y="115"/>
                  <a:pt x="452" y="121"/>
                  <a:pt x="450" y="123"/>
                </a:cubicBezTo>
                <a:cubicBezTo>
                  <a:pt x="448" y="121"/>
                  <a:pt x="446" y="118"/>
                  <a:pt x="444" y="116"/>
                </a:cubicBezTo>
                <a:cubicBezTo>
                  <a:pt x="452" y="108"/>
                  <a:pt x="465" y="96"/>
                  <a:pt x="467" y="94"/>
                </a:cubicBezTo>
                <a:cubicBezTo>
                  <a:pt x="468" y="92"/>
                  <a:pt x="468" y="92"/>
                  <a:pt x="468" y="92"/>
                </a:cubicBezTo>
                <a:cubicBezTo>
                  <a:pt x="467" y="91"/>
                  <a:pt x="467" y="91"/>
                  <a:pt x="467" y="91"/>
                </a:cubicBezTo>
                <a:cubicBezTo>
                  <a:pt x="467" y="91"/>
                  <a:pt x="447" y="65"/>
                  <a:pt x="419" y="49"/>
                </a:cubicBezTo>
                <a:cubicBezTo>
                  <a:pt x="417" y="48"/>
                  <a:pt x="417" y="48"/>
                  <a:pt x="417" y="48"/>
                </a:cubicBezTo>
                <a:cubicBezTo>
                  <a:pt x="409" y="60"/>
                  <a:pt x="409" y="60"/>
                  <a:pt x="409" y="60"/>
                </a:cubicBezTo>
                <a:cubicBezTo>
                  <a:pt x="410" y="61"/>
                  <a:pt x="410" y="61"/>
                  <a:pt x="410" y="61"/>
                </a:cubicBezTo>
                <a:cubicBezTo>
                  <a:pt x="411" y="62"/>
                  <a:pt x="417" y="66"/>
                  <a:pt x="422" y="70"/>
                </a:cubicBezTo>
                <a:cubicBezTo>
                  <a:pt x="421" y="71"/>
                  <a:pt x="419" y="72"/>
                  <a:pt x="417" y="75"/>
                </a:cubicBezTo>
                <a:cubicBezTo>
                  <a:pt x="412" y="71"/>
                  <a:pt x="407" y="67"/>
                  <a:pt x="406" y="67"/>
                </a:cubicBezTo>
                <a:cubicBezTo>
                  <a:pt x="404" y="66"/>
                  <a:pt x="404" y="66"/>
                  <a:pt x="404" y="66"/>
                </a:cubicBezTo>
                <a:cubicBezTo>
                  <a:pt x="404" y="66"/>
                  <a:pt x="400" y="73"/>
                  <a:pt x="399" y="75"/>
                </a:cubicBezTo>
                <a:cubicBezTo>
                  <a:pt x="397" y="74"/>
                  <a:pt x="393" y="72"/>
                  <a:pt x="391" y="70"/>
                </a:cubicBezTo>
                <a:cubicBezTo>
                  <a:pt x="396" y="61"/>
                  <a:pt x="405" y="45"/>
                  <a:pt x="407" y="43"/>
                </a:cubicBezTo>
                <a:cubicBezTo>
                  <a:pt x="408" y="41"/>
                  <a:pt x="408" y="41"/>
                  <a:pt x="408" y="41"/>
                </a:cubicBezTo>
                <a:cubicBezTo>
                  <a:pt x="406" y="40"/>
                  <a:pt x="406" y="40"/>
                  <a:pt x="406" y="40"/>
                </a:cubicBezTo>
                <a:cubicBezTo>
                  <a:pt x="406" y="40"/>
                  <a:pt x="379" y="22"/>
                  <a:pt x="348" y="14"/>
                </a:cubicBezTo>
                <a:cubicBezTo>
                  <a:pt x="346" y="14"/>
                  <a:pt x="346" y="14"/>
                  <a:pt x="346" y="14"/>
                </a:cubicBezTo>
                <a:cubicBezTo>
                  <a:pt x="341" y="28"/>
                  <a:pt x="341" y="28"/>
                  <a:pt x="341" y="28"/>
                </a:cubicBezTo>
                <a:cubicBezTo>
                  <a:pt x="343" y="29"/>
                  <a:pt x="343" y="29"/>
                  <a:pt x="343" y="29"/>
                </a:cubicBezTo>
                <a:cubicBezTo>
                  <a:pt x="343" y="29"/>
                  <a:pt x="351" y="32"/>
                  <a:pt x="356" y="33"/>
                </a:cubicBezTo>
                <a:cubicBezTo>
                  <a:pt x="356" y="35"/>
                  <a:pt x="355" y="37"/>
                  <a:pt x="354" y="40"/>
                </a:cubicBezTo>
                <a:cubicBezTo>
                  <a:pt x="347" y="37"/>
                  <a:pt x="341" y="36"/>
                  <a:pt x="341" y="36"/>
                </a:cubicBezTo>
                <a:cubicBezTo>
                  <a:pt x="338" y="35"/>
                  <a:pt x="338" y="35"/>
                  <a:pt x="338" y="35"/>
                </a:cubicBezTo>
                <a:cubicBezTo>
                  <a:pt x="338" y="35"/>
                  <a:pt x="337" y="43"/>
                  <a:pt x="336" y="46"/>
                </a:cubicBezTo>
                <a:cubicBezTo>
                  <a:pt x="334" y="45"/>
                  <a:pt x="330" y="43"/>
                  <a:pt x="327" y="43"/>
                </a:cubicBezTo>
                <a:cubicBezTo>
                  <a:pt x="329" y="32"/>
                  <a:pt x="333" y="15"/>
                  <a:pt x="334" y="12"/>
                </a:cubicBezTo>
                <a:cubicBezTo>
                  <a:pt x="335" y="10"/>
                  <a:pt x="335" y="10"/>
                  <a:pt x="335" y="10"/>
                </a:cubicBezTo>
                <a:cubicBezTo>
                  <a:pt x="333" y="9"/>
                  <a:pt x="333" y="9"/>
                  <a:pt x="333" y="9"/>
                </a:cubicBezTo>
                <a:cubicBezTo>
                  <a:pt x="333" y="9"/>
                  <a:pt x="301" y="0"/>
                  <a:pt x="269" y="2"/>
                </a:cubicBezTo>
                <a:cubicBezTo>
                  <a:pt x="267" y="2"/>
                  <a:pt x="267" y="2"/>
                  <a:pt x="267" y="2"/>
                </a:cubicBezTo>
                <a:cubicBezTo>
                  <a:pt x="267" y="17"/>
                  <a:pt x="267" y="17"/>
                  <a:pt x="267" y="17"/>
                </a:cubicBezTo>
                <a:cubicBezTo>
                  <a:pt x="269" y="17"/>
                  <a:pt x="269" y="17"/>
                  <a:pt x="269" y="17"/>
                </a:cubicBezTo>
                <a:cubicBezTo>
                  <a:pt x="270" y="17"/>
                  <a:pt x="278" y="18"/>
                  <a:pt x="283" y="18"/>
                </a:cubicBezTo>
                <a:cubicBezTo>
                  <a:pt x="283" y="19"/>
                  <a:pt x="283" y="21"/>
                  <a:pt x="283" y="25"/>
                </a:cubicBezTo>
                <a:cubicBezTo>
                  <a:pt x="276" y="24"/>
                  <a:pt x="269" y="25"/>
                  <a:pt x="269" y="25"/>
                </a:cubicBezTo>
                <a:cubicBezTo>
                  <a:pt x="267" y="25"/>
                  <a:pt x="267" y="25"/>
                  <a:pt x="267" y="25"/>
                </a:cubicBezTo>
                <a:cubicBezTo>
                  <a:pt x="267" y="25"/>
                  <a:pt x="267" y="33"/>
                  <a:pt x="267" y="36"/>
                </a:cubicBezTo>
                <a:cubicBezTo>
                  <a:pt x="265" y="35"/>
                  <a:pt x="261" y="35"/>
                  <a:pt x="258" y="35"/>
                </a:cubicBezTo>
                <a:cubicBezTo>
                  <a:pt x="257" y="26"/>
                  <a:pt x="255" y="8"/>
                  <a:pt x="255" y="4"/>
                </a:cubicBezTo>
                <a:cubicBezTo>
                  <a:pt x="255" y="4"/>
                  <a:pt x="255" y="2"/>
                  <a:pt x="255" y="2"/>
                </a:cubicBezTo>
                <a:cubicBezTo>
                  <a:pt x="253" y="2"/>
                  <a:pt x="253" y="2"/>
                  <a:pt x="253" y="2"/>
                </a:cubicBezTo>
                <a:cubicBezTo>
                  <a:pt x="253" y="2"/>
                  <a:pt x="220" y="3"/>
                  <a:pt x="190" y="14"/>
                </a:cubicBezTo>
                <a:cubicBezTo>
                  <a:pt x="188" y="15"/>
                  <a:pt x="188" y="15"/>
                  <a:pt x="188" y="15"/>
                </a:cubicBezTo>
                <a:cubicBezTo>
                  <a:pt x="192" y="29"/>
                  <a:pt x="192" y="29"/>
                  <a:pt x="192" y="29"/>
                </a:cubicBezTo>
                <a:cubicBezTo>
                  <a:pt x="194" y="29"/>
                  <a:pt x="194" y="29"/>
                  <a:pt x="194" y="29"/>
                </a:cubicBezTo>
                <a:cubicBezTo>
                  <a:pt x="195" y="29"/>
                  <a:pt x="202" y="27"/>
                  <a:pt x="208" y="25"/>
                </a:cubicBezTo>
                <a:cubicBezTo>
                  <a:pt x="208" y="26"/>
                  <a:pt x="208" y="28"/>
                  <a:pt x="209" y="32"/>
                </a:cubicBezTo>
                <a:cubicBezTo>
                  <a:pt x="203" y="34"/>
                  <a:pt x="197" y="36"/>
                  <a:pt x="196" y="36"/>
                </a:cubicBezTo>
                <a:cubicBezTo>
                  <a:pt x="194" y="36"/>
                  <a:pt x="194" y="36"/>
                  <a:pt x="194" y="36"/>
                </a:cubicBezTo>
                <a:cubicBezTo>
                  <a:pt x="194" y="36"/>
                  <a:pt x="197" y="44"/>
                  <a:pt x="198" y="47"/>
                </a:cubicBezTo>
                <a:cubicBezTo>
                  <a:pt x="196" y="47"/>
                  <a:pt x="192" y="48"/>
                  <a:pt x="189" y="49"/>
                </a:cubicBezTo>
                <a:cubicBezTo>
                  <a:pt x="185" y="41"/>
                  <a:pt x="178" y="23"/>
                  <a:pt x="177" y="21"/>
                </a:cubicBezTo>
                <a:cubicBezTo>
                  <a:pt x="176" y="18"/>
                  <a:pt x="176" y="18"/>
                  <a:pt x="176" y="18"/>
                </a:cubicBezTo>
                <a:cubicBezTo>
                  <a:pt x="174" y="19"/>
                  <a:pt x="174" y="19"/>
                  <a:pt x="174" y="19"/>
                </a:cubicBezTo>
                <a:cubicBezTo>
                  <a:pt x="174" y="19"/>
                  <a:pt x="142" y="30"/>
                  <a:pt x="117" y="50"/>
                </a:cubicBezTo>
                <a:cubicBezTo>
                  <a:pt x="116" y="52"/>
                  <a:pt x="116" y="52"/>
                  <a:pt x="116" y="52"/>
                </a:cubicBezTo>
                <a:cubicBezTo>
                  <a:pt x="124" y="64"/>
                  <a:pt x="124" y="64"/>
                  <a:pt x="124" y="64"/>
                </a:cubicBezTo>
                <a:cubicBezTo>
                  <a:pt x="126" y="63"/>
                  <a:pt x="126" y="63"/>
                  <a:pt x="126" y="63"/>
                </a:cubicBezTo>
                <a:cubicBezTo>
                  <a:pt x="126" y="63"/>
                  <a:pt x="133" y="58"/>
                  <a:pt x="138" y="55"/>
                </a:cubicBezTo>
                <a:cubicBezTo>
                  <a:pt x="138" y="56"/>
                  <a:pt x="139" y="58"/>
                  <a:pt x="141" y="61"/>
                </a:cubicBezTo>
                <a:cubicBezTo>
                  <a:pt x="135" y="65"/>
                  <a:pt x="130" y="69"/>
                  <a:pt x="130" y="69"/>
                </a:cubicBezTo>
                <a:cubicBezTo>
                  <a:pt x="128" y="70"/>
                  <a:pt x="128" y="70"/>
                  <a:pt x="128" y="70"/>
                </a:cubicBezTo>
                <a:cubicBezTo>
                  <a:pt x="128" y="70"/>
                  <a:pt x="133" y="76"/>
                  <a:pt x="135" y="79"/>
                </a:cubicBezTo>
                <a:cubicBezTo>
                  <a:pt x="133" y="80"/>
                  <a:pt x="130" y="82"/>
                  <a:pt x="127" y="84"/>
                </a:cubicBezTo>
                <a:cubicBezTo>
                  <a:pt x="120" y="76"/>
                  <a:pt x="109" y="62"/>
                  <a:pt x="108" y="60"/>
                </a:cubicBezTo>
                <a:cubicBezTo>
                  <a:pt x="106" y="58"/>
                  <a:pt x="106" y="58"/>
                  <a:pt x="106" y="58"/>
                </a:cubicBezTo>
                <a:cubicBezTo>
                  <a:pt x="105" y="59"/>
                  <a:pt x="105" y="59"/>
                  <a:pt x="105" y="59"/>
                </a:cubicBezTo>
                <a:cubicBezTo>
                  <a:pt x="104" y="59"/>
                  <a:pt x="78" y="79"/>
                  <a:pt x="60" y="105"/>
                </a:cubicBezTo>
                <a:cubicBezTo>
                  <a:pt x="59" y="107"/>
                  <a:pt x="59" y="107"/>
                  <a:pt x="59" y="107"/>
                </a:cubicBezTo>
                <a:cubicBezTo>
                  <a:pt x="70" y="116"/>
                  <a:pt x="70" y="116"/>
                  <a:pt x="70" y="116"/>
                </a:cubicBezTo>
                <a:cubicBezTo>
                  <a:pt x="72" y="115"/>
                  <a:pt x="72" y="115"/>
                  <a:pt x="72" y="115"/>
                </a:cubicBezTo>
                <a:cubicBezTo>
                  <a:pt x="72" y="114"/>
                  <a:pt x="77" y="108"/>
                  <a:pt x="81" y="104"/>
                </a:cubicBezTo>
                <a:cubicBezTo>
                  <a:pt x="82" y="105"/>
                  <a:pt x="83" y="106"/>
                  <a:pt x="86" y="108"/>
                </a:cubicBezTo>
                <a:cubicBezTo>
                  <a:pt x="81" y="114"/>
                  <a:pt x="78" y="119"/>
                  <a:pt x="77" y="119"/>
                </a:cubicBezTo>
                <a:cubicBezTo>
                  <a:pt x="76" y="121"/>
                  <a:pt x="76" y="121"/>
                  <a:pt x="76" y="121"/>
                </a:cubicBezTo>
                <a:cubicBezTo>
                  <a:pt x="76" y="121"/>
                  <a:pt x="83" y="126"/>
                  <a:pt x="85" y="127"/>
                </a:cubicBezTo>
                <a:cubicBezTo>
                  <a:pt x="84" y="129"/>
                  <a:pt x="81" y="132"/>
                  <a:pt x="79" y="135"/>
                </a:cubicBezTo>
                <a:cubicBezTo>
                  <a:pt x="70" y="129"/>
                  <a:pt x="55" y="119"/>
                  <a:pt x="53" y="117"/>
                </a:cubicBezTo>
                <a:cubicBezTo>
                  <a:pt x="52" y="115"/>
                  <a:pt x="52" y="115"/>
                  <a:pt x="52" y="115"/>
                </a:cubicBezTo>
                <a:cubicBezTo>
                  <a:pt x="50" y="117"/>
                  <a:pt x="50" y="117"/>
                  <a:pt x="50" y="117"/>
                </a:cubicBezTo>
                <a:cubicBezTo>
                  <a:pt x="50" y="117"/>
                  <a:pt x="30" y="143"/>
                  <a:pt x="20" y="174"/>
                </a:cubicBezTo>
                <a:cubicBezTo>
                  <a:pt x="19" y="175"/>
                  <a:pt x="19" y="175"/>
                  <a:pt x="19" y="175"/>
                </a:cubicBezTo>
                <a:cubicBezTo>
                  <a:pt x="33" y="181"/>
                  <a:pt x="33" y="181"/>
                  <a:pt x="33" y="181"/>
                </a:cubicBezTo>
                <a:cubicBezTo>
                  <a:pt x="34" y="179"/>
                  <a:pt x="34" y="179"/>
                  <a:pt x="34" y="179"/>
                </a:cubicBezTo>
                <a:cubicBezTo>
                  <a:pt x="34" y="179"/>
                  <a:pt x="38" y="172"/>
                  <a:pt x="40" y="167"/>
                </a:cubicBezTo>
                <a:cubicBezTo>
                  <a:pt x="41" y="167"/>
                  <a:pt x="43" y="168"/>
                  <a:pt x="46" y="170"/>
                </a:cubicBezTo>
                <a:cubicBezTo>
                  <a:pt x="43" y="176"/>
                  <a:pt x="41" y="182"/>
                  <a:pt x="41" y="182"/>
                </a:cubicBezTo>
                <a:cubicBezTo>
                  <a:pt x="40" y="184"/>
                  <a:pt x="40" y="184"/>
                  <a:pt x="40" y="184"/>
                </a:cubicBezTo>
                <a:cubicBezTo>
                  <a:pt x="40" y="184"/>
                  <a:pt x="47" y="187"/>
                  <a:pt x="50" y="188"/>
                </a:cubicBezTo>
                <a:cubicBezTo>
                  <a:pt x="49" y="190"/>
                  <a:pt x="48" y="194"/>
                  <a:pt x="46" y="197"/>
                </a:cubicBezTo>
                <a:cubicBezTo>
                  <a:pt x="38" y="194"/>
                  <a:pt x="19" y="189"/>
                  <a:pt x="17" y="188"/>
                </a:cubicBezTo>
                <a:cubicBezTo>
                  <a:pt x="15" y="187"/>
                  <a:pt x="15" y="187"/>
                  <a:pt x="15" y="187"/>
                </a:cubicBezTo>
                <a:cubicBezTo>
                  <a:pt x="14" y="189"/>
                  <a:pt x="14" y="189"/>
                  <a:pt x="14" y="189"/>
                </a:cubicBezTo>
                <a:cubicBezTo>
                  <a:pt x="14" y="189"/>
                  <a:pt x="3" y="221"/>
                  <a:pt x="3" y="253"/>
                </a:cubicBezTo>
                <a:cubicBezTo>
                  <a:pt x="3" y="255"/>
                  <a:pt x="3" y="255"/>
                  <a:pt x="3" y="255"/>
                </a:cubicBezTo>
                <a:cubicBezTo>
                  <a:pt x="18" y="256"/>
                  <a:pt x="18" y="256"/>
                  <a:pt x="18" y="256"/>
                </a:cubicBezTo>
                <a:cubicBezTo>
                  <a:pt x="18" y="254"/>
                  <a:pt x="18" y="254"/>
                  <a:pt x="18" y="254"/>
                </a:cubicBezTo>
                <a:cubicBezTo>
                  <a:pt x="18" y="254"/>
                  <a:pt x="19" y="246"/>
                  <a:pt x="20" y="240"/>
                </a:cubicBezTo>
                <a:cubicBezTo>
                  <a:pt x="21" y="240"/>
                  <a:pt x="23" y="240"/>
                  <a:pt x="26" y="241"/>
                </a:cubicBezTo>
                <a:cubicBezTo>
                  <a:pt x="26" y="248"/>
                  <a:pt x="25" y="254"/>
                  <a:pt x="25" y="255"/>
                </a:cubicBezTo>
                <a:cubicBezTo>
                  <a:pt x="25" y="257"/>
                  <a:pt x="25" y="257"/>
                  <a:pt x="25" y="257"/>
                </a:cubicBezTo>
                <a:cubicBezTo>
                  <a:pt x="25" y="257"/>
                  <a:pt x="33" y="257"/>
                  <a:pt x="36" y="257"/>
                </a:cubicBezTo>
                <a:cubicBezTo>
                  <a:pt x="36" y="259"/>
                  <a:pt x="36" y="263"/>
                  <a:pt x="36" y="266"/>
                </a:cubicBezTo>
                <a:cubicBezTo>
                  <a:pt x="25" y="266"/>
                  <a:pt x="7" y="266"/>
                  <a:pt x="4" y="266"/>
                </a:cubicBezTo>
                <a:cubicBezTo>
                  <a:pt x="2" y="266"/>
                  <a:pt x="2" y="266"/>
                  <a:pt x="2" y="266"/>
                </a:cubicBezTo>
                <a:cubicBezTo>
                  <a:pt x="2" y="268"/>
                  <a:pt x="2" y="268"/>
                  <a:pt x="2" y="268"/>
                </a:cubicBezTo>
                <a:cubicBezTo>
                  <a:pt x="2" y="269"/>
                  <a:pt x="0" y="301"/>
                  <a:pt x="9" y="332"/>
                </a:cubicBezTo>
                <a:cubicBezTo>
                  <a:pt x="10" y="334"/>
                  <a:pt x="10" y="334"/>
                  <a:pt x="10" y="334"/>
                </a:cubicBezTo>
                <a:cubicBezTo>
                  <a:pt x="24" y="330"/>
                  <a:pt x="24" y="330"/>
                  <a:pt x="24" y="330"/>
                </a:cubicBezTo>
                <a:cubicBezTo>
                  <a:pt x="24" y="328"/>
                  <a:pt x="24" y="328"/>
                  <a:pt x="24" y="328"/>
                </a:cubicBezTo>
                <a:cubicBezTo>
                  <a:pt x="24" y="328"/>
                  <a:pt x="23" y="320"/>
                  <a:pt x="22" y="315"/>
                </a:cubicBezTo>
                <a:cubicBezTo>
                  <a:pt x="23" y="315"/>
                  <a:pt x="25" y="314"/>
                  <a:pt x="28" y="314"/>
                </a:cubicBezTo>
                <a:cubicBezTo>
                  <a:pt x="30" y="321"/>
                  <a:pt x="31" y="327"/>
                  <a:pt x="31" y="327"/>
                </a:cubicBezTo>
                <a:cubicBezTo>
                  <a:pt x="32" y="329"/>
                  <a:pt x="32" y="329"/>
                  <a:pt x="32" y="329"/>
                </a:cubicBezTo>
                <a:cubicBezTo>
                  <a:pt x="32" y="329"/>
                  <a:pt x="39" y="327"/>
                  <a:pt x="42" y="326"/>
                </a:cubicBezTo>
                <a:cubicBezTo>
                  <a:pt x="43" y="329"/>
                  <a:pt x="44" y="332"/>
                  <a:pt x="44" y="335"/>
                </a:cubicBezTo>
                <a:cubicBezTo>
                  <a:pt x="35" y="338"/>
                  <a:pt x="17" y="344"/>
                  <a:pt x="14" y="345"/>
                </a:cubicBezTo>
                <a:cubicBezTo>
                  <a:pt x="12" y="345"/>
                  <a:pt x="12" y="345"/>
                  <a:pt x="12" y="345"/>
                </a:cubicBezTo>
                <a:cubicBezTo>
                  <a:pt x="12" y="348"/>
                  <a:pt x="12" y="348"/>
                  <a:pt x="12" y="348"/>
                </a:cubicBezTo>
                <a:cubicBezTo>
                  <a:pt x="13" y="348"/>
                  <a:pt x="21" y="380"/>
                  <a:pt x="39" y="406"/>
                </a:cubicBezTo>
                <a:cubicBezTo>
                  <a:pt x="40" y="408"/>
                  <a:pt x="40" y="408"/>
                  <a:pt x="40" y="408"/>
                </a:cubicBezTo>
                <a:cubicBezTo>
                  <a:pt x="53" y="400"/>
                  <a:pt x="53" y="400"/>
                  <a:pt x="53" y="400"/>
                </a:cubicBezTo>
                <a:cubicBezTo>
                  <a:pt x="52" y="398"/>
                  <a:pt x="52" y="398"/>
                  <a:pt x="52" y="398"/>
                </a:cubicBezTo>
                <a:cubicBezTo>
                  <a:pt x="52" y="398"/>
                  <a:pt x="49" y="391"/>
                  <a:pt x="46" y="386"/>
                </a:cubicBezTo>
                <a:cubicBezTo>
                  <a:pt x="47" y="386"/>
                  <a:pt x="49" y="385"/>
                  <a:pt x="52" y="383"/>
                </a:cubicBezTo>
                <a:cubicBezTo>
                  <a:pt x="55" y="389"/>
                  <a:pt x="58" y="395"/>
                  <a:pt x="59" y="395"/>
                </a:cubicBezTo>
                <a:cubicBezTo>
                  <a:pt x="60" y="397"/>
                  <a:pt x="60" y="397"/>
                  <a:pt x="60" y="397"/>
                </a:cubicBezTo>
                <a:cubicBezTo>
                  <a:pt x="60" y="397"/>
                  <a:pt x="66" y="392"/>
                  <a:pt x="69" y="390"/>
                </a:cubicBezTo>
                <a:cubicBezTo>
                  <a:pt x="70" y="393"/>
                  <a:pt x="72" y="396"/>
                  <a:pt x="74" y="399"/>
                </a:cubicBezTo>
                <a:cubicBezTo>
                  <a:pt x="66" y="404"/>
                  <a:pt x="51" y="416"/>
                  <a:pt x="48" y="417"/>
                </a:cubicBezTo>
                <a:cubicBezTo>
                  <a:pt x="46" y="418"/>
                  <a:pt x="46" y="418"/>
                  <a:pt x="46" y="418"/>
                </a:cubicBezTo>
                <a:cubicBezTo>
                  <a:pt x="47" y="420"/>
                  <a:pt x="47" y="420"/>
                  <a:pt x="47" y="420"/>
                </a:cubicBezTo>
                <a:cubicBezTo>
                  <a:pt x="48" y="420"/>
                  <a:pt x="65" y="448"/>
                  <a:pt x="90" y="468"/>
                </a:cubicBezTo>
                <a:cubicBezTo>
                  <a:pt x="92" y="470"/>
                  <a:pt x="92" y="470"/>
                  <a:pt x="92" y="470"/>
                </a:cubicBezTo>
                <a:cubicBezTo>
                  <a:pt x="102" y="459"/>
                  <a:pt x="102" y="459"/>
                  <a:pt x="102" y="459"/>
                </a:cubicBezTo>
                <a:cubicBezTo>
                  <a:pt x="100" y="457"/>
                  <a:pt x="100" y="457"/>
                  <a:pt x="100" y="457"/>
                </a:cubicBezTo>
                <a:cubicBezTo>
                  <a:pt x="100" y="457"/>
                  <a:pt x="95" y="451"/>
                  <a:pt x="90" y="447"/>
                </a:cubicBezTo>
                <a:cubicBezTo>
                  <a:pt x="91" y="447"/>
                  <a:pt x="93" y="445"/>
                  <a:pt x="95" y="443"/>
                </a:cubicBezTo>
                <a:cubicBezTo>
                  <a:pt x="100" y="448"/>
                  <a:pt x="105" y="452"/>
                  <a:pt x="105" y="452"/>
                </a:cubicBezTo>
                <a:cubicBezTo>
                  <a:pt x="107" y="453"/>
                  <a:pt x="107" y="453"/>
                  <a:pt x="107" y="453"/>
                </a:cubicBezTo>
                <a:cubicBezTo>
                  <a:pt x="107" y="453"/>
                  <a:pt x="112" y="447"/>
                  <a:pt x="114" y="445"/>
                </a:cubicBezTo>
                <a:cubicBezTo>
                  <a:pt x="116" y="447"/>
                  <a:pt x="119" y="449"/>
                  <a:pt x="121" y="451"/>
                </a:cubicBezTo>
                <a:cubicBezTo>
                  <a:pt x="114" y="460"/>
                  <a:pt x="104" y="474"/>
                  <a:pt x="102" y="476"/>
                </a:cubicBezTo>
                <a:cubicBezTo>
                  <a:pt x="100" y="477"/>
                  <a:pt x="100" y="477"/>
                  <a:pt x="100" y="477"/>
                </a:cubicBezTo>
                <a:cubicBezTo>
                  <a:pt x="102" y="479"/>
                  <a:pt x="102" y="479"/>
                  <a:pt x="102" y="479"/>
                </a:cubicBezTo>
                <a:cubicBezTo>
                  <a:pt x="102" y="479"/>
                  <a:pt x="127" y="501"/>
                  <a:pt x="156" y="513"/>
                </a:cubicBezTo>
                <a:cubicBezTo>
                  <a:pt x="158" y="514"/>
                  <a:pt x="158" y="514"/>
                  <a:pt x="158" y="514"/>
                </a:cubicBezTo>
                <a:cubicBezTo>
                  <a:pt x="165" y="500"/>
                  <a:pt x="165" y="500"/>
                  <a:pt x="165" y="500"/>
                </a:cubicBezTo>
                <a:cubicBezTo>
                  <a:pt x="163" y="499"/>
                  <a:pt x="163" y="499"/>
                  <a:pt x="163" y="499"/>
                </a:cubicBezTo>
                <a:cubicBezTo>
                  <a:pt x="163" y="499"/>
                  <a:pt x="156" y="495"/>
                  <a:pt x="151" y="493"/>
                </a:cubicBezTo>
                <a:cubicBezTo>
                  <a:pt x="151" y="492"/>
                  <a:pt x="153" y="490"/>
                  <a:pt x="154" y="487"/>
                </a:cubicBezTo>
                <a:cubicBezTo>
                  <a:pt x="160" y="490"/>
                  <a:pt x="166" y="493"/>
                  <a:pt x="166" y="493"/>
                </a:cubicBezTo>
                <a:cubicBezTo>
                  <a:pt x="168" y="494"/>
                  <a:pt x="168" y="494"/>
                  <a:pt x="168" y="494"/>
                </a:cubicBezTo>
                <a:cubicBezTo>
                  <a:pt x="168" y="494"/>
                  <a:pt x="172" y="487"/>
                  <a:pt x="173" y="484"/>
                </a:cubicBezTo>
                <a:cubicBezTo>
                  <a:pt x="175" y="485"/>
                  <a:pt x="178" y="487"/>
                  <a:pt x="181" y="488"/>
                </a:cubicBezTo>
                <a:cubicBezTo>
                  <a:pt x="178" y="494"/>
                  <a:pt x="170" y="513"/>
                  <a:pt x="169" y="516"/>
                </a:cubicBezTo>
                <a:cubicBezTo>
                  <a:pt x="168" y="518"/>
                  <a:pt x="168" y="518"/>
                  <a:pt x="168" y="518"/>
                </a:cubicBezTo>
                <a:cubicBezTo>
                  <a:pt x="170" y="519"/>
                  <a:pt x="170" y="519"/>
                  <a:pt x="170" y="519"/>
                </a:cubicBezTo>
                <a:cubicBezTo>
                  <a:pt x="170" y="519"/>
                  <a:pt x="199" y="532"/>
                  <a:pt x="231" y="535"/>
                </a:cubicBezTo>
                <a:cubicBezTo>
                  <a:pt x="233" y="535"/>
                  <a:pt x="233" y="535"/>
                  <a:pt x="233" y="535"/>
                </a:cubicBezTo>
                <a:cubicBezTo>
                  <a:pt x="236" y="520"/>
                  <a:pt x="236" y="520"/>
                  <a:pt x="236" y="520"/>
                </a:cubicBezTo>
                <a:cubicBezTo>
                  <a:pt x="234" y="520"/>
                  <a:pt x="234" y="520"/>
                  <a:pt x="234" y="520"/>
                </a:cubicBezTo>
                <a:cubicBezTo>
                  <a:pt x="233" y="519"/>
                  <a:pt x="225" y="518"/>
                  <a:pt x="220" y="517"/>
                </a:cubicBezTo>
                <a:cubicBezTo>
                  <a:pt x="220" y="516"/>
                  <a:pt x="221" y="514"/>
                  <a:pt x="221" y="511"/>
                </a:cubicBezTo>
                <a:cubicBezTo>
                  <a:pt x="228" y="512"/>
                  <a:pt x="234" y="512"/>
                  <a:pt x="235" y="512"/>
                </a:cubicBezTo>
                <a:cubicBezTo>
                  <a:pt x="237" y="513"/>
                  <a:pt x="237" y="513"/>
                  <a:pt x="237" y="513"/>
                </a:cubicBezTo>
                <a:cubicBezTo>
                  <a:pt x="237" y="513"/>
                  <a:pt x="238" y="505"/>
                  <a:pt x="238" y="502"/>
                </a:cubicBezTo>
                <a:cubicBezTo>
                  <a:pt x="240" y="502"/>
                  <a:pt x="244" y="503"/>
                  <a:pt x="247" y="503"/>
                </a:cubicBezTo>
                <a:cubicBezTo>
                  <a:pt x="247" y="514"/>
                  <a:pt x="245" y="532"/>
                  <a:pt x="245" y="535"/>
                </a:cubicBezTo>
                <a:cubicBezTo>
                  <a:pt x="244" y="537"/>
                  <a:pt x="244" y="537"/>
                  <a:pt x="244" y="537"/>
                </a:cubicBezTo>
                <a:cubicBezTo>
                  <a:pt x="246" y="537"/>
                  <a:pt x="246" y="537"/>
                  <a:pt x="246" y="537"/>
                </a:cubicBezTo>
                <a:cubicBezTo>
                  <a:pt x="247" y="537"/>
                  <a:pt x="279" y="542"/>
                  <a:pt x="310" y="536"/>
                </a:cubicBezTo>
                <a:cubicBezTo>
                  <a:pt x="310" y="536"/>
                  <a:pt x="310" y="536"/>
                  <a:pt x="310" y="536"/>
                </a:cubicBezTo>
                <a:close/>
                <a:moveTo>
                  <a:pt x="400" y="500"/>
                </a:moveTo>
                <a:cubicBezTo>
                  <a:pt x="396" y="493"/>
                  <a:pt x="385" y="474"/>
                  <a:pt x="385" y="473"/>
                </a:cubicBezTo>
                <a:cubicBezTo>
                  <a:pt x="384" y="471"/>
                  <a:pt x="384" y="471"/>
                  <a:pt x="384" y="471"/>
                </a:cubicBezTo>
                <a:cubicBezTo>
                  <a:pt x="382" y="472"/>
                  <a:pt x="382" y="472"/>
                  <a:pt x="382" y="472"/>
                </a:cubicBezTo>
                <a:cubicBezTo>
                  <a:pt x="378" y="474"/>
                  <a:pt x="370" y="478"/>
                  <a:pt x="370" y="478"/>
                </a:cubicBezTo>
                <a:cubicBezTo>
                  <a:pt x="367" y="479"/>
                  <a:pt x="367" y="479"/>
                  <a:pt x="367" y="479"/>
                </a:cubicBezTo>
                <a:cubicBezTo>
                  <a:pt x="367" y="479"/>
                  <a:pt x="371" y="486"/>
                  <a:pt x="373" y="488"/>
                </a:cubicBezTo>
                <a:cubicBezTo>
                  <a:pt x="371" y="489"/>
                  <a:pt x="367" y="491"/>
                  <a:pt x="363" y="493"/>
                </a:cubicBezTo>
                <a:cubicBezTo>
                  <a:pt x="362" y="489"/>
                  <a:pt x="359" y="483"/>
                  <a:pt x="359" y="483"/>
                </a:cubicBezTo>
                <a:cubicBezTo>
                  <a:pt x="358" y="484"/>
                  <a:pt x="358" y="484"/>
                  <a:pt x="358" y="484"/>
                </a:cubicBezTo>
                <a:cubicBezTo>
                  <a:pt x="357" y="484"/>
                  <a:pt x="350" y="485"/>
                  <a:pt x="346" y="487"/>
                </a:cubicBezTo>
                <a:cubicBezTo>
                  <a:pt x="345" y="485"/>
                  <a:pt x="344" y="483"/>
                  <a:pt x="344" y="481"/>
                </a:cubicBezTo>
                <a:cubicBezTo>
                  <a:pt x="350" y="478"/>
                  <a:pt x="370" y="471"/>
                  <a:pt x="388" y="460"/>
                </a:cubicBezTo>
                <a:cubicBezTo>
                  <a:pt x="390" y="463"/>
                  <a:pt x="406" y="488"/>
                  <a:pt x="406" y="488"/>
                </a:cubicBezTo>
                <a:cubicBezTo>
                  <a:pt x="407" y="487"/>
                  <a:pt x="407" y="487"/>
                  <a:pt x="407" y="487"/>
                </a:cubicBezTo>
                <a:cubicBezTo>
                  <a:pt x="414" y="484"/>
                  <a:pt x="421" y="479"/>
                  <a:pt x="421" y="478"/>
                </a:cubicBezTo>
                <a:cubicBezTo>
                  <a:pt x="422" y="477"/>
                  <a:pt x="422" y="477"/>
                  <a:pt x="422" y="477"/>
                </a:cubicBezTo>
                <a:cubicBezTo>
                  <a:pt x="422" y="477"/>
                  <a:pt x="418" y="470"/>
                  <a:pt x="416" y="468"/>
                </a:cubicBezTo>
                <a:cubicBezTo>
                  <a:pt x="418" y="466"/>
                  <a:pt x="421" y="464"/>
                  <a:pt x="423" y="462"/>
                </a:cubicBezTo>
                <a:cubicBezTo>
                  <a:pt x="426" y="465"/>
                  <a:pt x="430" y="471"/>
                  <a:pt x="430" y="471"/>
                </a:cubicBezTo>
                <a:cubicBezTo>
                  <a:pt x="432" y="469"/>
                  <a:pt x="432" y="469"/>
                  <a:pt x="432" y="469"/>
                </a:cubicBezTo>
                <a:cubicBezTo>
                  <a:pt x="434" y="466"/>
                  <a:pt x="440" y="462"/>
                  <a:pt x="442" y="460"/>
                </a:cubicBezTo>
                <a:cubicBezTo>
                  <a:pt x="444" y="461"/>
                  <a:pt x="446" y="463"/>
                  <a:pt x="447" y="465"/>
                </a:cubicBezTo>
                <a:cubicBezTo>
                  <a:pt x="429" y="484"/>
                  <a:pt x="407" y="497"/>
                  <a:pt x="400" y="500"/>
                </a:cubicBezTo>
                <a:cubicBezTo>
                  <a:pt x="400" y="500"/>
                  <a:pt x="400" y="500"/>
                  <a:pt x="400" y="500"/>
                </a:cubicBezTo>
                <a:close/>
                <a:moveTo>
                  <a:pt x="265" y="523"/>
                </a:moveTo>
                <a:cubicBezTo>
                  <a:pt x="265" y="520"/>
                  <a:pt x="266" y="489"/>
                  <a:pt x="266" y="489"/>
                </a:cubicBezTo>
                <a:cubicBezTo>
                  <a:pt x="264" y="489"/>
                  <a:pt x="264" y="489"/>
                  <a:pt x="264" y="489"/>
                </a:cubicBezTo>
                <a:cubicBezTo>
                  <a:pt x="239" y="489"/>
                  <a:pt x="213" y="481"/>
                  <a:pt x="213" y="480"/>
                </a:cubicBezTo>
                <a:cubicBezTo>
                  <a:pt x="210" y="480"/>
                  <a:pt x="210" y="480"/>
                  <a:pt x="210" y="480"/>
                </a:cubicBezTo>
                <a:cubicBezTo>
                  <a:pt x="207" y="495"/>
                  <a:pt x="207" y="495"/>
                  <a:pt x="207" y="495"/>
                </a:cubicBezTo>
                <a:cubicBezTo>
                  <a:pt x="209" y="495"/>
                  <a:pt x="209" y="495"/>
                  <a:pt x="209" y="495"/>
                </a:cubicBezTo>
                <a:cubicBezTo>
                  <a:pt x="212" y="496"/>
                  <a:pt x="217" y="498"/>
                  <a:pt x="220" y="499"/>
                </a:cubicBezTo>
                <a:cubicBezTo>
                  <a:pt x="219" y="500"/>
                  <a:pt x="219" y="502"/>
                  <a:pt x="218" y="506"/>
                </a:cubicBezTo>
                <a:cubicBezTo>
                  <a:pt x="214" y="505"/>
                  <a:pt x="210" y="504"/>
                  <a:pt x="207" y="503"/>
                </a:cubicBezTo>
                <a:cubicBezTo>
                  <a:pt x="205" y="502"/>
                  <a:pt x="205" y="502"/>
                  <a:pt x="205" y="502"/>
                </a:cubicBezTo>
                <a:cubicBezTo>
                  <a:pt x="205" y="502"/>
                  <a:pt x="203" y="511"/>
                  <a:pt x="202" y="514"/>
                </a:cubicBezTo>
                <a:cubicBezTo>
                  <a:pt x="199" y="513"/>
                  <a:pt x="195" y="512"/>
                  <a:pt x="191" y="510"/>
                </a:cubicBezTo>
                <a:cubicBezTo>
                  <a:pt x="192" y="507"/>
                  <a:pt x="203" y="479"/>
                  <a:pt x="203" y="479"/>
                </a:cubicBezTo>
                <a:cubicBezTo>
                  <a:pt x="201" y="478"/>
                  <a:pt x="201" y="478"/>
                  <a:pt x="201" y="478"/>
                </a:cubicBezTo>
                <a:cubicBezTo>
                  <a:pt x="177" y="470"/>
                  <a:pt x="155" y="456"/>
                  <a:pt x="155" y="456"/>
                </a:cubicBezTo>
                <a:cubicBezTo>
                  <a:pt x="153" y="454"/>
                  <a:pt x="153" y="454"/>
                  <a:pt x="153" y="454"/>
                </a:cubicBezTo>
                <a:cubicBezTo>
                  <a:pt x="145" y="467"/>
                  <a:pt x="145" y="467"/>
                  <a:pt x="145" y="467"/>
                </a:cubicBezTo>
                <a:cubicBezTo>
                  <a:pt x="147" y="469"/>
                  <a:pt x="147" y="469"/>
                  <a:pt x="147" y="469"/>
                </a:cubicBezTo>
                <a:cubicBezTo>
                  <a:pt x="149" y="470"/>
                  <a:pt x="154" y="473"/>
                  <a:pt x="156" y="475"/>
                </a:cubicBezTo>
                <a:cubicBezTo>
                  <a:pt x="156" y="476"/>
                  <a:pt x="154" y="478"/>
                  <a:pt x="153" y="481"/>
                </a:cubicBezTo>
                <a:cubicBezTo>
                  <a:pt x="149" y="479"/>
                  <a:pt x="145" y="477"/>
                  <a:pt x="143" y="476"/>
                </a:cubicBezTo>
                <a:cubicBezTo>
                  <a:pt x="141" y="474"/>
                  <a:pt x="141" y="474"/>
                  <a:pt x="141" y="474"/>
                </a:cubicBezTo>
                <a:cubicBezTo>
                  <a:pt x="141" y="474"/>
                  <a:pt x="136" y="482"/>
                  <a:pt x="135" y="484"/>
                </a:cubicBezTo>
                <a:cubicBezTo>
                  <a:pt x="132" y="483"/>
                  <a:pt x="129" y="480"/>
                  <a:pt x="125" y="477"/>
                </a:cubicBezTo>
                <a:cubicBezTo>
                  <a:pt x="127" y="474"/>
                  <a:pt x="145" y="450"/>
                  <a:pt x="145" y="450"/>
                </a:cubicBezTo>
                <a:cubicBezTo>
                  <a:pt x="143" y="448"/>
                  <a:pt x="143" y="448"/>
                  <a:pt x="143" y="448"/>
                </a:cubicBezTo>
                <a:cubicBezTo>
                  <a:pt x="123" y="435"/>
                  <a:pt x="105" y="413"/>
                  <a:pt x="104" y="413"/>
                </a:cubicBezTo>
                <a:cubicBezTo>
                  <a:pt x="103" y="411"/>
                  <a:pt x="103" y="411"/>
                  <a:pt x="103" y="411"/>
                </a:cubicBezTo>
                <a:cubicBezTo>
                  <a:pt x="92" y="422"/>
                  <a:pt x="92" y="422"/>
                  <a:pt x="92" y="422"/>
                </a:cubicBezTo>
                <a:cubicBezTo>
                  <a:pt x="93" y="423"/>
                  <a:pt x="93" y="423"/>
                  <a:pt x="93" y="423"/>
                </a:cubicBezTo>
                <a:cubicBezTo>
                  <a:pt x="95" y="425"/>
                  <a:pt x="99" y="430"/>
                  <a:pt x="100" y="432"/>
                </a:cubicBezTo>
                <a:cubicBezTo>
                  <a:pt x="100" y="433"/>
                  <a:pt x="98" y="435"/>
                  <a:pt x="95" y="437"/>
                </a:cubicBezTo>
                <a:cubicBezTo>
                  <a:pt x="92" y="434"/>
                  <a:pt x="89" y="431"/>
                  <a:pt x="88" y="429"/>
                </a:cubicBezTo>
                <a:cubicBezTo>
                  <a:pt x="86" y="427"/>
                  <a:pt x="86" y="427"/>
                  <a:pt x="86" y="427"/>
                </a:cubicBezTo>
                <a:cubicBezTo>
                  <a:pt x="86" y="427"/>
                  <a:pt x="79" y="433"/>
                  <a:pt x="77" y="434"/>
                </a:cubicBezTo>
                <a:cubicBezTo>
                  <a:pt x="76" y="433"/>
                  <a:pt x="73" y="429"/>
                  <a:pt x="70" y="426"/>
                </a:cubicBezTo>
                <a:cubicBezTo>
                  <a:pt x="73" y="423"/>
                  <a:pt x="97" y="404"/>
                  <a:pt x="97" y="404"/>
                </a:cubicBezTo>
                <a:cubicBezTo>
                  <a:pt x="96" y="402"/>
                  <a:pt x="96" y="402"/>
                  <a:pt x="96" y="402"/>
                </a:cubicBezTo>
                <a:cubicBezTo>
                  <a:pt x="80" y="383"/>
                  <a:pt x="69" y="358"/>
                  <a:pt x="69" y="357"/>
                </a:cubicBezTo>
                <a:cubicBezTo>
                  <a:pt x="68" y="355"/>
                  <a:pt x="68" y="355"/>
                  <a:pt x="68" y="355"/>
                </a:cubicBezTo>
                <a:cubicBezTo>
                  <a:pt x="54" y="362"/>
                  <a:pt x="54" y="362"/>
                  <a:pt x="54" y="362"/>
                </a:cubicBezTo>
                <a:cubicBezTo>
                  <a:pt x="55" y="364"/>
                  <a:pt x="55" y="364"/>
                  <a:pt x="55" y="364"/>
                </a:cubicBezTo>
                <a:cubicBezTo>
                  <a:pt x="57" y="366"/>
                  <a:pt x="59" y="372"/>
                  <a:pt x="59" y="374"/>
                </a:cubicBezTo>
                <a:cubicBezTo>
                  <a:pt x="59" y="375"/>
                  <a:pt x="56" y="376"/>
                  <a:pt x="53" y="378"/>
                </a:cubicBezTo>
                <a:cubicBezTo>
                  <a:pt x="51" y="374"/>
                  <a:pt x="49" y="370"/>
                  <a:pt x="48" y="368"/>
                </a:cubicBezTo>
                <a:cubicBezTo>
                  <a:pt x="47" y="366"/>
                  <a:pt x="47" y="366"/>
                  <a:pt x="47" y="366"/>
                </a:cubicBezTo>
                <a:cubicBezTo>
                  <a:pt x="47" y="366"/>
                  <a:pt x="39" y="369"/>
                  <a:pt x="37" y="370"/>
                </a:cubicBezTo>
                <a:cubicBezTo>
                  <a:pt x="36" y="368"/>
                  <a:pt x="34" y="364"/>
                  <a:pt x="33" y="360"/>
                </a:cubicBezTo>
                <a:cubicBezTo>
                  <a:pt x="36" y="358"/>
                  <a:pt x="64" y="347"/>
                  <a:pt x="64" y="347"/>
                </a:cubicBezTo>
                <a:cubicBezTo>
                  <a:pt x="64" y="345"/>
                  <a:pt x="64" y="345"/>
                  <a:pt x="64" y="345"/>
                </a:cubicBezTo>
                <a:cubicBezTo>
                  <a:pt x="55" y="322"/>
                  <a:pt x="53" y="295"/>
                  <a:pt x="53" y="295"/>
                </a:cubicBezTo>
                <a:cubicBezTo>
                  <a:pt x="53" y="292"/>
                  <a:pt x="53" y="292"/>
                  <a:pt x="53" y="292"/>
                </a:cubicBezTo>
                <a:cubicBezTo>
                  <a:pt x="37" y="294"/>
                  <a:pt x="37" y="294"/>
                  <a:pt x="37" y="294"/>
                </a:cubicBezTo>
                <a:cubicBezTo>
                  <a:pt x="38" y="296"/>
                  <a:pt x="38" y="296"/>
                  <a:pt x="38" y="296"/>
                </a:cubicBezTo>
                <a:cubicBezTo>
                  <a:pt x="38" y="299"/>
                  <a:pt x="38" y="304"/>
                  <a:pt x="38" y="307"/>
                </a:cubicBezTo>
                <a:cubicBezTo>
                  <a:pt x="38" y="307"/>
                  <a:pt x="38" y="308"/>
                  <a:pt x="38" y="308"/>
                </a:cubicBezTo>
                <a:cubicBezTo>
                  <a:pt x="37" y="308"/>
                  <a:pt x="35" y="308"/>
                  <a:pt x="31" y="309"/>
                </a:cubicBezTo>
                <a:cubicBezTo>
                  <a:pt x="31" y="305"/>
                  <a:pt x="30" y="301"/>
                  <a:pt x="30" y="298"/>
                </a:cubicBezTo>
                <a:cubicBezTo>
                  <a:pt x="30" y="296"/>
                  <a:pt x="30" y="296"/>
                  <a:pt x="30" y="296"/>
                </a:cubicBezTo>
                <a:cubicBezTo>
                  <a:pt x="30" y="296"/>
                  <a:pt x="21" y="296"/>
                  <a:pt x="18" y="297"/>
                </a:cubicBezTo>
                <a:cubicBezTo>
                  <a:pt x="18" y="295"/>
                  <a:pt x="18" y="292"/>
                  <a:pt x="18" y="288"/>
                </a:cubicBezTo>
                <a:cubicBezTo>
                  <a:pt x="18" y="287"/>
                  <a:pt x="18" y="286"/>
                  <a:pt x="18" y="285"/>
                </a:cubicBezTo>
                <a:cubicBezTo>
                  <a:pt x="21" y="285"/>
                  <a:pt x="52" y="284"/>
                  <a:pt x="52" y="284"/>
                </a:cubicBezTo>
                <a:cubicBezTo>
                  <a:pt x="51" y="281"/>
                  <a:pt x="51" y="281"/>
                  <a:pt x="51" y="281"/>
                </a:cubicBezTo>
                <a:cubicBezTo>
                  <a:pt x="51" y="278"/>
                  <a:pt x="51" y="274"/>
                  <a:pt x="51" y="271"/>
                </a:cubicBezTo>
                <a:cubicBezTo>
                  <a:pt x="51" y="250"/>
                  <a:pt x="55" y="230"/>
                  <a:pt x="55" y="229"/>
                </a:cubicBezTo>
                <a:cubicBezTo>
                  <a:pt x="56" y="227"/>
                  <a:pt x="56" y="227"/>
                  <a:pt x="56" y="227"/>
                </a:cubicBezTo>
                <a:cubicBezTo>
                  <a:pt x="40" y="225"/>
                  <a:pt x="40" y="225"/>
                  <a:pt x="40" y="225"/>
                </a:cubicBezTo>
                <a:cubicBezTo>
                  <a:pt x="40" y="227"/>
                  <a:pt x="40" y="227"/>
                  <a:pt x="40" y="227"/>
                </a:cubicBezTo>
                <a:cubicBezTo>
                  <a:pt x="40" y="230"/>
                  <a:pt x="38" y="235"/>
                  <a:pt x="38" y="238"/>
                </a:cubicBezTo>
                <a:cubicBezTo>
                  <a:pt x="37" y="238"/>
                  <a:pt x="34" y="238"/>
                  <a:pt x="31" y="237"/>
                </a:cubicBezTo>
                <a:cubicBezTo>
                  <a:pt x="31" y="233"/>
                  <a:pt x="32" y="229"/>
                  <a:pt x="32" y="226"/>
                </a:cubicBezTo>
                <a:cubicBezTo>
                  <a:pt x="33" y="224"/>
                  <a:pt x="33" y="224"/>
                  <a:pt x="33" y="224"/>
                </a:cubicBezTo>
                <a:cubicBezTo>
                  <a:pt x="33" y="224"/>
                  <a:pt x="24" y="222"/>
                  <a:pt x="21" y="222"/>
                </a:cubicBezTo>
                <a:cubicBezTo>
                  <a:pt x="22" y="219"/>
                  <a:pt x="23" y="215"/>
                  <a:pt x="24" y="211"/>
                </a:cubicBezTo>
                <a:cubicBezTo>
                  <a:pt x="27" y="211"/>
                  <a:pt x="57" y="218"/>
                  <a:pt x="57" y="218"/>
                </a:cubicBezTo>
                <a:cubicBezTo>
                  <a:pt x="57" y="216"/>
                  <a:pt x="57" y="216"/>
                  <a:pt x="57" y="216"/>
                </a:cubicBezTo>
                <a:cubicBezTo>
                  <a:pt x="63" y="192"/>
                  <a:pt x="77" y="168"/>
                  <a:pt x="77" y="168"/>
                </a:cubicBezTo>
                <a:cubicBezTo>
                  <a:pt x="78" y="166"/>
                  <a:pt x="78" y="166"/>
                  <a:pt x="78" y="166"/>
                </a:cubicBezTo>
                <a:cubicBezTo>
                  <a:pt x="64" y="159"/>
                  <a:pt x="64" y="159"/>
                  <a:pt x="64" y="159"/>
                </a:cubicBezTo>
                <a:cubicBezTo>
                  <a:pt x="63" y="161"/>
                  <a:pt x="63" y="161"/>
                  <a:pt x="63" y="161"/>
                </a:cubicBezTo>
                <a:cubicBezTo>
                  <a:pt x="62" y="164"/>
                  <a:pt x="59" y="168"/>
                  <a:pt x="57" y="171"/>
                </a:cubicBezTo>
                <a:cubicBezTo>
                  <a:pt x="56" y="170"/>
                  <a:pt x="54" y="169"/>
                  <a:pt x="51" y="168"/>
                </a:cubicBezTo>
                <a:cubicBezTo>
                  <a:pt x="53" y="164"/>
                  <a:pt x="55" y="160"/>
                  <a:pt x="56" y="158"/>
                </a:cubicBezTo>
                <a:cubicBezTo>
                  <a:pt x="57" y="156"/>
                  <a:pt x="57" y="156"/>
                  <a:pt x="57" y="156"/>
                </a:cubicBezTo>
                <a:cubicBezTo>
                  <a:pt x="57" y="156"/>
                  <a:pt x="50" y="151"/>
                  <a:pt x="47" y="150"/>
                </a:cubicBezTo>
                <a:cubicBezTo>
                  <a:pt x="48" y="148"/>
                  <a:pt x="50" y="144"/>
                  <a:pt x="53" y="140"/>
                </a:cubicBezTo>
                <a:cubicBezTo>
                  <a:pt x="56" y="142"/>
                  <a:pt x="82" y="158"/>
                  <a:pt x="82" y="158"/>
                </a:cubicBezTo>
                <a:cubicBezTo>
                  <a:pt x="83" y="156"/>
                  <a:pt x="83" y="156"/>
                  <a:pt x="83" y="156"/>
                </a:cubicBezTo>
                <a:cubicBezTo>
                  <a:pt x="96" y="135"/>
                  <a:pt x="116" y="116"/>
                  <a:pt x="116" y="116"/>
                </a:cubicBezTo>
                <a:cubicBezTo>
                  <a:pt x="118" y="114"/>
                  <a:pt x="118" y="114"/>
                  <a:pt x="118" y="114"/>
                </a:cubicBezTo>
                <a:cubicBezTo>
                  <a:pt x="107" y="103"/>
                  <a:pt x="107" y="103"/>
                  <a:pt x="107" y="103"/>
                </a:cubicBezTo>
                <a:cubicBezTo>
                  <a:pt x="105" y="105"/>
                  <a:pt x="105" y="105"/>
                  <a:pt x="105" y="105"/>
                </a:cubicBezTo>
                <a:cubicBezTo>
                  <a:pt x="103" y="107"/>
                  <a:pt x="99" y="111"/>
                  <a:pt x="97" y="113"/>
                </a:cubicBezTo>
                <a:cubicBezTo>
                  <a:pt x="96" y="112"/>
                  <a:pt x="94" y="110"/>
                  <a:pt x="92" y="108"/>
                </a:cubicBezTo>
                <a:cubicBezTo>
                  <a:pt x="94" y="105"/>
                  <a:pt x="97" y="102"/>
                  <a:pt x="99" y="100"/>
                </a:cubicBezTo>
                <a:cubicBezTo>
                  <a:pt x="101" y="98"/>
                  <a:pt x="101" y="98"/>
                  <a:pt x="101" y="98"/>
                </a:cubicBezTo>
                <a:cubicBezTo>
                  <a:pt x="101" y="98"/>
                  <a:pt x="95" y="92"/>
                  <a:pt x="93" y="90"/>
                </a:cubicBezTo>
                <a:cubicBezTo>
                  <a:pt x="95" y="88"/>
                  <a:pt x="98" y="85"/>
                  <a:pt x="101" y="82"/>
                </a:cubicBezTo>
                <a:cubicBezTo>
                  <a:pt x="104" y="85"/>
                  <a:pt x="124" y="108"/>
                  <a:pt x="124" y="108"/>
                </a:cubicBezTo>
                <a:cubicBezTo>
                  <a:pt x="125" y="106"/>
                  <a:pt x="125" y="106"/>
                  <a:pt x="125" y="106"/>
                </a:cubicBezTo>
                <a:cubicBezTo>
                  <a:pt x="143" y="89"/>
                  <a:pt x="168" y="77"/>
                  <a:pt x="168" y="77"/>
                </a:cubicBezTo>
                <a:cubicBezTo>
                  <a:pt x="170" y="76"/>
                  <a:pt x="170" y="76"/>
                  <a:pt x="170" y="76"/>
                </a:cubicBezTo>
                <a:cubicBezTo>
                  <a:pt x="163" y="62"/>
                  <a:pt x="163" y="62"/>
                  <a:pt x="163" y="62"/>
                </a:cubicBezTo>
                <a:cubicBezTo>
                  <a:pt x="161" y="63"/>
                  <a:pt x="161" y="63"/>
                  <a:pt x="161" y="63"/>
                </a:cubicBezTo>
                <a:cubicBezTo>
                  <a:pt x="158" y="65"/>
                  <a:pt x="153" y="67"/>
                  <a:pt x="150" y="68"/>
                </a:cubicBezTo>
                <a:cubicBezTo>
                  <a:pt x="150" y="67"/>
                  <a:pt x="149" y="65"/>
                  <a:pt x="147" y="62"/>
                </a:cubicBezTo>
                <a:cubicBezTo>
                  <a:pt x="150" y="60"/>
                  <a:pt x="154" y="58"/>
                  <a:pt x="156" y="57"/>
                </a:cubicBezTo>
                <a:cubicBezTo>
                  <a:pt x="158" y="56"/>
                  <a:pt x="158" y="56"/>
                  <a:pt x="158" y="56"/>
                </a:cubicBezTo>
                <a:cubicBezTo>
                  <a:pt x="158" y="56"/>
                  <a:pt x="154" y="48"/>
                  <a:pt x="153" y="45"/>
                </a:cubicBezTo>
                <a:cubicBezTo>
                  <a:pt x="155" y="44"/>
                  <a:pt x="159" y="42"/>
                  <a:pt x="164" y="40"/>
                </a:cubicBezTo>
                <a:cubicBezTo>
                  <a:pt x="165" y="44"/>
                  <a:pt x="178" y="71"/>
                  <a:pt x="178" y="71"/>
                </a:cubicBezTo>
                <a:cubicBezTo>
                  <a:pt x="180" y="70"/>
                  <a:pt x="180" y="70"/>
                  <a:pt x="180" y="70"/>
                </a:cubicBezTo>
                <a:cubicBezTo>
                  <a:pt x="202" y="59"/>
                  <a:pt x="230" y="55"/>
                  <a:pt x="230" y="55"/>
                </a:cubicBezTo>
                <a:cubicBezTo>
                  <a:pt x="233" y="54"/>
                  <a:pt x="233" y="54"/>
                  <a:pt x="233" y="54"/>
                </a:cubicBezTo>
                <a:cubicBezTo>
                  <a:pt x="229" y="39"/>
                  <a:pt x="229" y="39"/>
                  <a:pt x="229" y="39"/>
                </a:cubicBezTo>
                <a:cubicBezTo>
                  <a:pt x="227" y="40"/>
                  <a:pt x="227" y="40"/>
                  <a:pt x="227" y="40"/>
                </a:cubicBezTo>
                <a:cubicBezTo>
                  <a:pt x="224" y="41"/>
                  <a:pt x="219" y="41"/>
                  <a:pt x="216" y="41"/>
                </a:cubicBezTo>
                <a:cubicBezTo>
                  <a:pt x="216" y="40"/>
                  <a:pt x="215" y="38"/>
                  <a:pt x="214" y="35"/>
                </a:cubicBezTo>
                <a:cubicBezTo>
                  <a:pt x="218" y="33"/>
                  <a:pt x="222" y="32"/>
                  <a:pt x="225" y="32"/>
                </a:cubicBezTo>
                <a:cubicBezTo>
                  <a:pt x="227" y="32"/>
                  <a:pt x="227" y="32"/>
                  <a:pt x="227" y="32"/>
                </a:cubicBezTo>
                <a:cubicBezTo>
                  <a:pt x="227" y="32"/>
                  <a:pt x="226" y="23"/>
                  <a:pt x="225" y="20"/>
                </a:cubicBezTo>
                <a:cubicBezTo>
                  <a:pt x="228" y="20"/>
                  <a:pt x="232" y="19"/>
                  <a:pt x="237" y="19"/>
                </a:cubicBezTo>
                <a:cubicBezTo>
                  <a:pt x="237" y="22"/>
                  <a:pt x="241" y="52"/>
                  <a:pt x="241" y="52"/>
                </a:cubicBezTo>
                <a:cubicBezTo>
                  <a:pt x="243" y="52"/>
                  <a:pt x="243" y="52"/>
                  <a:pt x="243" y="52"/>
                </a:cubicBezTo>
                <a:cubicBezTo>
                  <a:pt x="268" y="49"/>
                  <a:pt x="295" y="53"/>
                  <a:pt x="296" y="53"/>
                </a:cubicBezTo>
                <a:cubicBezTo>
                  <a:pt x="298" y="53"/>
                  <a:pt x="298" y="53"/>
                  <a:pt x="298" y="53"/>
                </a:cubicBezTo>
                <a:cubicBezTo>
                  <a:pt x="300" y="38"/>
                  <a:pt x="300" y="38"/>
                  <a:pt x="300" y="38"/>
                </a:cubicBezTo>
                <a:cubicBezTo>
                  <a:pt x="297" y="38"/>
                  <a:pt x="297" y="38"/>
                  <a:pt x="297" y="38"/>
                </a:cubicBezTo>
                <a:cubicBezTo>
                  <a:pt x="294" y="38"/>
                  <a:pt x="289" y="37"/>
                  <a:pt x="286" y="36"/>
                </a:cubicBezTo>
                <a:cubicBezTo>
                  <a:pt x="286" y="35"/>
                  <a:pt x="286" y="32"/>
                  <a:pt x="287" y="29"/>
                </a:cubicBezTo>
                <a:cubicBezTo>
                  <a:pt x="291" y="29"/>
                  <a:pt x="295" y="29"/>
                  <a:pt x="298" y="30"/>
                </a:cubicBezTo>
                <a:cubicBezTo>
                  <a:pt x="300" y="30"/>
                  <a:pt x="300" y="30"/>
                  <a:pt x="300" y="30"/>
                </a:cubicBezTo>
                <a:cubicBezTo>
                  <a:pt x="300" y="30"/>
                  <a:pt x="301" y="21"/>
                  <a:pt x="302" y="19"/>
                </a:cubicBezTo>
                <a:cubicBezTo>
                  <a:pt x="304" y="19"/>
                  <a:pt x="308" y="19"/>
                  <a:pt x="313" y="21"/>
                </a:cubicBezTo>
                <a:cubicBezTo>
                  <a:pt x="312" y="24"/>
                  <a:pt x="306" y="54"/>
                  <a:pt x="306" y="54"/>
                </a:cubicBezTo>
                <a:cubicBezTo>
                  <a:pt x="309" y="55"/>
                  <a:pt x="309" y="55"/>
                  <a:pt x="309" y="55"/>
                </a:cubicBezTo>
                <a:cubicBezTo>
                  <a:pt x="333" y="59"/>
                  <a:pt x="358" y="70"/>
                  <a:pt x="358" y="71"/>
                </a:cubicBezTo>
                <a:cubicBezTo>
                  <a:pt x="360" y="72"/>
                  <a:pt x="360" y="72"/>
                  <a:pt x="360" y="72"/>
                </a:cubicBezTo>
                <a:cubicBezTo>
                  <a:pt x="366" y="57"/>
                  <a:pt x="366" y="57"/>
                  <a:pt x="366" y="57"/>
                </a:cubicBezTo>
                <a:cubicBezTo>
                  <a:pt x="364" y="57"/>
                  <a:pt x="364" y="57"/>
                  <a:pt x="364" y="57"/>
                </a:cubicBezTo>
                <a:cubicBezTo>
                  <a:pt x="361" y="56"/>
                  <a:pt x="356" y="53"/>
                  <a:pt x="354" y="51"/>
                </a:cubicBezTo>
                <a:cubicBezTo>
                  <a:pt x="354" y="50"/>
                  <a:pt x="355" y="48"/>
                  <a:pt x="356" y="45"/>
                </a:cubicBezTo>
                <a:cubicBezTo>
                  <a:pt x="360" y="46"/>
                  <a:pt x="364" y="48"/>
                  <a:pt x="366" y="49"/>
                </a:cubicBezTo>
                <a:cubicBezTo>
                  <a:pt x="368" y="50"/>
                  <a:pt x="368" y="50"/>
                  <a:pt x="368" y="50"/>
                </a:cubicBezTo>
                <a:cubicBezTo>
                  <a:pt x="368" y="50"/>
                  <a:pt x="372" y="42"/>
                  <a:pt x="373" y="40"/>
                </a:cubicBezTo>
                <a:cubicBezTo>
                  <a:pt x="376" y="40"/>
                  <a:pt x="380" y="42"/>
                  <a:pt x="384" y="45"/>
                </a:cubicBezTo>
                <a:cubicBezTo>
                  <a:pt x="382" y="48"/>
                  <a:pt x="368" y="75"/>
                  <a:pt x="368" y="75"/>
                </a:cubicBezTo>
                <a:cubicBezTo>
                  <a:pt x="370" y="76"/>
                  <a:pt x="370" y="76"/>
                  <a:pt x="370" y="76"/>
                </a:cubicBezTo>
                <a:cubicBezTo>
                  <a:pt x="392" y="87"/>
                  <a:pt x="412" y="105"/>
                  <a:pt x="412" y="106"/>
                </a:cubicBezTo>
                <a:cubicBezTo>
                  <a:pt x="414" y="107"/>
                  <a:pt x="414" y="107"/>
                  <a:pt x="414" y="107"/>
                </a:cubicBezTo>
                <a:cubicBezTo>
                  <a:pt x="424" y="95"/>
                  <a:pt x="424" y="95"/>
                  <a:pt x="424" y="95"/>
                </a:cubicBezTo>
                <a:cubicBezTo>
                  <a:pt x="422" y="94"/>
                  <a:pt x="422" y="94"/>
                  <a:pt x="422" y="94"/>
                </a:cubicBezTo>
                <a:cubicBezTo>
                  <a:pt x="420" y="92"/>
                  <a:pt x="416" y="88"/>
                  <a:pt x="414" y="86"/>
                </a:cubicBezTo>
                <a:cubicBezTo>
                  <a:pt x="415" y="85"/>
                  <a:pt x="416" y="83"/>
                  <a:pt x="418" y="81"/>
                </a:cubicBezTo>
                <a:cubicBezTo>
                  <a:pt x="422" y="83"/>
                  <a:pt x="425" y="86"/>
                  <a:pt x="427" y="88"/>
                </a:cubicBezTo>
                <a:cubicBezTo>
                  <a:pt x="428" y="89"/>
                  <a:pt x="428" y="89"/>
                  <a:pt x="428" y="89"/>
                </a:cubicBezTo>
                <a:cubicBezTo>
                  <a:pt x="428" y="89"/>
                  <a:pt x="435" y="83"/>
                  <a:pt x="436" y="81"/>
                </a:cubicBezTo>
                <a:cubicBezTo>
                  <a:pt x="438" y="82"/>
                  <a:pt x="442" y="85"/>
                  <a:pt x="444" y="89"/>
                </a:cubicBezTo>
                <a:cubicBezTo>
                  <a:pt x="442" y="91"/>
                  <a:pt x="420" y="114"/>
                  <a:pt x="420" y="114"/>
                </a:cubicBezTo>
                <a:cubicBezTo>
                  <a:pt x="422" y="115"/>
                  <a:pt x="422" y="115"/>
                  <a:pt x="422" y="115"/>
                </a:cubicBezTo>
                <a:cubicBezTo>
                  <a:pt x="440" y="131"/>
                  <a:pt x="455" y="156"/>
                  <a:pt x="455" y="156"/>
                </a:cubicBezTo>
                <a:cubicBezTo>
                  <a:pt x="456" y="158"/>
                  <a:pt x="456" y="158"/>
                  <a:pt x="456" y="158"/>
                </a:cubicBezTo>
                <a:cubicBezTo>
                  <a:pt x="469" y="149"/>
                  <a:pt x="469" y="149"/>
                  <a:pt x="469" y="149"/>
                </a:cubicBezTo>
                <a:cubicBezTo>
                  <a:pt x="468" y="147"/>
                  <a:pt x="468" y="147"/>
                  <a:pt x="468" y="147"/>
                </a:cubicBezTo>
                <a:cubicBezTo>
                  <a:pt x="466" y="145"/>
                  <a:pt x="463" y="140"/>
                  <a:pt x="462" y="137"/>
                </a:cubicBezTo>
                <a:cubicBezTo>
                  <a:pt x="463" y="137"/>
                  <a:pt x="465" y="135"/>
                  <a:pt x="467" y="133"/>
                </a:cubicBezTo>
                <a:cubicBezTo>
                  <a:pt x="470" y="137"/>
                  <a:pt x="473" y="140"/>
                  <a:pt x="474" y="142"/>
                </a:cubicBezTo>
                <a:cubicBezTo>
                  <a:pt x="475" y="144"/>
                  <a:pt x="475" y="144"/>
                  <a:pt x="475" y="144"/>
                </a:cubicBezTo>
                <a:cubicBezTo>
                  <a:pt x="475" y="144"/>
                  <a:pt x="483" y="139"/>
                  <a:pt x="485" y="138"/>
                </a:cubicBezTo>
                <a:cubicBezTo>
                  <a:pt x="486" y="140"/>
                  <a:pt x="489" y="144"/>
                  <a:pt x="491" y="148"/>
                </a:cubicBezTo>
                <a:cubicBezTo>
                  <a:pt x="488" y="150"/>
                  <a:pt x="461" y="165"/>
                  <a:pt x="461" y="165"/>
                </a:cubicBezTo>
                <a:cubicBezTo>
                  <a:pt x="462" y="167"/>
                  <a:pt x="462" y="167"/>
                  <a:pt x="462" y="167"/>
                </a:cubicBezTo>
                <a:cubicBezTo>
                  <a:pt x="475" y="188"/>
                  <a:pt x="482" y="216"/>
                  <a:pt x="482" y="216"/>
                </a:cubicBezTo>
                <a:cubicBezTo>
                  <a:pt x="482" y="218"/>
                  <a:pt x="482" y="218"/>
                  <a:pt x="482" y="218"/>
                </a:cubicBezTo>
                <a:cubicBezTo>
                  <a:pt x="497" y="214"/>
                  <a:pt x="497" y="214"/>
                  <a:pt x="497" y="214"/>
                </a:cubicBezTo>
                <a:cubicBezTo>
                  <a:pt x="496" y="211"/>
                  <a:pt x="496" y="211"/>
                  <a:pt x="496" y="211"/>
                </a:cubicBezTo>
                <a:cubicBezTo>
                  <a:pt x="495" y="209"/>
                  <a:pt x="494" y="203"/>
                  <a:pt x="494" y="200"/>
                </a:cubicBezTo>
                <a:cubicBezTo>
                  <a:pt x="495" y="200"/>
                  <a:pt x="497" y="199"/>
                  <a:pt x="500" y="198"/>
                </a:cubicBezTo>
                <a:cubicBezTo>
                  <a:pt x="502" y="202"/>
                  <a:pt x="503" y="206"/>
                  <a:pt x="504" y="209"/>
                </a:cubicBezTo>
                <a:cubicBezTo>
                  <a:pt x="504" y="211"/>
                  <a:pt x="504" y="211"/>
                  <a:pt x="504" y="211"/>
                </a:cubicBezTo>
                <a:cubicBezTo>
                  <a:pt x="504" y="211"/>
                  <a:pt x="513" y="209"/>
                  <a:pt x="515" y="208"/>
                </a:cubicBezTo>
                <a:cubicBezTo>
                  <a:pt x="516" y="210"/>
                  <a:pt x="517" y="214"/>
                  <a:pt x="518" y="219"/>
                </a:cubicBezTo>
                <a:cubicBezTo>
                  <a:pt x="515" y="220"/>
                  <a:pt x="484" y="226"/>
                  <a:pt x="484" y="226"/>
                </a:cubicBezTo>
                <a:cubicBezTo>
                  <a:pt x="485" y="229"/>
                  <a:pt x="485" y="229"/>
                  <a:pt x="485" y="229"/>
                </a:cubicBezTo>
                <a:cubicBezTo>
                  <a:pt x="488" y="243"/>
                  <a:pt x="489" y="259"/>
                  <a:pt x="489" y="269"/>
                </a:cubicBezTo>
                <a:cubicBezTo>
                  <a:pt x="489" y="276"/>
                  <a:pt x="488" y="280"/>
                  <a:pt x="488" y="280"/>
                </a:cubicBezTo>
                <a:cubicBezTo>
                  <a:pt x="488" y="283"/>
                  <a:pt x="488" y="283"/>
                  <a:pt x="488" y="283"/>
                </a:cubicBezTo>
                <a:cubicBezTo>
                  <a:pt x="504" y="283"/>
                  <a:pt x="504" y="283"/>
                  <a:pt x="504" y="283"/>
                </a:cubicBezTo>
                <a:cubicBezTo>
                  <a:pt x="504" y="280"/>
                  <a:pt x="504" y="280"/>
                  <a:pt x="504" y="280"/>
                </a:cubicBezTo>
                <a:cubicBezTo>
                  <a:pt x="504" y="280"/>
                  <a:pt x="504" y="280"/>
                  <a:pt x="504" y="279"/>
                </a:cubicBezTo>
                <a:cubicBezTo>
                  <a:pt x="504" y="276"/>
                  <a:pt x="504" y="271"/>
                  <a:pt x="505" y="269"/>
                </a:cubicBezTo>
                <a:cubicBezTo>
                  <a:pt x="506" y="269"/>
                  <a:pt x="508" y="269"/>
                  <a:pt x="512" y="269"/>
                </a:cubicBezTo>
                <a:cubicBezTo>
                  <a:pt x="512" y="272"/>
                  <a:pt x="512" y="274"/>
                  <a:pt x="512" y="277"/>
                </a:cubicBezTo>
                <a:cubicBezTo>
                  <a:pt x="512" y="278"/>
                  <a:pt x="512" y="279"/>
                  <a:pt x="512" y="280"/>
                </a:cubicBezTo>
                <a:cubicBezTo>
                  <a:pt x="512" y="282"/>
                  <a:pt x="512" y="282"/>
                  <a:pt x="512" y="282"/>
                </a:cubicBezTo>
                <a:cubicBezTo>
                  <a:pt x="512" y="282"/>
                  <a:pt x="520" y="282"/>
                  <a:pt x="523" y="283"/>
                </a:cubicBezTo>
                <a:cubicBezTo>
                  <a:pt x="523" y="283"/>
                  <a:pt x="523" y="283"/>
                  <a:pt x="523" y="284"/>
                </a:cubicBezTo>
                <a:cubicBezTo>
                  <a:pt x="523" y="286"/>
                  <a:pt x="523" y="290"/>
                  <a:pt x="522" y="294"/>
                </a:cubicBezTo>
                <a:cubicBezTo>
                  <a:pt x="519" y="294"/>
                  <a:pt x="488" y="291"/>
                  <a:pt x="488" y="291"/>
                </a:cubicBezTo>
                <a:cubicBezTo>
                  <a:pt x="488" y="294"/>
                  <a:pt x="488" y="294"/>
                  <a:pt x="488" y="294"/>
                </a:cubicBezTo>
                <a:cubicBezTo>
                  <a:pt x="486" y="318"/>
                  <a:pt x="476" y="344"/>
                  <a:pt x="476" y="344"/>
                </a:cubicBezTo>
                <a:cubicBezTo>
                  <a:pt x="475" y="346"/>
                  <a:pt x="475" y="346"/>
                  <a:pt x="475" y="346"/>
                </a:cubicBezTo>
                <a:cubicBezTo>
                  <a:pt x="490" y="351"/>
                  <a:pt x="490" y="351"/>
                  <a:pt x="490" y="351"/>
                </a:cubicBezTo>
                <a:cubicBezTo>
                  <a:pt x="491" y="349"/>
                  <a:pt x="491" y="349"/>
                  <a:pt x="491" y="349"/>
                </a:cubicBezTo>
                <a:cubicBezTo>
                  <a:pt x="491" y="346"/>
                  <a:pt x="494" y="341"/>
                  <a:pt x="495" y="338"/>
                </a:cubicBezTo>
                <a:cubicBezTo>
                  <a:pt x="496" y="338"/>
                  <a:pt x="498" y="339"/>
                  <a:pt x="502" y="340"/>
                </a:cubicBezTo>
                <a:cubicBezTo>
                  <a:pt x="501" y="344"/>
                  <a:pt x="499" y="348"/>
                  <a:pt x="498" y="351"/>
                </a:cubicBezTo>
                <a:cubicBezTo>
                  <a:pt x="498" y="353"/>
                  <a:pt x="498" y="353"/>
                  <a:pt x="498" y="353"/>
                </a:cubicBezTo>
                <a:cubicBezTo>
                  <a:pt x="498" y="353"/>
                  <a:pt x="506" y="356"/>
                  <a:pt x="508" y="357"/>
                </a:cubicBezTo>
                <a:cubicBezTo>
                  <a:pt x="508" y="359"/>
                  <a:pt x="506" y="363"/>
                  <a:pt x="504" y="367"/>
                </a:cubicBezTo>
                <a:cubicBezTo>
                  <a:pt x="501" y="366"/>
                  <a:pt x="472" y="354"/>
                  <a:pt x="472" y="354"/>
                </a:cubicBezTo>
                <a:cubicBezTo>
                  <a:pt x="472" y="354"/>
                  <a:pt x="472" y="358"/>
                  <a:pt x="472" y="358"/>
                </a:cubicBezTo>
                <a:cubicBezTo>
                  <a:pt x="462" y="381"/>
                  <a:pt x="445" y="402"/>
                  <a:pt x="445" y="402"/>
                </a:cubicBezTo>
                <a:cubicBezTo>
                  <a:pt x="443" y="404"/>
                  <a:pt x="443" y="404"/>
                  <a:pt x="443" y="404"/>
                </a:cubicBezTo>
                <a:cubicBezTo>
                  <a:pt x="456" y="413"/>
                  <a:pt x="456" y="413"/>
                  <a:pt x="456" y="413"/>
                </a:cubicBezTo>
                <a:cubicBezTo>
                  <a:pt x="457" y="411"/>
                  <a:pt x="457" y="411"/>
                  <a:pt x="457" y="411"/>
                </a:cubicBezTo>
                <a:cubicBezTo>
                  <a:pt x="459" y="409"/>
                  <a:pt x="463" y="404"/>
                  <a:pt x="465" y="402"/>
                </a:cubicBezTo>
                <a:cubicBezTo>
                  <a:pt x="465" y="403"/>
                  <a:pt x="468" y="404"/>
                  <a:pt x="470" y="406"/>
                </a:cubicBezTo>
                <a:cubicBezTo>
                  <a:pt x="468" y="410"/>
                  <a:pt x="466" y="414"/>
                  <a:pt x="464" y="416"/>
                </a:cubicBezTo>
                <a:cubicBezTo>
                  <a:pt x="462" y="417"/>
                  <a:pt x="462" y="417"/>
                  <a:pt x="462" y="417"/>
                </a:cubicBezTo>
                <a:cubicBezTo>
                  <a:pt x="462" y="417"/>
                  <a:pt x="469" y="423"/>
                  <a:pt x="471" y="425"/>
                </a:cubicBezTo>
                <a:cubicBezTo>
                  <a:pt x="470" y="427"/>
                  <a:pt x="467" y="430"/>
                  <a:pt x="464" y="433"/>
                </a:cubicBezTo>
                <a:cubicBezTo>
                  <a:pt x="461" y="431"/>
                  <a:pt x="438" y="411"/>
                  <a:pt x="438" y="411"/>
                </a:cubicBezTo>
                <a:cubicBezTo>
                  <a:pt x="436" y="413"/>
                  <a:pt x="436" y="413"/>
                  <a:pt x="436" y="413"/>
                </a:cubicBezTo>
                <a:cubicBezTo>
                  <a:pt x="421" y="432"/>
                  <a:pt x="398" y="447"/>
                  <a:pt x="397" y="447"/>
                </a:cubicBezTo>
                <a:cubicBezTo>
                  <a:pt x="395" y="449"/>
                  <a:pt x="395" y="449"/>
                  <a:pt x="395" y="449"/>
                </a:cubicBezTo>
                <a:cubicBezTo>
                  <a:pt x="405" y="461"/>
                  <a:pt x="405" y="461"/>
                  <a:pt x="405" y="461"/>
                </a:cubicBezTo>
                <a:cubicBezTo>
                  <a:pt x="407" y="460"/>
                  <a:pt x="407" y="460"/>
                  <a:pt x="407" y="460"/>
                </a:cubicBezTo>
                <a:cubicBezTo>
                  <a:pt x="409" y="458"/>
                  <a:pt x="414" y="455"/>
                  <a:pt x="416" y="453"/>
                </a:cubicBezTo>
                <a:cubicBezTo>
                  <a:pt x="417" y="454"/>
                  <a:pt x="418" y="456"/>
                  <a:pt x="421" y="459"/>
                </a:cubicBezTo>
                <a:cubicBezTo>
                  <a:pt x="417" y="462"/>
                  <a:pt x="414" y="464"/>
                  <a:pt x="412" y="466"/>
                </a:cubicBezTo>
                <a:cubicBezTo>
                  <a:pt x="410" y="467"/>
                  <a:pt x="410" y="467"/>
                  <a:pt x="410" y="467"/>
                </a:cubicBezTo>
                <a:cubicBezTo>
                  <a:pt x="410" y="467"/>
                  <a:pt x="415" y="474"/>
                  <a:pt x="417" y="476"/>
                </a:cubicBezTo>
                <a:cubicBezTo>
                  <a:pt x="415" y="478"/>
                  <a:pt x="411" y="481"/>
                  <a:pt x="407" y="483"/>
                </a:cubicBezTo>
                <a:cubicBezTo>
                  <a:pt x="405" y="480"/>
                  <a:pt x="389" y="454"/>
                  <a:pt x="389" y="454"/>
                </a:cubicBezTo>
                <a:cubicBezTo>
                  <a:pt x="387" y="455"/>
                  <a:pt x="387" y="455"/>
                  <a:pt x="387" y="455"/>
                </a:cubicBezTo>
                <a:cubicBezTo>
                  <a:pt x="367" y="469"/>
                  <a:pt x="341" y="477"/>
                  <a:pt x="340" y="477"/>
                </a:cubicBezTo>
                <a:cubicBezTo>
                  <a:pt x="338" y="478"/>
                  <a:pt x="338" y="478"/>
                  <a:pt x="338" y="478"/>
                </a:cubicBezTo>
                <a:cubicBezTo>
                  <a:pt x="343" y="492"/>
                  <a:pt x="343" y="492"/>
                  <a:pt x="343" y="492"/>
                </a:cubicBezTo>
                <a:cubicBezTo>
                  <a:pt x="346" y="491"/>
                  <a:pt x="346" y="491"/>
                  <a:pt x="346" y="491"/>
                </a:cubicBezTo>
                <a:cubicBezTo>
                  <a:pt x="348" y="490"/>
                  <a:pt x="354" y="489"/>
                  <a:pt x="357" y="488"/>
                </a:cubicBezTo>
                <a:cubicBezTo>
                  <a:pt x="357" y="489"/>
                  <a:pt x="358" y="492"/>
                  <a:pt x="359" y="495"/>
                </a:cubicBezTo>
                <a:cubicBezTo>
                  <a:pt x="355" y="497"/>
                  <a:pt x="351" y="498"/>
                  <a:pt x="349" y="499"/>
                </a:cubicBezTo>
                <a:cubicBezTo>
                  <a:pt x="346" y="499"/>
                  <a:pt x="346" y="499"/>
                  <a:pt x="346" y="499"/>
                </a:cubicBezTo>
                <a:cubicBezTo>
                  <a:pt x="346" y="499"/>
                  <a:pt x="349" y="508"/>
                  <a:pt x="350" y="511"/>
                </a:cubicBezTo>
                <a:cubicBezTo>
                  <a:pt x="348" y="511"/>
                  <a:pt x="344" y="513"/>
                  <a:pt x="339" y="514"/>
                </a:cubicBezTo>
                <a:cubicBezTo>
                  <a:pt x="338" y="510"/>
                  <a:pt x="330" y="481"/>
                  <a:pt x="330" y="481"/>
                </a:cubicBezTo>
                <a:cubicBezTo>
                  <a:pt x="328" y="482"/>
                  <a:pt x="328" y="482"/>
                  <a:pt x="328" y="482"/>
                </a:cubicBezTo>
                <a:cubicBezTo>
                  <a:pt x="304" y="489"/>
                  <a:pt x="277" y="489"/>
                  <a:pt x="277" y="489"/>
                </a:cubicBezTo>
                <a:cubicBezTo>
                  <a:pt x="274" y="489"/>
                  <a:pt x="274" y="489"/>
                  <a:pt x="274" y="489"/>
                </a:cubicBezTo>
                <a:cubicBezTo>
                  <a:pt x="275" y="505"/>
                  <a:pt x="275" y="505"/>
                  <a:pt x="275" y="505"/>
                </a:cubicBezTo>
                <a:cubicBezTo>
                  <a:pt x="277" y="504"/>
                  <a:pt x="277" y="504"/>
                  <a:pt x="277" y="504"/>
                </a:cubicBezTo>
                <a:cubicBezTo>
                  <a:pt x="280" y="504"/>
                  <a:pt x="286" y="504"/>
                  <a:pt x="289" y="505"/>
                </a:cubicBezTo>
                <a:cubicBezTo>
                  <a:pt x="289" y="506"/>
                  <a:pt x="289" y="508"/>
                  <a:pt x="289" y="512"/>
                </a:cubicBezTo>
                <a:cubicBezTo>
                  <a:pt x="285" y="512"/>
                  <a:pt x="281" y="512"/>
                  <a:pt x="278" y="512"/>
                </a:cubicBezTo>
                <a:cubicBezTo>
                  <a:pt x="276" y="512"/>
                  <a:pt x="276" y="512"/>
                  <a:pt x="276" y="512"/>
                </a:cubicBezTo>
                <a:cubicBezTo>
                  <a:pt x="276" y="512"/>
                  <a:pt x="276" y="521"/>
                  <a:pt x="276" y="524"/>
                </a:cubicBezTo>
                <a:cubicBezTo>
                  <a:pt x="273" y="524"/>
                  <a:pt x="269" y="524"/>
                  <a:pt x="265" y="523"/>
                </a:cubicBezTo>
                <a:cubicBezTo>
                  <a:pt x="265" y="523"/>
                  <a:pt x="265" y="523"/>
                  <a:pt x="265" y="523"/>
                </a:cubicBezTo>
                <a:close/>
                <a:moveTo>
                  <a:pt x="424" y="456"/>
                </a:moveTo>
                <a:cubicBezTo>
                  <a:pt x="421" y="453"/>
                  <a:pt x="417" y="448"/>
                  <a:pt x="417" y="448"/>
                </a:cubicBezTo>
                <a:cubicBezTo>
                  <a:pt x="416" y="449"/>
                  <a:pt x="416" y="449"/>
                  <a:pt x="416" y="449"/>
                </a:cubicBezTo>
                <a:cubicBezTo>
                  <a:pt x="415" y="449"/>
                  <a:pt x="409" y="452"/>
                  <a:pt x="406" y="455"/>
                </a:cubicBezTo>
                <a:cubicBezTo>
                  <a:pt x="404" y="453"/>
                  <a:pt x="403" y="451"/>
                  <a:pt x="402" y="450"/>
                </a:cubicBezTo>
                <a:cubicBezTo>
                  <a:pt x="407" y="446"/>
                  <a:pt x="425" y="433"/>
                  <a:pt x="438" y="417"/>
                </a:cubicBezTo>
                <a:cubicBezTo>
                  <a:pt x="441" y="419"/>
                  <a:pt x="464" y="439"/>
                  <a:pt x="464" y="439"/>
                </a:cubicBezTo>
                <a:cubicBezTo>
                  <a:pt x="465" y="438"/>
                  <a:pt x="465" y="438"/>
                  <a:pt x="465" y="438"/>
                </a:cubicBezTo>
                <a:cubicBezTo>
                  <a:pt x="472" y="432"/>
                  <a:pt x="476" y="426"/>
                  <a:pt x="476" y="425"/>
                </a:cubicBezTo>
                <a:cubicBezTo>
                  <a:pt x="477" y="424"/>
                  <a:pt x="477" y="424"/>
                  <a:pt x="477" y="424"/>
                </a:cubicBezTo>
                <a:cubicBezTo>
                  <a:pt x="477" y="424"/>
                  <a:pt x="471" y="418"/>
                  <a:pt x="468" y="417"/>
                </a:cubicBezTo>
                <a:cubicBezTo>
                  <a:pt x="470" y="415"/>
                  <a:pt x="472" y="412"/>
                  <a:pt x="474" y="409"/>
                </a:cubicBezTo>
                <a:cubicBezTo>
                  <a:pt x="477" y="411"/>
                  <a:pt x="483" y="415"/>
                  <a:pt x="483" y="415"/>
                </a:cubicBezTo>
                <a:cubicBezTo>
                  <a:pt x="484" y="413"/>
                  <a:pt x="484" y="413"/>
                  <a:pt x="484" y="413"/>
                </a:cubicBezTo>
                <a:cubicBezTo>
                  <a:pt x="486" y="410"/>
                  <a:pt x="490" y="404"/>
                  <a:pt x="491" y="401"/>
                </a:cubicBezTo>
                <a:cubicBezTo>
                  <a:pt x="493" y="403"/>
                  <a:pt x="496" y="404"/>
                  <a:pt x="497" y="405"/>
                </a:cubicBezTo>
                <a:cubicBezTo>
                  <a:pt x="485" y="428"/>
                  <a:pt x="467" y="447"/>
                  <a:pt x="462" y="452"/>
                </a:cubicBezTo>
                <a:cubicBezTo>
                  <a:pt x="456" y="446"/>
                  <a:pt x="439" y="431"/>
                  <a:pt x="438" y="430"/>
                </a:cubicBezTo>
                <a:cubicBezTo>
                  <a:pt x="437" y="428"/>
                  <a:pt x="437" y="428"/>
                  <a:pt x="437" y="428"/>
                </a:cubicBezTo>
                <a:cubicBezTo>
                  <a:pt x="435" y="430"/>
                  <a:pt x="435" y="430"/>
                  <a:pt x="435" y="430"/>
                </a:cubicBezTo>
                <a:cubicBezTo>
                  <a:pt x="432" y="433"/>
                  <a:pt x="425" y="439"/>
                  <a:pt x="425" y="439"/>
                </a:cubicBezTo>
                <a:cubicBezTo>
                  <a:pt x="423" y="441"/>
                  <a:pt x="423" y="441"/>
                  <a:pt x="423" y="441"/>
                </a:cubicBezTo>
                <a:cubicBezTo>
                  <a:pt x="423" y="441"/>
                  <a:pt x="430" y="446"/>
                  <a:pt x="432" y="448"/>
                </a:cubicBezTo>
                <a:cubicBezTo>
                  <a:pt x="430" y="450"/>
                  <a:pt x="427" y="453"/>
                  <a:pt x="424" y="456"/>
                </a:cubicBezTo>
                <a:cubicBezTo>
                  <a:pt x="424" y="456"/>
                  <a:pt x="424" y="456"/>
                  <a:pt x="424" y="456"/>
                </a:cubicBezTo>
                <a:close/>
                <a:moveTo>
                  <a:pt x="463" y="398"/>
                </a:moveTo>
                <a:cubicBezTo>
                  <a:pt x="463" y="398"/>
                  <a:pt x="458" y="403"/>
                  <a:pt x="455" y="407"/>
                </a:cubicBezTo>
                <a:cubicBezTo>
                  <a:pt x="453" y="406"/>
                  <a:pt x="451" y="404"/>
                  <a:pt x="450" y="403"/>
                </a:cubicBezTo>
                <a:cubicBezTo>
                  <a:pt x="454" y="398"/>
                  <a:pt x="467" y="380"/>
                  <a:pt x="475" y="360"/>
                </a:cubicBezTo>
                <a:cubicBezTo>
                  <a:pt x="479" y="362"/>
                  <a:pt x="506" y="373"/>
                  <a:pt x="506" y="373"/>
                </a:cubicBezTo>
                <a:cubicBezTo>
                  <a:pt x="507" y="371"/>
                  <a:pt x="507" y="371"/>
                  <a:pt x="507" y="371"/>
                </a:cubicBezTo>
                <a:cubicBezTo>
                  <a:pt x="511" y="364"/>
                  <a:pt x="513" y="357"/>
                  <a:pt x="513" y="356"/>
                </a:cubicBezTo>
                <a:cubicBezTo>
                  <a:pt x="514" y="354"/>
                  <a:pt x="514" y="354"/>
                  <a:pt x="514" y="354"/>
                </a:cubicBezTo>
                <a:cubicBezTo>
                  <a:pt x="514" y="354"/>
                  <a:pt x="506" y="351"/>
                  <a:pt x="503" y="350"/>
                </a:cubicBezTo>
                <a:cubicBezTo>
                  <a:pt x="504" y="348"/>
                  <a:pt x="505" y="345"/>
                  <a:pt x="506" y="341"/>
                </a:cubicBezTo>
                <a:cubicBezTo>
                  <a:pt x="510" y="343"/>
                  <a:pt x="516" y="345"/>
                  <a:pt x="516" y="345"/>
                </a:cubicBezTo>
                <a:cubicBezTo>
                  <a:pt x="517" y="342"/>
                  <a:pt x="517" y="342"/>
                  <a:pt x="517" y="342"/>
                </a:cubicBezTo>
                <a:cubicBezTo>
                  <a:pt x="517" y="339"/>
                  <a:pt x="519" y="332"/>
                  <a:pt x="520" y="329"/>
                </a:cubicBezTo>
                <a:cubicBezTo>
                  <a:pt x="522" y="329"/>
                  <a:pt x="525" y="330"/>
                  <a:pt x="527" y="330"/>
                </a:cubicBezTo>
                <a:cubicBezTo>
                  <a:pt x="523" y="356"/>
                  <a:pt x="511" y="380"/>
                  <a:pt x="508" y="387"/>
                </a:cubicBezTo>
                <a:cubicBezTo>
                  <a:pt x="501" y="383"/>
                  <a:pt x="482" y="375"/>
                  <a:pt x="479" y="374"/>
                </a:cubicBezTo>
                <a:cubicBezTo>
                  <a:pt x="477" y="373"/>
                  <a:pt x="477" y="373"/>
                  <a:pt x="477" y="373"/>
                </a:cubicBezTo>
                <a:cubicBezTo>
                  <a:pt x="476" y="375"/>
                  <a:pt x="476" y="375"/>
                  <a:pt x="476" y="375"/>
                </a:cubicBezTo>
                <a:cubicBezTo>
                  <a:pt x="475" y="378"/>
                  <a:pt x="469" y="386"/>
                  <a:pt x="469" y="386"/>
                </a:cubicBezTo>
                <a:cubicBezTo>
                  <a:pt x="468" y="388"/>
                  <a:pt x="468" y="388"/>
                  <a:pt x="468" y="388"/>
                </a:cubicBezTo>
                <a:cubicBezTo>
                  <a:pt x="468" y="388"/>
                  <a:pt x="476" y="392"/>
                  <a:pt x="478" y="393"/>
                </a:cubicBezTo>
                <a:cubicBezTo>
                  <a:pt x="477" y="395"/>
                  <a:pt x="475" y="399"/>
                  <a:pt x="473" y="403"/>
                </a:cubicBezTo>
                <a:cubicBezTo>
                  <a:pt x="469" y="400"/>
                  <a:pt x="464" y="397"/>
                  <a:pt x="464" y="397"/>
                </a:cubicBezTo>
                <a:cubicBezTo>
                  <a:pt x="463" y="398"/>
                  <a:pt x="463" y="398"/>
                  <a:pt x="463" y="398"/>
                </a:cubicBezTo>
                <a:close/>
                <a:moveTo>
                  <a:pt x="42" y="402"/>
                </a:moveTo>
                <a:cubicBezTo>
                  <a:pt x="27" y="381"/>
                  <a:pt x="19" y="356"/>
                  <a:pt x="17" y="348"/>
                </a:cubicBezTo>
                <a:cubicBezTo>
                  <a:pt x="25" y="346"/>
                  <a:pt x="47" y="339"/>
                  <a:pt x="48" y="339"/>
                </a:cubicBezTo>
                <a:cubicBezTo>
                  <a:pt x="50" y="338"/>
                  <a:pt x="50" y="338"/>
                  <a:pt x="50" y="338"/>
                </a:cubicBezTo>
                <a:cubicBezTo>
                  <a:pt x="49" y="336"/>
                  <a:pt x="49" y="336"/>
                  <a:pt x="49" y="336"/>
                </a:cubicBezTo>
                <a:cubicBezTo>
                  <a:pt x="48" y="332"/>
                  <a:pt x="46" y="323"/>
                  <a:pt x="46" y="323"/>
                </a:cubicBezTo>
                <a:cubicBezTo>
                  <a:pt x="46" y="321"/>
                  <a:pt x="46" y="321"/>
                  <a:pt x="46" y="321"/>
                </a:cubicBezTo>
                <a:cubicBezTo>
                  <a:pt x="46" y="321"/>
                  <a:pt x="38" y="323"/>
                  <a:pt x="35" y="324"/>
                </a:cubicBezTo>
                <a:cubicBezTo>
                  <a:pt x="34" y="321"/>
                  <a:pt x="33" y="317"/>
                  <a:pt x="32" y="313"/>
                </a:cubicBezTo>
                <a:cubicBezTo>
                  <a:pt x="36" y="313"/>
                  <a:pt x="43" y="312"/>
                  <a:pt x="43" y="312"/>
                </a:cubicBezTo>
                <a:cubicBezTo>
                  <a:pt x="43" y="310"/>
                  <a:pt x="43" y="310"/>
                  <a:pt x="43" y="310"/>
                </a:cubicBezTo>
                <a:cubicBezTo>
                  <a:pt x="43" y="310"/>
                  <a:pt x="43" y="309"/>
                  <a:pt x="43" y="307"/>
                </a:cubicBezTo>
                <a:cubicBezTo>
                  <a:pt x="43" y="305"/>
                  <a:pt x="43" y="301"/>
                  <a:pt x="42" y="298"/>
                </a:cubicBezTo>
                <a:cubicBezTo>
                  <a:pt x="44" y="298"/>
                  <a:pt x="47" y="297"/>
                  <a:pt x="49" y="297"/>
                </a:cubicBezTo>
                <a:cubicBezTo>
                  <a:pt x="49" y="304"/>
                  <a:pt x="52" y="325"/>
                  <a:pt x="59" y="345"/>
                </a:cubicBezTo>
                <a:cubicBezTo>
                  <a:pt x="55" y="346"/>
                  <a:pt x="28" y="357"/>
                  <a:pt x="28" y="357"/>
                </a:cubicBezTo>
                <a:cubicBezTo>
                  <a:pt x="28" y="359"/>
                  <a:pt x="28" y="359"/>
                  <a:pt x="28" y="359"/>
                </a:cubicBezTo>
                <a:cubicBezTo>
                  <a:pt x="30" y="366"/>
                  <a:pt x="34" y="374"/>
                  <a:pt x="34" y="374"/>
                </a:cubicBezTo>
                <a:cubicBezTo>
                  <a:pt x="35" y="376"/>
                  <a:pt x="35" y="376"/>
                  <a:pt x="35" y="376"/>
                </a:cubicBezTo>
                <a:cubicBezTo>
                  <a:pt x="35" y="376"/>
                  <a:pt x="43" y="372"/>
                  <a:pt x="45" y="371"/>
                </a:cubicBezTo>
                <a:cubicBezTo>
                  <a:pt x="46" y="374"/>
                  <a:pt x="48" y="377"/>
                  <a:pt x="49" y="380"/>
                </a:cubicBezTo>
                <a:cubicBezTo>
                  <a:pt x="46" y="381"/>
                  <a:pt x="39" y="385"/>
                  <a:pt x="39" y="385"/>
                </a:cubicBezTo>
                <a:cubicBezTo>
                  <a:pt x="41" y="387"/>
                  <a:pt x="41" y="387"/>
                  <a:pt x="41" y="387"/>
                </a:cubicBezTo>
                <a:cubicBezTo>
                  <a:pt x="43" y="390"/>
                  <a:pt x="46" y="396"/>
                  <a:pt x="48" y="399"/>
                </a:cubicBezTo>
                <a:cubicBezTo>
                  <a:pt x="46" y="400"/>
                  <a:pt x="44" y="401"/>
                  <a:pt x="42" y="402"/>
                </a:cubicBezTo>
                <a:cubicBezTo>
                  <a:pt x="42" y="402"/>
                  <a:pt x="42" y="402"/>
                  <a:pt x="42" y="402"/>
                </a:cubicBezTo>
                <a:close/>
                <a:moveTo>
                  <a:pt x="492" y="335"/>
                </a:moveTo>
                <a:cubicBezTo>
                  <a:pt x="492" y="335"/>
                  <a:pt x="489" y="341"/>
                  <a:pt x="487" y="346"/>
                </a:cubicBezTo>
                <a:cubicBezTo>
                  <a:pt x="485" y="345"/>
                  <a:pt x="483" y="344"/>
                  <a:pt x="481" y="344"/>
                </a:cubicBezTo>
                <a:cubicBezTo>
                  <a:pt x="483" y="337"/>
                  <a:pt x="490" y="317"/>
                  <a:pt x="492" y="296"/>
                </a:cubicBezTo>
                <a:cubicBezTo>
                  <a:pt x="496" y="296"/>
                  <a:pt x="526" y="298"/>
                  <a:pt x="526" y="298"/>
                </a:cubicBezTo>
                <a:cubicBezTo>
                  <a:pt x="526" y="297"/>
                  <a:pt x="526" y="297"/>
                  <a:pt x="526" y="297"/>
                </a:cubicBezTo>
                <a:cubicBezTo>
                  <a:pt x="527" y="292"/>
                  <a:pt x="528" y="287"/>
                  <a:pt x="528" y="284"/>
                </a:cubicBezTo>
                <a:cubicBezTo>
                  <a:pt x="528" y="282"/>
                  <a:pt x="527" y="281"/>
                  <a:pt x="527" y="280"/>
                </a:cubicBezTo>
                <a:cubicBezTo>
                  <a:pt x="527" y="278"/>
                  <a:pt x="527" y="278"/>
                  <a:pt x="527" y="278"/>
                </a:cubicBezTo>
                <a:cubicBezTo>
                  <a:pt x="527" y="278"/>
                  <a:pt x="519" y="278"/>
                  <a:pt x="516" y="278"/>
                </a:cubicBezTo>
                <a:cubicBezTo>
                  <a:pt x="516" y="278"/>
                  <a:pt x="516" y="277"/>
                  <a:pt x="516" y="277"/>
                </a:cubicBezTo>
                <a:cubicBezTo>
                  <a:pt x="516" y="274"/>
                  <a:pt x="516" y="272"/>
                  <a:pt x="516" y="269"/>
                </a:cubicBezTo>
                <a:cubicBezTo>
                  <a:pt x="520" y="269"/>
                  <a:pt x="527" y="268"/>
                  <a:pt x="527" y="268"/>
                </a:cubicBezTo>
                <a:cubicBezTo>
                  <a:pt x="527" y="266"/>
                  <a:pt x="527" y="266"/>
                  <a:pt x="527" y="266"/>
                </a:cubicBezTo>
                <a:cubicBezTo>
                  <a:pt x="526" y="262"/>
                  <a:pt x="526" y="255"/>
                  <a:pt x="526" y="252"/>
                </a:cubicBezTo>
                <a:cubicBezTo>
                  <a:pt x="528" y="252"/>
                  <a:pt x="530" y="252"/>
                  <a:pt x="532" y="251"/>
                </a:cubicBezTo>
                <a:cubicBezTo>
                  <a:pt x="534" y="260"/>
                  <a:pt x="534" y="268"/>
                  <a:pt x="534" y="276"/>
                </a:cubicBezTo>
                <a:cubicBezTo>
                  <a:pt x="534" y="292"/>
                  <a:pt x="532" y="306"/>
                  <a:pt x="531" y="310"/>
                </a:cubicBezTo>
                <a:cubicBezTo>
                  <a:pt x="524" y="309"/>
                  <a:pt x="501" y="306"/>
                  <a:pt x="500" y="306"/>
                </a:cubicBezTo>
                <a:cubicBezTo>
                  <a:pt x="497" y="306"/>
                  <a:pt x="497" y="306"/>
                  <a:pt x="497" y="306"/>
                </a:cubicBezTo>
                <a:cubicBezTo>
                  <a:pt x="497" y="308"/>
                  <a:pt x="497" y="308"/>
                  <a:pt x="497" y="308"/>
                </a:cubicBezTo>
                <a:cubicBezTo>
                  <a:pt x="497" y="312"/>
                  <a:pt x="494" y="321"/>
                  <a:pt x="494" y="321"/>
                </a:cubicBezTo>
                <a:cubicBezTo>
                  <a:pt x="494" y="324"/>
                  <a:pt x="494" y="324"/>
                  <a:pt x="494" y="324"/>
                </a:cubicBezTo>
                <a:cubicBezTo>
                  <a:pt x="494" y="324"/>
                  <a:pt x="502" y="325"/>
                  <a:pt x="505" y="325"/>
                </a:cubicBezTo>
                <a:cubicBezTo>
                  <a:pt x="504" y="328"/>
                  <a:pt x="504" y="332"/>
                  <a:pt x="503" y="336"/>
                </a:cubicBezTo>
                <a:cubicBezTo>
                  <a:pt x="499" y="335"/>
                  <a:pt x="493" y="333"/>
                  <a:pt x="493" y="333"/>
                </a:cubicBezTo>
                <a:cubicBezTo>
                  <a:pt x="492" y="335"/>
                  <a:pt x="492" y="335"/>
                  <a:pt x="492" y="335"/>
                </a:cubicBezTo>
                <a:close/>
                <a:moveTo>
                  <a:pt x="13" y="329"/>
                </a:moveTo>
                <a:cubicBezTo>
                  <a:pt x="7" y="308"/>
                  <a:pt x="6" y="286"/>
                  <a:pt x="6" y="275"/>
                </a:cubicBezTo>
                <a:cubicBezTo>
                  <a:pt x="6" y="273"/>
                  <a:pt x="6" y="272"/>
                  <a:pt x="6" y="271"/>
                </a:cubicBezTo>
                <a:cubicBezTo>
                  <a:pt x="14" y="271"/>
                  <a:pt x="37" y="271"/>
                  <a:pt x="38" y="271"/>
                </a:cubicBezTo>
                <a:cubicBezTo>
                  <a:pt x="40" y="271"/>
                  <a:pt x="40" y="271"/>
                  <a:pt x="40" y="271"/>
                </a:cubicBezTo>
                <a:cubicBezTo>
                  <a:pt x="40" y="268"/>
                  <a:pt x="40" y="268"/>
                  <a:pt x="40" y="268"/>
                </a:cubicBezTo>
                <a:cubicBezTo>
                  <a:pt x="40" y="264"/>
                  <a:pt x="41" y="255"/>
                  <a:pt x="41" y="255"/>
                </a:cubicBezTo>
                <a:cubicBezTo>
                  <a:pt x="41" y="252"/>
                  <a:pt x="41" y="252"/>
                  <a:pt x="41" y="252"/>
                </a:cubicBezTo>
                <a:cubicBezTo>
                  <a:pt x="41" y="252"/>
                  <a:pt x="33" y="252"/>
                  <a:pt x="30" y="252"/>
                </a:cubicBezTo>
                <a:cubicBezTo>
                  <a:pt x="30" y="250"/>
                  <a:pt x="30" y="246"/>
                  <a:pt x="30" y="242"/>
                </a:cubicBezTo>
                <a:cubicBezTo>
                  <a:pt x="34" y="242"/>
                  <a:pt x="41" y="243"/>
                  <a:pt x="41" y="243"/>
                </a:cubicBezTo>
                <a:cubicBezTo>
                  <a:pt x="41" y="241"/>
                  <a:pt x="41" y="241"/>
                  <a:pt x="41" y="241"/>
                </a:cubicBezTo>
                <a:cubicBezTo>
                  <a:pt x="41" y="241"/>
                  <a:pt x="43" y="234"/>
                  <a:pt x="44" y="230"/>
                </a:cubicBezTo>
                <a:cubicBezTo>
                  <a:pt x="46" y="230"/>
                  <a:pt x="49" y="230"/>
                  <a:pt x="51" y="231"/>
                </a:cubicBezTo>
                <a:cubicBezTo>
                  <a:pt x="50" y="236"/>
                  <a:pt x="47" y="253"/>
                  <a:pt x="47" y="270"/>
                </a:cubicBezTo>
                <a:cubicBezTo>
                  <a:pt x="47" y="273"/>
                  <a:pt x="47" y="276"/>
                  <a:pt x="47" y="279"/>
                </a:cubicBezTo>
                <a:cubicBezTo>
                  <a:pt x="43" y="280"/>
                  <a:pt x="14" y="281"/>
                  <a:pt x="14" y="281"/>
                </a:cubicBezTo>
                <a:cubicBezTo>
                  <a:pt x="13" y="283"/>
                  <a:pt x="13" y="283"/>
                  <a:pt x="13" y="283"/>
                </a:cubicBezTo>
                <a:cubicBezTo>
                  <a:pt x="13" y="285"/>
                  <a:pt x="13" y="286"/>
                  <a:pt x="13" y="288"/>
                </a:cubicBezTo>
                <a:cubicBezTo>
                  <a:pt x="13" y="294"/>
                  <a:pt x="14" y="299"/>
                  <a:pt x="14" y="299"/>
                </a:cubicBezTo>
                <a:cubicBezTo>
                  <a:pt x="15" y="301"/>
                  <a:pt x="15" y="301"/>
                  <a:pt x="15" y="301"/>
                </a:cubicBezTo>
                <a:cubicBezTo>
                  <a:pt x="15" y="301"/>
                  <a:pt x="23" y="300"/>
                  <a:pt x="26" y="300"/>
                </a:cubicBezTo>
                <a:cubicBezTo>
                  <a:pt x="26" y="303"/>
                  <a:pt x="27" y="306"/>
                  <a:pt x="27" y="310"/>
                </a:cubicBezTo>
                <a:cubicBezTo>
                  <a:pt x="23" y="310"/>
                  <a:pt x="16" y="311"/>
                  <a:pt x="16" y="311"/>
                </a:cubicBezTo>
                <a:cubicBezTo>
                  <a:pt x="17" y="313"/>
                  <a:pt x="17" y="313"/>
                  <a:pt x="17" y="313"/>
                </a:cubicBezTo>
                <a:cubicBezTo>
                  <a:pt x="18" y="317"/>
                  <a:pt x="19" y="324"/>
                  <a:pt x="20" y="327"/>
                </a:cubicBezTo>
                <a:cubicBezTo>
                  <a:pt x="18" y="328"/>
                  <a:pt x="15" y="328"/>
                  <a:pt x="13" y="329"/>
                </a:cubicBezTo>
                <a:cubicBezTo>
                  <a:pt x="13" y="329"/>
                  <a:pt x="13" y="329"/>
                  <a:pt x="13" y="329"/>
                </a:cubicBezTo>
                <a:close/>
                <a:moveTo>
                  <a:pt x="503" y="265"/>
                </a:moveTo>
                <a:cubicBezTo>
                  <a:pt x="501" y="265"/>
                  <a:pt x="501" y="265"/>
                  <a:pt x="501" y="265"/>
                </a:cubicBezTo>
                <a:cubicBezTo>
                  <a:pt x="501" y="266"/>
                  <a:pt x="501" y="266"/>
                  <a:pt x="501" y="266"/>
                </a:cubicBezTo>
                <a:cubicBezTo>
                  <a:pt x="500" y="267"/>
                  <a:pt x="499" y="274"/>
                  <a:pt x="499" y="278"/>
                </a:cubicBezTo>
                <a:cubicBezTo>
                  <a:pt x="497" y="278"/>
                  <a:pt x="495" y="278"/>
                  <a:pt x="493" y="278"/>
                </a:cubicBezTo>
                <a:cubicBezTo>
                  <a:pt x="493" y="276"/>
                  <a:pt x="493" y="273"/>
                  <a:pt x="493" y="269"/>
                </a:cubicBezTo>
                <a:cubicBezTo>
                  <a:pt x="493" y="259"/>
                  <a:pt x="492" y="244"/>
                  <a:pt x="489" y="230"/>
                </a:cubicBezTo>
                <a:cubicBezTo>
                  <a:pt x="493" y="229"/>
                  <a:pt x="522" y="222"/>
                  <a:pt x="522" y="222"/>
                </a:cubicBezTo>
                <a:cubicBezTo>
                  <a:pt x="522" y="221"/>
                  <a:pt x="522" y="221"/>
                  <a:pt x="522" y="221"/>
                </a:cubicBezTo>
                <a:cubicBezTo>
                  <a:pt x="522" y="213"/>
                  <a:pt x="519" y="205"/>
                  <a:pt x="519" y="205"/>
                </a:cubicBezTo>
                <a:cubicBezTo>
                  <a:pt x="518" y="203"/>
                  <a:pt x="518" y="203"/>
                  <a:pt x="518" y="203"/>
                </a:cubicBezTo>
                <a:cubicBezTo>
                  <a:pt x="518" y="203"/>
                  <a:pt x="510" y="205"/>
                  <a:pt x="507" y="206"/>
                </a:cubicBezTo>
                <a:cubicBezTo>
                  <a:pt x="507" y="203"/>
                  <a:pt x="506" y="200"/>
                  <a:pt x="504" y="197"/>
                </a:cubicBezTo>
                <a:cubicBezTo>
                  <a:pt x="508" y="195"/>
                  <a:pt x="515" y="193"/>
                  <a:pt x="515" y="193"/>
                </a:cubicBezTo>
                <a:cubicBezTo>
                  <a:pt x="514" y="191"/>
                  <a:pt x="514" y="191"/>
                  <a:pt x="514" y="191"/>
                </a:cubicBezTo>
                <a:cubicBezTo>
                  <a:pt x="512" y="188"/>
                  <a:pt x="510" y="181"/>
                  <a:pt x="509" y="178"/>
                </a:cubicBezTo>
                <a:cubicBezTo>
                  <a:pt x="511" y="177"/>
                  <a:pt x="513" y="176"/>
                  <a:pt x="515" y="176"/>
                </a:cubicBezTo>
                <a:cubicBezTo>
                  <a:pt x="526" y="199"/>
                  <a:pt x="530" y="224"/>
                  <a:pt x="531" y="232"/>
                </a:cubicBezTo>
                <a:cubicBezTo>
                  <a:pt x="523" y="233"/>
                  <a:pt x="500" y="237"/>
                  <a:pt x="499" y="237"/>
                </a:cubicBezTo>
                <a:cubicBezTo>
                  <a:pt x="497" y="237"/>
                  <a:pt x="497" y="237"/>
                  <a:pt x="497" y="237"/>
                </a:cubicBezTo>
                <a:cubicBezTo>
                  <a:pt x="497" y="239"/>
                  <a:pt x="497" y="239"/>
                  <a:pt x="497" y="239"/>
                </a:cubicBezTo>
                <a:cubicBezTo>
                  <a:pt x="498" y="244"/>
                  <a:pt x="499" y="253"/>
                  <a:pt x="499" y="253"/>
                </a:cubicBezTo>
                <a:cubicBezTo>
                  <a:pt x="499" y="255"/>
                  <a:pt x="499" y="255"/>
                  <a:pt x="499" y="255"/>
                </a:cubicBezTo>
                <a:cubicBezTo>
                  <a:pt x="499" y="255"/>
                  <a:pt x="507" y="254"/>
                  <a:pt x="510" y="254"/>
                </a:cubicBezTo>
                <a:cubicBezTo>
                  <a:pt x="510" y="256"/>
                  <a:pt x="511" y="260"/>
                  <a:pt x="511" y="264"/>
                </a:cubicBezTo>
                <a:cubicBezTo>
                  <a:pt x="507" y="265"/>
                  <a:pt x="503" y="265"/>
                  <a:pt x="503" y="265"/>
                </a:cubicBezTo>
                <a:cubicBezTo>
                  <a:pt x="503" y="265"/>
                  <a:pt x="503" y="265"/>
                  <a:pt x="503" y="265"/>
                </a:cubicBezTo>
                <a:close/>
                <a:moveTo>
                  <a:pt x="485" y="213"/>
                </a:moveTo>
                <a:cubicBezTo>
                  <a:pt x="483" y="206"/>
                  <a:pt x="477" y="185"/>
                  <a:pt x="467" y="167"/>
                </a:cubicBezTo>
                <a:cubicBezTo>
                  <a:pt x="470" y="165"/>
                  <a:pt x="496" y="150"/>
                  <a:pt x="496" y="150"/>
                </a:cubicBezTo>
                <a:cubicBezTo>
                  <a:pt x="495" y="148"/>
                  <a:pt x="495" y="148"/>
                  <a:pt x="495" y="148"/>
                </a:cubicBezTo>
                <a:cubicBezTo>
                  <a:pt x="492" y="141"/>
                  <a:pt x="487" y="134"/>
                  <a:pt x="487" y="134"/>
                </a:cubicBezTo>
                <a:cubicBezTo>
                  <a:pt x="486" y="132"/>
                  <a:pt x="486" y="132"/>
                  <a:pt x="486" y="132"/>
                </a:cubicBezTo>
                <a:cubicBezTo>
                  <a:pt x="486" y="132"/>
                  <a:pt x="479" y="137"/>
                  <a:pt x="476" y="138"/>
                </a:cubicBezTo>
                <a:cubicBezTo>
                  <a:pt x="475" y="136"/>
                  <a:pt x="473" y="133"/>
                  <a:pt x="471" y="131"/>
                </a:cubicBezTo>
                <a:cubicBezTo>
                  <a:pt x="474" y="128"/>
                  <a:pt x="480" y="124"/>
                  <a:pt x="480" y="124"/>
                </a:cubicBezTo>
                <a:cubicBezTo>
                  <a:pt x="478" y="122"/>
                  <a:pt x="478" y="122"/>
                  <a:pt x="478" y="122"/>
                </a:cubicBezTo>
                <a:cubicBezTo>
                  <a:pt x="476" y="120"/>
                  <a:pt x="472" y="114"/>
                  <a:pt x="470" y="112"/>
                </a:cubicBezTo>
                <a:cubicBezTo>
                  <a:pt x="471" y="110"/>
                  <a:pt x="473" y="109"/>
                  <a:pt x="475" y="107"/>
                </a:cubicBezTo>
                <a:cubicBezTo>
                  <a:pt x="493" y="126"/>
                  <a:pt x="504" y="150"/>
                  <a:pt x="508" y="156"/>
                </a:cubicBezTo>
                <a:cubicBezTo>
                  <a:pt x="500" y="160"/>
                  <a:pt x="480" y="171"/>
                  <a:pt x="479" y="171"/>
                </a:cubicBezTo>
                <a:cubicBezTo>
                  <a:pt x="477" y="172"/>
                  <a:pt x="477" y="172"/>
                  <a:pt x="477" y="172"/>
                </a:cubicBezTo>
                <a:cubicBezTo>
                  <a:pt x="478" y="174"/>
                  <a:pt x="478" y="174"/>
                  <a:pt x="478" y="174"/>
                </a:cubicBezTo>
                <a:cubicBezTo>
                  <a:pt x="480" y="178"/>
                  <a:pt x="483" y="187"/>
                  <a:pt x="483" y="187"/>
                </a:cubicBezTo>
                <a:cubicBezTo>
                  <a:pt x="484" y="189"/>
                  <a:pt x="484" y="189"/>
                  <a:pt x="484" y="189"/>
                </a:cubicBezTo>
                <a:cubicBezTo>
                  <a:pt x="484" y="189"/>
                  <a:pt x="492" y="185"/>
                  <a:pt x="494" y="184"/>
                </a:cubicBezTo>
                <a:cubicBezTo>
                  <a:pt x="495" y="186"/>
                  <a:pt x="497" y="190"/>
                  <a:pt x="499" y="194"/>
                </a:cubicBezTo>
                <a:cubicBezTo>
                  <a:pt x="495" y="195"/>
                  <a:pt x="489" y="197"/>
                  <a:pt x="489" y="197"/>
                </a:cubicBezTo>
                <a:cubicBezTo>
                  <a:pt x="489" y="199"/>
                  <a:pt x="489" y="199"/>
                  <a:pt x="489" y="199"/>
                </a:cubicBezTo>
                <a:cubicBezTo>
                  <a:pt x="489" y="199"/>
                  <a:pt x="490" y="206"/>
                  <a:pt x="491" y="211"/>
                </a:cubicBezTo>
                <a:cubicBezTo>
                  <a:pt x="489" y="211"/>
                  <a:pt x="487" y="212"/>
                  <a:pt x="485" y="213"/>
                </a:cubicBezTo>
                <a:cubicBezTo>
                  <a:pt x="485" y="213"/>
                  <a:pt x="485" y="213"/>
                  <a:pt x="485" y="213"/>
                </a:cubicBezTo>
                <a:close/>
                <a:moveTo>
                  <a:pt x="458" y="152"/>
                </a:moveTo>
                <a:cubicBezTo>
                  <a:pt x="454" y="146"/>
                  <a:pt x="442" y="128"/>
                  <a:pt x="427" y="113"/>
                </a:cubicBezTo>
                <a:cubicBezTo>
                  <a:pt x="429" y="111"/>
                  <a:pt x="450" y="89"/>
                  <a:pt x="450" y="89"/>
                </a:cubicBezTo>
                <a:cubicBezTo>
                  <a:pt x="449" y="87"/>
                  <a:pt x="449" y="87"/>
                  <a:pt x="449" y="87"/>
                </a:cubicBezTo>
                <a:cubicBezTo>
                  <a:pt x="444" y="81"/>
                  <a:pt x="438" y="76"/>
                  <a:pt x="437" y="76"/>
                </a:cubicBezTo>
                <a:cubicBezTo>
                  <a:pt x="436" y="75"/>
                  <a:pt x="436" y="75"/>
                  <a:pt x="436" y="75"/>
                </a:cubicBezTo>
                <a:cubicBezTo>
                  <a:pt x="436" y="75"/>
                  <a:pt x="430" y="81"/>
                  <a:pt x="428" y="83"/>
                </a:cubicBezTo>
                <a:cubicBezTo>
                  <a:pt x="426" y="81"/>
                  <a:pt x="424" y="79"/>
                  <a:pt x="421" y="77"/>
                </a:cubicBezTo>
                <a:cubicBezTo>
                  <a:pt x="424" y="74"/>
                  <a:pt x="428" y="69"/>
                  <a:pt x="428" y="69"/>
                </a:cubicBezTo>
                <a:cubicBezTo>
                  <a:pt x="426" y="67"/>
                  <a:pt x="426" y="67"/>
                  <a:pt x="426" y="67"/>
                </a:cubicBezTo>
                <a:cubicBezTo>
                  <a:pt x="423" y="65"/>
                  <a:pt x="417" y="61"/>
                  <a:pt x="415" y="59"/>
                </a:cubicBezTo>
                <a:cubicBezTo>
                  <a:pt x="416" y="57"/>
                  <a:pt x="417" y="55"/>
                  <a:pt x="419" y="54"/>
                </a:cubicBezTo>
                <a:cubicBezTo>
                  <a:pt x="441" y="67"/>
                  <a:pt x="458" y="86"/>
                  <a:pt x="462" y="92"/>
                </a:cubicBezTo>
                <a:cubicBezTo>
                  <a:pt x="457" y="97"/>
                  <a:pt x="440" y="113"/>
                  <a:pt x="439" y="114"/>
                </a:cubicBezTo>
                <a:cubicBezTo>
                  <a:pt x="438" y="116"/>
                  <a:pt x="438" y="116"/>
                  <a:pt x="438" y="116"/>
                </a:cubicBezTo>
                <a:cubicBezTo>
                  <a:pt x="439" y="117"/>
                  <a:pt x="439" y="117"/>
                  <a:pt x="439" y="117"/>
                </a:cubicBezTo>
                <a:cubicBezTo>
                  <a:pt x="442" y="120"/>
                  <a:pt x="448" y="128"/>
                  <a:pt x="448" y="128"/>
                </a:cubicBezTo>
                <a:cubicBezTo>
                  <a:pt x="449" y="130"/>
                  <a:pt x="449" y="130"/>
                  <a:pt x="449" y="130"/>
                </a:cubicBezTo>
                <a:cubicBezTo>
                  <a:pt x="449" y="130"/>
                  <a:pt x="456" y="124"/>
                  <a:pt x="458" y="122"/>
                </a:cubicBezTo>
                <a:cubicBezTo>
                  <a:pt x="459" y="123"/>
                  <a:pt x="462" y="127"/>
                  <a:pt x="465" y="130"/>
                </a:cubicBezTo>
                <a:cubicBezTo>
                  <a:pt x="461" y="132"/>
                  <a:pt x="456" y="136"/>
                  <a:pt x="456" y="136"/>
                </a:cubicBezTo>
                <a:cubicBezTo>
                  <a:pt x="457" y="138"/>
                  <a:pt x="457" y="138"/>
                  <a:pt x="457" y="138"/>
                </a:cubicBezTo>
                <a:cubicBezTo>
                  <a:pt x="457" y="138"/>
                  <a:pt x="460" y="144"/>
                  <a:pt x="463" y="148"/>
                </a:cubicBezTo>
                <a:cubicBezTo>
                  <a:pt x="461" y="149"/>
                  <a:pt x="459" y="150"/>
                  <a:pt x="458" y="152"/>
                </a:cubicBezTo>
                <a:cubicBezTo>
                  <a:pt x="458" y="152"/>
                  <a:pt x="458" y="152"/>
                  <a:pt x="458" y="152"/>
                </a:cubicBezTo>
                <a:close/>
                <a:moveTo>
                  <a:pt x="414" y="101"/>
                </a:moveTo>
                <a:cubicBezTo>
                  <a:pt x="408" y="96"/>
                  <a:pt x="392" y="83"/>
                  <a:pt x="374" y="73"/>
                </a:cubicBezTo>
                <a:cubicBezTo>
                  <a:pt x="375" y="70"/>
                  <a:pt x="389" y="43"/>
                  <a:pt x="389" y="43"/>
                </a:cubicBezTo>
                <a:cubicBezTo>
                  <a:pt x="388" y="42"/>
                  <a:pt x="388" y="42"/>
                  <a:pt x="388" y="42"/>
                </a:cubicBezTo>
                <a:cubicBezTo>
                  <a:pt x="381" y="38"/>
                  <a:pt x="373" y="35"/>
                  <a:pt x="373" y="35"/>
                </a:cubicBezTo>
                <a:cubicBezTo>
                  <a:pt x="371" y="34"/>
                  <a:pt x="371" y="34"/>
                  <a:pt x="371" y="34"/>
                </a:cubicBezTo>
                <a:cubicBezTo>
                  <a:pt x="371" y="34"/>
                  <a:pt x="368" y="42"/>
                  <a:pt x="366" y="44"/>
                </a:cubicBezTo>
                <a:cubicBezTo>
                  <a:pt x="364" y="43"/>
                  <a:pt x="361" y="42"/>
                  <a:pt x="358" y="41"/>
                </a:cubicBezTo>
                <a:cubicBezTo>
                  <a:pt x="359" y="37"/>
                  <a:pt x="362" y="31"/>
                  <a:pt x="362" y="31"/>
                </a:cubicBezTo>
                <a:cubicBezTo>
                  <a:pt x="360" y="30"/>
                  <a:pt x="360" y="30"/>
                  <a:pt x="360" y="30"/>
                </a:cubicBezTo>
                <a:cubicBezTo>
                  <a:pt x="356" y="29"/>
                  <a:pt x="350" y="27"/>
                  <a:pt x="346" y="25"/>
                </a:cubicBezTo>
                <a:cubicBezTo>
                  <a:pt x="347" y="23"/>
                  <a:pt x="348" y="21"/>
                  <a:pt x="349" y="19"/>
                </a:cubicBezTo>
                <a:cubicBezTo>
                  <a:pt x="374" y="25"/>
                  <a:pt x="396" y="38"/>
                  <a:pt x="402" y="42"/>
                </a:cubicBezTo>
                <a:cubicBezTo>
                  <a:pt x="398" y="49"/>
                  <a:pt x="387" y="69"/>
                  <a:pt x="386" y="70"/>
                </a:cubicBezTo>
                <a:cubicBezTo>
                  <a:pt x="385" y="71"/>
                  <a:pt x="385" y="71"/>
                  <a:pt x="385" y="71"/>
                </a:cubicBezTo>
                <a:cubicBezTo>
                  <a:pt x="387" y="72"/>
                  <a:pt x="387" y="72"/>
                  <a:pt x="387" y="72"/>
                </a:cubicBezTo>
                <a:cubicBezTo>
                  <a:pt x="390" y="75"/>
                  <a:pt x="398" y="80"/>
                  <a:pt x="398" y="80"/>
                </a:cubicBezTo>
                <a:cubicBezTo>
                  <a:pt x="400" y="82"/>
                  <a:pt x="400" y="82"/>
                  <a:pt x="400" y="82"/>
                </a:cubicBezTo>
                <a:cubicBezTo>
                  <a:pt x="400" y="82"/>
                  <a:pt x="404" y="74"/>
                  <a:pt x="406" y="72"/>
                </a:cubicBezTo>
                <a:cubicBezTo>
                  <a:pt x="408" y="73"/>
                  <a:pt x="411" y="76"/>
                  <a:pt x="415" y="78"/>
                </a:cubicBezTo>
                <a:cubicBezTo>
                  <a:pt x="412" y="81"/>
                  <a:pt x="408" y="86"/>
                  <a:pt x="408" y="86"/>
                </a:cubicBezTo>
                <a:cubicBezTo>
                  <a:pt x="409" y="88"/>
                  <a:pt x="409" y="88"/>
                  <a:pt x="409" y="88"/>
                </a:cubicBezTo>
                <a:cubicBezTo>
                  <a:pt x="410" y="88"/>
                  <a:pt x="414" y="93"/>
                  <a:pt x="418" y="96"/>
                </a:cubicBezTo>
                <a:cubicBezTo>
                  <a:pt x="416" y="98"/>
                  <a:pt x="415" y="99"/>
                  <a:pt x="414" y="101"/>
                </a:cubicBezTo>
                <a:cubicBezTo>
                  <a:pt x="414" y="101"/>
                  <a:pt x="414" y="101"/>
                  <a:pt x="414" y="101"/>
                </a:cubicBezTo>
                <a:close/>
                <a:moveTo>
                  <a:pt x="358" y="66"/>
                </a:moveTo>
                <a:cubicBezTo>
                  <a:pt x="351" y="63"/>
                  <a:pt x="332" y="54"/>
                  <a:pt x="311" y="51"/>
                </a:cubicBezTo>
                <a:cubicBezTo>
                  <a:pt x="312" y="47"/>
                  <a:pt x="318" y="18"/>
                  <a:pt x="318" y="18"/>
                </a:cubicBezTo>
                <a:cubicBezTo>
                  <a:pt x="316" y="17"/>
                  <a:pt x="316" y="17"/>
                  <a:pt x="316" y="17"/>
                </a:cubicBezTo>
                <a:cubicBezTo>
                  <a:pt x="308" y="15"/>
                  <a:pt x="300" y="14"/>
                  <a:pt x="300" y="14"/>
                </a:cubicBezTo>
                <a:cubicBezTo>
                  <a:pt x="298" y="14"/>
                  <a:pt x="298" y="14"/>
                  <a:pt x="298" y="14"/>
                </a:cubicBezTo>
                <a:cubicBezTo>
                  <a:pt x="298" y="14"/>
                  <a:pt x="297" y="23"/>
                  <a:pt x="296" y="25"/>
                </a:cubicBezTo>
                <a:cubicBezTo>
                  <a:pt x="294" y="25"/>
                  <a:pt x="290" y="25"/>
                  <a:pt x="287" y="25"/>
                </a:cubicBezTo>
                <a:cubicBezTo>
                  <a:pt x="287" y="20"/>
                  <a:pt x="288" y="14"/>
                  <a:pt x="288" y="14"/>
                </a:cubicBezTo>
                <a:cubicBezTo>
                  <a:pt x="285" y="14"/>
                  <a:pt x="285" y="14"/>
                  <a:pt x="285" y="14"/>
                </a:cubicBezTo>
                <a:cubicBezTo>
                  <a:pt x="282" y="14"/>
                  <a:pt x="275" y="13"/>
                  <a:pt x="271" y="13"/>
                </a:cubicBezTo>
                <a:cubicBezTo>
                  <a:pt x="271" y="11"/>
                  <a:pt x="272" y="8"/>
                  <a:pt x="272" y="6"/>
                </a:cubicBezTo>
                <a:cubicBezTo>
                  <a:pt x="297" y="5"/>
                  <a:pt x="323" y="11"/>
                  <a:pt x="330" y="13"/>
                </a:cubicBezTo>
                <a:cubicBezTo>
                  <a:pt x="328" y="21"/>
                  <a:pt x="322" y="43"/>
                  <a:pt x="322" y="44"/>
                </a:cubicBezTo>
                <a:cubicBezTo>
                  <a:pt x="322" y="46"/>
                  <a:pt x="322" y="46"/>
                  <a:pt x="322" y="46"/>
                </a:cubicBezTo>
                <a:cubicBezTo>
                  <a:pt x="324" y="46"/>
                  <a:pt x="324" y="46"/>
                  <a:pt x="324" y="46"/>
                </a:cubicBezTo>
                <a:cubicBezTo>
                  <a:pt x="328" y="47"/>
                  <a:pt x="337" y="50"/>
                  <a:pt x="337" y="50"/>
                </a:cubicBezTo>
                <a:cubicBezTo>
                  <a:pt x="339" y="51"/>
                  <a:pt x="339" y="51"/>
                  <a:pt x="339" y="51"/>
                </a:cubicBezTo>
                <a:cubicBezTo>
                  <a:pt x="339" y="51"/>
                  <a:pt x="341" y="43"/>
                  <a:pt x="342" y="40"/>
                </a:cubicBezTo>
                <a:cubicBezTo>
                  <a:pt x="344" y="41"/>
                  <a:pt x="348" y="42"/>
                  <a:pt x="352" y="43"/>
                </a:cubicBezTo>
                <a:cubicBezTo>
                  <a:pt x="351" y="47"/>
                  <a:pt x="348" y="53"/>
                  <a:pt x="348" y="53"/>
                </a:cubicBezTo>
                <a:cubicBezTo>
                  <a:pt x="350" y="54"/>
                  <a:pt x="350" y="54"/>
                  <a:pt x="350" y="54"/>
                </a:cubicBezTo>
                <a:cubicBezTo>
                  <a:pt x="350" y="54"/>
                  <a:pt x="356" y="58"/>
                  <a:pt x="360" y="60"/>
                </a:cubicBezTo>
                <a:cubicBezTo>
                  <a:pt x="359" y="62"/>
                  <a:pt x="358" y="64"/>
                  <a:pt x="358" y="66"/>
                </a:cubicBezTo>
                <a:cubicBezTo>
                  <a:pt x="358" y="66"/>
                  <a:pt x="358" y="66"/>
                  <a:pt x="358" y="66"/>
                </a:cubicBezTo>
                <a:close/>
                <a:moveTo>
                  <a:pt x="294" y="48"/>
                </a:moveTo>
                <a:cubicBezTo>
                  <a:pt x="287" y="48"/>
                  <a:pt x="266" y="45"/>
                  <a:pt x="245" y="48"/>
                </a:cubicBezTo>
                <a:cubicBezTo>
                  <a:pt x="245" y="44"/>
                  <a:pt x="240" y="14"/>
                  <a:pt x="240" y="14"/>
                </a:cubicBezTo>
                <a:cubicBezTo>
                  <a:pt x="239" y="14"/>
                  <a:pt x="239" y="14"/>
                  <a:pt x="239" y="14"/>
                </a:cubicBezTo>
                <a:cubicBezTo>
                  <a:pt x="231" y="14"/>
                  <a:pt x="223" y="16"/>
                  <a:pt x="222" y="17"/>
                </a:cubicBezTo>
                <a:cubicBezTo>
                  <a:pt x="221" y="17"/>
                  <a:pt x="221" y="17"/>
                  <a:pt x="221" y="17"/>
                </a:cubicBezTo>
                <a:cubicBezTo>
                  <a:pt x="221" y="17"/>
                  <a:pt x="222" y="25"/>
                  <a:pt x="222" y="28"/>
                </a:cubicBezTo>
                <a:cubicBezTo>
                  <a:pt x="220" y="29"/>
                  <a:pt x="217" y="29"/>
                  <a:pt x="213" y="30"/>
                </a:cubicBezTo>
                <a:cubicBezTo>
                  <a:pt x="212" y="26"/>
                  <a:pt x="211" y="19"/>
                  <a:pt x="211" y="19"/>
                </a:cubicBezTo>
                <a:cubicBezTo>
                  <a:pt x="209" y="20"/>
                  <a:pt x="209" y="20"/>
                  <a:pt x="209" y="20"/>
                </a:cubicBezTo>
                <a:cubicBezTo>
                  <a:pt x="205" y="22"/>
                  <a:pt x="198" y="23"/>
                  <a:pt x="195" y="24"/>
                </a:cubicBezTo>
                <a:cubicBezTo>
                  <a:pt x="194" y="22"/>
                  <a:pt x="194" y="20"/>
                  <a:pt x="193" y="18"/>
                </a:cubicBezTo>
                <a:cubicBezTo>
                  <a:pt x="217" y="9"/>
                  <a:pt x="244" y="7"/>
                  <a:pt x="251" y="6"/>
                </a:cubicBezTo>
                <a:cubicBezTo>
                  <a:pt x="252" y="14"/>
                  <a:pt x="254" y="37"/>
                  <a:pt x="254" y="38"/>
                </a:cubicBezTo>
                <a:cubicBezTo>
                  <a:pt x="254" y="40"/>
                  <a:pt x="254" y="40"/>
                  <a:pt x="254" y="40"/>
                </a:cubicBezTo>
                <a:cubicBezTo>
                  <a:pt x="256" y="40"/>
                  <a:pt x="256" y="40"/>
                  <a:pt x="256" y="40"/>
                </a:cubicBezTo>
                <a:cubicBezTo>
                  <a:pt x="260" y="40"/>
                  <a:pt x="270" y="40"/>
                  <a:pt x="270" y="40"/>
                </a:cubicBezTo>
                <a:cubicBezTo>
                  <a:pt x="272" y="40"/>
                  <a:pt x="272" y="40"/>
                  <a:pt x="272" y="40"/>
                </a:cubicBezTo>
                <a:cubicBezTo>
                  <a:pt x="272" y="40"/>
                  <a:pt x="271" y="32"/>
                  <a:pt x="271" y="29"/>
                </a:cubicBezTo>
                <a:cubicBezTo>
                  <a:pt x="274" y="29"/>
                  <a:pt x="278" y="29"/>
                  <a:pt x="282" y="29"/>
                </a:cubicBezTo>
                <a:cubicBezTo>
                  <a:pt x="282" y="33"/>
                  <a:pt x="281" y="39"/>
                  <a:pt x="281" y="39"/>
                </a:cubicBezTo>
                <a:cubicBezTo>
                  <a:pt x="283" y="40"/>
                  <a:pt x="283" y="40"/>
                  <a:pt x="283" y="40"/>
                </a:cubicBezTo>
                <a:cubicBezTo>
                  <a:pt x="283" y="40"/>
                  <a:pt x="290" y="41"/>
                  <a:pt x="295" y="42"/>
                </a:cubicBezTo>
                <a:cubicBezTo>
                  <a:pt x="295" y="44"/>
                  <a:pt x="294" y="46"/>
                  <a:pt x="294" y="48"/>
                </a:cubicBezTo>
                <a:cubicBezTo>
                  <a:pt x="294" y="48"/>
                  <a:pt x="294" y="48"/>
                  <a:pt x="294" y="48"/>
                </a:cubicBezTo>
                <a:close/>
                <a:moveTo>
                  <a:pt x="180" y="65"/>
                </a:moveTo>
                <a:cubicBezTo>
                  <a:pt x="179" y="62"/>
                  <a:pt x="166" y="35"/>
                  <a:pt x="166" y="35"/>
                </a:cubicBezTo>
                <a:cubicBezTo>
                  <a:pt x="164" y="36"/>
                  <a:pt x="164" y="36"/>
                  <a:pt x="164" y="36"/>
                </a:cubicBezTo>
                <a:cubicBezTo>
                  <a:pt x="156" y="38"/>
                  <a:pt x="150" y="42"/>
                  <a:pt x="149" y="43"/>
                </a:cubicBezTo>
                <a:cubicBezTo>
                  <a:pt x="148" y="44"/>
                  <a:pt x="148" y="44"/>
                  <a:pt x="148" y="44"/>
                </a:cubicBezTo>
                <a:cubicBezTo>
                  <a:pt x="148" y="44"/>
                  <a:pt x="151" y="51"/>
                  <a:pt x="153" y="54"/>
                </a:cubicBezTo>
                <a:cubicBezTo>
                  <a:pt x="150" y="55"/>
                  <a:pt x="148" y="57"/>
                  <a:pt x="145" y="59"/>
                </a:cubicBezTo>
                <a:cubicBezTo>
                  <a:pt x="143" y="55"/>
                  <a:pt x="139" y="49"/>
                  <a:pt x="139" y="49"/>
                </a:cubicBezTo>
                <a:cubicBezTo>
                  <a:pt x="137" y="50"/>
                  <a:pt x="137" y="50"/>
                  <a:pt x="137" y="50"/>
                </a:cubicBezTo>
                <a:cubicBezTo>
                  <a:pt x="134" y="53"/>
                  <a:pt x="128" y="56"/>
                  <a:pt x="125" y="58"/>
                </a:cubicBezTo>
                <a:cubicBezTo>
                  <a:pt x="124" y="56"/>
                  <a:pt x="123" y="54"/>
                  <a:pt x="122" y="52"/>
                </a:cubicBezTo>
                <a:cubicBezTo>
                  <a:pt x="142" y="36"/>
                  <a:pt x="167" y="27"/>
                  <a:pt x="174" y="24"/>
                </a:cubicBezTo>
                <a:cubicBezTo>
                  <a:pt x="176" y="31"/>
                  <a:pt x="185" y="52"/>
                  <a:pt x="186" y="53"/>
                </a:cubicBezTo>
                <a:cubicBezTo>
                  <a:pt x="187" y="55"/>
                  <a:pt x="187" y="55"/>
                  <a:pt x="187" y="55"/>
                </a:cubicBezTo>
                <a:cubicBezTo>
                  <a:pt x="188" y="54"/>
                  <a:pt x="188" y="54"/>
                  <a:pt x="188" y="54"/>
                </a:cubicBezTo>
                <a:cubicBezTo>
                  <a:pt x="192" y="53"/>
                  <a:pt x="201" y="50"/>
                  <a:pt x="201" y="50"/>
                </a:cubicBezTo>
                <a:cubicBezTo>
                  <a:pt x="204" y="50"/>
                  <a:pt x="204" y="50"/>
                  <a:pt x="204" y="50"/>
                </a:cubicBezTo>
                <a:cubicBezTo>
                  <a:pt x="204" y="50"/>
                  <a:pt x="201" y="42"/>
                  <a:pt x="200" y="39"/>
                </a:cubicBezTo>
                <a:cubicBezTo>
                  <a:pt x="202" y="38"/>
                  <a:pt x="206" y="37"/>
                  <a:pt x="210" y="36"/>
                </a:cubicBezTo>
                <a:cubicBezTo>
                  <a:pt x="211" y="40"/>
                  <a:pt x="212" y="46"/>
                  <a:pt x="212" y="46"/>
                </a:cubicBezTo>
                <a:cubicBezTo>
                  <a:pt x="214" y="46"/>
                  <a:pt x="214" y="46"/>
                  <a:pt x="214" y="46"/>
                </a:cubicBezTo>
                <a:cubicBezTo>
                  <a:pt x="215" y="46"/>
                  <a:pt x="221" y="45"/>
                  <a:pt x="226" y="44"/>
                </a:cubicBezTo>
                <a:cubicBezTo>
                  <a:pt x="227" y="46"/>
                  <a:pt x="227" y="49"/>
                  <a:pt x="227" y="51"/>
                </a:cubicBezTo>
                <a:cubicBezTo>
                  <a:pt x="221" y="52"/>
                  <a:pt x="199" y="57"/>
                  <a:pt x="180" y="65"/>
                </a:cubicBezTo>
                <a:cubicBezTo>
                  <a:pt x="180" y="65"/>
                  <a:pt x="180" y="65"/>
                  <a:pt x="180" y="65"/>
                </a:cubicBezTo>
                <a:close/>
                <a:moveTo>
                  <a:pt x="79" y="99"/>
                </a:moveTo>
                <a:cubicBezTo>
                  <a:pt x="77" y="103"/>
                  <a:pt x="72" y="108"/>
                  <a:pt x="70" y="110"/>
                </a:cubicBezTo>
                <a:cubicBezTo>
                  <a:pt x="68" y="109"/>
                  <a:pt x="66" y="107"/>
                  <a:pt x="65" y="106"/>
                </a:cubicBezTo>
                <a:cubicBezTo>
                  <a:pt x="80" y="85"/>
                  <a:pt x="100" y="69"/>
                  <a:pt x="106" y="64"/>
                </a:cubicBezTo>
                <a:cubicBezTo>
                  <a:pt x="110" y="70"/>
                  <a:pt x="125" y="88"/>
                  <a:pt x="125" y="88"/>
                </a:cubicBezTo>
                <a:cubicBezTo>
                  <a:pt x="127" y="90"/>
                  <a:pt x="127" y="90"/>
                  <a:pt x="127" y="90"/>
                </a:cubicBezTo>
                <a:cubicBezTo>
                  <a:pt x="128" y="89"/>
                  <a:pt x="128" y="89"/>
                  <a:pt x="128" y="89"/>
                </a:cubicBezTo>
                <a:cubicBezTo>
                  <a:pt x="131" y="86"/>
                  <a:pt x="139" y="81"/>
                  <a:pt x="139" y="81"/>
                </a:cubicBezTo>
                <a:cubicBezTo>
                  <a:pt x="141" y="80"/>
                  <a:pt x="141" y="80"/>
                  <a:pt x="141" y="80"/>
                </a:cubicBezTo>
                <a:cubicBezTo>
                  <a:pt x="141" y="80"/>
                  <a:pt x="136" y="73"/>
                  <a:pt x="134" y="71"/>
                </a:cubicBezTo>
                <a:cubicBezTo>
                  <a:pt x="136" y="70"/>
                  <a:pt x="140" y="67"/>
                  <a:pt x="143" y="65"/>
                </a:cubicBezTo>
                <a:cubicBezTo>
                  <a:pt x="145" y="68"/>
                  <a:pt x="149" y="74"/>
                  <a:pt x="149" y="74"/>
                </a:cubicBezTo>
                <a:cubicBezTo>
                  <a:pt x="150" y="73"/>
                  <a:pt x="150" y="73"/>
                  <a:pt x="150" y="73"/>
                </a:cubicBezTo>
                <a:cubicBezTo>
                  <a:pt x="151" y="73"/>
                  <a:pt x="157" y="70"/>
                  <a:pt x="161" y="68"/>
                </a:cubicBezTo>
                <a:cubicBezTo>
                  <a:pt x="162" y="70"/>
                  <a:pt x="163" y="72"/>
                  <a:pt x="164" y="74"/>
                </a:cubicBezTo>
                <a:cubicBezTo>
                  <a:pt x="158" y="77"/>
                  <a:pt x="139" y="88"/>
                  <a:pt x="124" y="101"/>
                </a:cubicBezTo>
                <a:cubicBezTo>
                  <a:pt x="122" y="99"/>
                  <a:pt x="102" y="77"/>
                  <a:pt x="102" y="77"/>
                </a:cubicBezTo>
                <a:cubicBezTo>
                  <a:pt x="100" y="78"/>
                  <a:pt x="100" y="78"/>
                  <a:pt x="100" y="78"/>
                </a:cubicBezTo>
                <a:cubicBezTo>
                  <a:pt x="94" y="82"/>
                  <a:pt x="89" y="88"/>
                  <a:pt x="88" y="89"/>
                </a:cubicBezTo>
                <a:cubicBezTo>
                  <a:pt x="87" y="90"/>
                  <a:pt x="87" y="90"/>
                  <a:pt x="87" y="90"/>
                </a:cubicBezTo>
                <a:cubicBezTo>
                  <a:pt x="87" y="90"/>
                  <a:pt x="93" y="96"/>
                  <a:pt x="95" y="98"/>
                </a:cubicBezTo>
                <a:cubicBezTo>
                  <a:pt x="93" y="100"/>
                  <a:pt x="91" y="102"/>
                  <a:pt x="88" y="105"/>
                </a:cubicBezTo>
                <a:cubicBezTo>
                  <a:pt x="85" y="102"/>
                  <a:pt x="80" y="98"/>
                  <a:pt x="80" y="98"/>
                </a:cubicBezTo>
                <a:cubicBezTo>
                  <a:pt x="79" y="99"/>
                  <a:pt x="79" y="99"/>
                  <a:pt x="79" y="99"/>
                </a:cubicBezTo>
                <a:close/>
                <a:moveTo>
                  <a:pt x="36" y="163"/>
                </a:moveTo>
                <a:cubicBezTo>
                  <a:pt x="35" y="166"/>
                  <a:pt x="32" y="173"/>
                  <a:pt x="31" y="176"/>
                </a:cubicBezTo>
                <a:cubicBezTo>
                  <a:pt x="29" y="175"/>
                  <a:pt x="26" y="174"/>
                  <a:pt x="25" y="173"/>
                </a:cubicBezTo>
                <a:cubicBezTo>
                  <a:pt x="33" y="149"/>
                  <a:pt x="48" y="127"/>
                  <a:pt x="52" y="122"/>
                </a:cubicBezTo>
                <a:cubicBezTo>
                  <a:pt x="59" y="126"/>
                  <a:pt x="78" y="139"/>
                  <a:pt x="78" y="139"/>
                </a:cubicBezTo>
                <a:cubicBezTo>
                  <a:pt x="80" y="141"/>
                  <a:pt x="80" y="141"/>
                  <a:pt x="80" y="141"/>
                </a:cubicBezTo>
                <a:cubicBezTo>
                  <a:pt x="81" y="139"/>
                  <a:pt x="81" y="139"/>
                  <a:pt x="81" y="139"/>
                </a:cubicBezTo>
                <a:cubicBezTo>
                  <a:pt x="84" y="135"/>
                  <a:pt x="90" y="128"/>
                  <a:pt x="90" y="128"/>
                </a:cubicBezTo>
                <a:cubicBezTo>
                  <a:pt x="92" y="126"/>
                  <a:pt x="92" y="126"/>
                  <a:pt x="92" y="126"/>
                </a:cubicBezTo>
                <a:cubicBezTo>
                  <a:pt x="92" y="126"/>
                  <a:pt x="85" y="122"/>
                  <a:pt x="82" y="120"/>
                </a:cubicBezTo>
                <a:cubicBezTo>
                  <a:pt x="84" y="118"/>
                  <a:pt x="86" y="115"/>
                  <a:pt x="89" y="111"/>
                </a:cubicBezTo>
                <a:cubicBezTo>
                  <a:pt x="92" y="114"/>
                  <a:pt x="97" y="118"/>
                  <a:pt x="97" y="118"/>
                </a:cubicBezTo>
                <a:cubicBezTo>
                  <a:pt x="98" y="117"/>
                  <a:pt x="98" y="117"/>
                  <a:pt x="98" y="117"/>
                </a:cubicBezTo>
                <a:cubicBezTo>
                  <a:pt x="98" y="117"/>
                  <a:pt x="104" y="113"/>
                  <a:pt x="107" y="110"/>
                </a:cubicBezTo>
                <a:cubicBezTo>
                  <a:pt x="109" y="111"/>
                  <a:pt x="110" y="113"/>
                  <a:pt x="112" y="114"/>
                </a:cubicBezTo>
                <a:cubicBezTo>
                  <a:pt x="107" y="119"/>
                  <a:pt x="92" y="134"/>
                  <a:pt x="81" y="152"/>
                </a:cubicBezTo>
                <a:cubicBezTo>
                  <a:pt x="78" y="150"/>
                  <a:pt x="52" y="135"/>
                  <a:pt x="52" y="135"/>
                </a:cubicBezTo>
                <a:cubicBezTo>
                  <a:pt x="51" y="136"/>
                  <a:pt x="51" y="136"/>
                  <a:pt x="51" y="136"/>
                </a:cubicBezTo>
                <a:cubicBezTo>
                  <a:pt x="46" y="142"/>
                  <a:pt x="43" y="150"/>
                  <a:pt x="42" y="150"/>
                </a:cubicBezTo>
                <a:cubicBezTo>
                  <a:pt x="42" y="152"/>
                  <a:pt x="42" y="152"/>
                  <a:pt x="42" y="152"/>
                </a:cubicBezTo>
                <a:cubicBezTo>
                  <a:pt x="42" y="152"/>
                  <a:pt x="49" y="156"/>
                  <a:pt x="51" y="157"/>
                </a:cubicBezTo>
                <a:cubicBezTo>
                  <a:pt x="50" y="160"/>
                  <a:pt x="49" y="162"/>
                  <a:pt x="47" y="166"/>
                </a:cubicBezTo>
                <a:cubicBezTo>
                  <a:pt x="44" y="164"/>
                  <a:pt x="37" y="161"/>
                  <a:pt x="37" y="161"/>
                </a:cubicBezTo>
                <a:cubicBezTo>
                  <a:pt x="36" y="163"/>
                  <a:pt x="36" y="163"/>
                  <a:pt x="36" y="163"/>
                </a:cubicBezTo>
                <a:close/>
                <a:moveTo>
                  <a:pt x="15" y="237"/>
                </a:moveTo>
                <a:cubicBezTo>
                  <a:pt x="15" y="241"/>
                  <a:pt x="15" y="248"/>
                  <a:pt x="14" y="251"/>
                </a:cubicBezTo>
                <a:cubicBezTo>
                  <a:pt x="12" y="251"/>
                  <a:pt x="9" y="251"/>
                  <a:pt x="7" y="251"/>
                </a:cubicBezTo>
                <a:cubicBezTo>
                  <a:pt x="8" y="225"/>
                  <a:pt x="15" y="200"/>
                  <a:pt x="17" y="192"/>
                </a:cubicBezTo>
                <a:cubicBezTo>
                  <a:pt x="25" y="195"/>
                  <a:pt x="46" y="201"/>
                  <a:pt x="47" y="201"/>
                </a:cubicBezTo>
                <a:cubicBezTo>
                  <a:pt x="49" y="202"/>
                  <a:pt x="49" y="202"/>
                  <a:pt x="49" y="202"/>
                </a:cubicBezTo>
                <a:cubicBezTo>
                  <a:pt x="50" y="200"/>
                  <a:pt x="50" y="200"/>
                  <a:pt x="50" y="200"/>
                </a:cubicBezTo>
                <a:cubicBezTo>
                  <a:pt x="51" y="196"/>
                  <a:pt x="55" y="187"/>
                  <a:pt x="55" y="187"/>
                </a:cubicBezTo>
                <a:cubicBezTo>
                  <a:pt x="56" y="185"/>
                  <a:pt x="56" y="185"/>
                  <a:pt x="56" y="185"/>
                </a:cubicBezTo>
                <a:cubicBezTo>
                  <a:pt x="56" y="185"/>
                  <a:pt x="48" y="183"/>
                  <a:pt x="45" y="182"/>
                </a:cubicBezTo>
                <a:cubicBezTo>
                  <a:pt x="46" y="179"/>
                  <a:pt x="48" y="176"/>
                  <a:pt x="49" y="172"/>
                </a:cubicBezTo>
                <a:cubicBezTo>
                  <a:pt x="53" y="173"/>
                  <a:pt x="59" y="176"/>
                  <a:pt x="59" y="176"/>
                </a:cubicBezTo>
                <a:cubicBezTo>
                  <a:pt x="60" y="175"/>
                  <a:pt x="60" y="175"/>
                  <a:pt x="60" y="175"/>
                </a:cubicBezTo>
                <a:cubicBezTo>
                  <a:pt x="60" y="174"/>
                  <a:pt x="64" y="169"/>
                  <a:pt x="66" y="165"/>
                </a:cubicBezTo>
                <a:cubicBezTo>
                  <a:pt x="68" y="166"/>
                  <a:pt x="70" y="167"/>
                  <a:pt x="72" y="168"/>
                </a:cubicBezTo>
                <a:cubicBezTo>
                  <a:pt x="69" y="174"/>
                  <a:pt x="59" y="193"/>
                  <a:pt x="54" y="213"/>
                </a:cubicBezTo>
                <a:cubicBezTo>
                  <a:pt x="50" y="212"/>
                  <a:pt x="21" y="206"/>
                  <a:pt x="21" y="206"/>
                </a:cubicBezTo>
                <a:cubicBezTo>
                  <a:pt x="21" y="207"/>
                  <a:pt x="21" y="207"/>
                  <a:pt x="21" y="207"/>
                </a:cubicBezTo>
                <a:cubicBezTo>
                  <a:pt x="18" y="215"/>
                  <a:pt x="17" y="223"/>
                  <a:pt x="17" y="223"/>
                </a:cubicBezTo>
                <a:cubicBezTo>
                  <a:pt x="17" y="225"/>
                  <a:pt x="17" y="225"/>
                  <a:pt x="17" y="225"/>
                </a:cubicBezTo>
                <a:cubicBezTo>
                  <a:pt x="17" y="225"/>
                  <a:pt x="25" y="227"/>
                  <a:pt x="28" y="227"/>
                </a:cubicBezTo>
                <a:cubicBezTo>
                  <a:pt x="27" y="230"/>
                  <a:pt x="27" y="233"/>
                  <a:pt x="26" y="237"/>
                </a:cubicBezTo>
                <a:cubicBezTo>
                  <a:pt x="22" y="236"/>
                  <a:pt x="15" y="235"/>
                  <a:pt x="15" y="235"/>
                </a:cubicBezTo>
                <a:cubicBezTo>
                  <a:pt x="15" y="237"/>
                  <a:pt x="15" y="237"/>
                  <a:pt x="15" y="237"/>
                </a:cubicBezTo>
                <a:close/>
                <a:moveTo>
                  <a:pt x="91" y="464"/>
                </a:moveTo>
                <a:cubicBezTo>
                  <a:pt x="71" y="447"/>
                  <a:pt x="56" y="426"/>
                  <a:pt x="52" y="419"/>
                </a:cubicBezTo>
                <a:cubicBezTo>
                  <a:pt x="59" y="415"/>
                  <a:pt x="77" y="402"/>
                  <a:pt x="78" y="401"/>
                </a:cubicBezTo>
                <a:cubicBezTo>
                  <a:pt x="80" y="400"/>
                  <a:pt x="80" y="400"/>
                  <a:pt x="80" y="400"/>
                </a:cubicBezTo>
                <a:cubicBezTo>
                  <a:pt x="78" y="398"/>
                  <a:pt x="78" y="398"/>
                  <a:pt x="78" y="398"/>
                </a:cubicBezTo>
                <a:cubicBezTo>
                  <a:pt x="76" y="395"/>
                  <a:pt x="72" y="386"/>
                  <a:pt x="72" y="386"/>
                </a:cubicBezTo>
                <a:cubicBezTo>
                  <a:pt x="70" y="384"/>
                  <a:pt x="70" y="384"/>
                  <a:pt x="70" y="384"/>
                </a:cubicBezTo>
                <a:cubicBezTo>
                  <a:pt x="70" y="384"/>
                  <a:pt x="63" y="389"/>
                  <a:pt x="61" y="391"/>
                </a:cubicBezTo>
                <a:cubicBezTo>
                  <a:pt x="60" y="389"/>
                  <a:pt x="58" y="385"/>
                  <a:pt x="55" y="381"/>
                </a:cubicBezTo>
                <a:cubicBezTo>
                  <a:pt x="59" y="380"/>
                  <a:pt x="65" y="377"/>
                  <a:pt x="65" y="377"/>
                </a:cubicBezTo>
                <a:cubicBezTo>
                  <a:pt x="64" y="375"/>
                  <a:pt x="64" y="375"/>
                  <a:pt x="64" y="375"/>
                </a:cubicBezTo>
                <a:cubicBezTo>
                  <a:pt x="64" y="375"/>
                  <a:pt x="62" y="368"/>
                  <a:pt x="60" y="364"/>
                </a:cubicBezTo>
                <a:cubicBezTo>
                  <a:pt x="62" y="363"/>
                  <a:pt x="64" y="362"/>
                  <a:pt x="66" y="361"/>
                </a:cubicBezTo>
                <a:cubicBezTo>
                  <a:pt x="69" y="367"/>
                  <a:pt x="78" y="387"/>
                  <a:pt x="91" y="404"/>
                </a:cubicBezTo>
                <a:cubicBezTo>
                  <a:pt x="88" y="406"/>
                  <a:pt x="65" y="424"/>
                  <a:pt x="65" y="424"/>
                </a:cubicBezTo>
                <a:cubicBezTo>
                  <a:pt x="66" y="426"/>
                  <a:pt x="66" y="426"/>
                  <a:pt x="66" y="426"/>
                </a:cubicBezTo>
                <a:cubicBezTo>
                  <a:pt x="69" y="433"/>
                  <a:pt x="75" y="439"/>
                  <a:pt x="76" y="439"/>
                </a:cubicBezTo>
                <a:cubicBezTo>
                  <a:pt x="77" y="440"/>
                  <a:pt x="77" y="440"/>
                  <a:pt x="77" y="440"/>
                </a:cubicBezTo>
                <a:cubicBezTo>
                  <a:pt x="77" y="440"/>
                  <a:pt x="83" y="435"/>
                  <a:pt x="86" y="433"/>
                </a:cubicBezTo>
                <a:cubicBezTo>
                  <a:pt x="87" y="435"/>
                  <a:pt x="90" y="438"/>
                  <a:pt x="92" y="440"/>
                </a:cubicBezTo>
                <a:cubicBezTo>
                  <a:pt x="89" y="443"/>
                  <a:pt x="84" y="448"/>
                  <a:pt x="84" y="448"/>
                </a:cubicBezTo>
                <a:cubicBezTo>
                  <a:pt x="86" y="449"/>
                  <a:pt x="86" y="449"/>
                  <a:pt x="86" y="449"/>
                </a:cubicBezTo>
                <a:cubicBezTo>
                  <a:pt x="89" y="452"/>
                  <a:pt x="93" y="456"/>
                  <a:pt x="96" y="459"/>
                </a:cubicBezTo>
                <a:cubicBezTo>
                  <a:pt x="94" y="460"/>
                  <a:pt x="93" y="462"/>
                  <a:pt x="91" y="464"/>
                </a:cubicBezTo>
                <a:cubicBezTo>
                  <a:pt x="91" y="464"/>
                  <a:pt x="91" y="464"/>
                  <a:pt x="91" y="464"/>
                </a:cubicBezTo>
                <a:close/>
                <a:moveTo>
                  <a:pt x="156" y="508"/>
                </a:moveTo>
                <a:cubicBezTo>
                  <a:pt x="132" y="498"/>
                  <a:pt x="112" y="482"/>
                  <a:pt x="106" y="477"/>
                </a:cubicBezTo>
                <a:cubicBezTo>
                  <a:pt x="111" y="471"/>
                  <a:pt x="125" y="453"/>
                  <a:pt x="126" y="452"/>
                </a:cubicBezTo>
                <a:cubicBezTo>
                  <a:pt x="127" y="451"/>
                  <a:pt x="127" y="451"/>
                  <a:pt x="127" y="451"/>
                </a:cubicBezTo>
                <a:cubicBezTo>
                  <a:pt x="125" y="449"/>
                  <a:pt x="125" y="449"/>
                  <a:pt x="125" y="449"/>
                </a:cubicBezTo>
                <a:cubicBezTo>
                  <a:pt x="122" y="447"/>
                  <a:pt x="115" y="440"/>
                  <a:pt x="115" y="440"/>
                </a:cubicBezTo>
                <a:cubicBezTo>
                  <a:pt x="113" y="438"/>
                  <a:pt x="113" y="438"/>
                  <a:pt x="113" y="438"/>
                </a:cubicBezTo>
                <a:cubicBezTo>
                  <a:pt x="113" y="438"/>
                  <a:pt x="108" y="445"/>
                  <a:pt x="106" y="447"/>
                </a:cubicBezTo>
                <a:cubicBezTo>
                  <a:pt x="105" y="446"/>
                  <a:pt x="102" y="443"/>
                  <a:pt x="98" y="440"/>
                </a:cubicBezTo>
                <a:cubicBezTo>
                  <a:pt x="101" y="437"/>
                  <a:pt x="106" y="433"/>
                  <a:pt x="106" y="433"/>
                </a:cubicBezTo>
                <a:cubicBezTo>
                  <a:pt x="105" y="431"/>
                  <a:pt x="105" y="431"/>
                  <a:pt x="105" y="431"/>
                </a:cubicBezTo>
                <a:cubicBezTo>
                  <a:pt x="105" y="431"/>
                  <a:pt x="101" y="425"/>
                  <a:pt x="98" y="422"/>
                </a:cubicBezTo>
                <a:cubicBezTo>
                  <a:pt x="99" y="420"/>
                  <a:pt x="101" y="419"/>
                  <a:pt x="103" y="417"/>
                </a:cubicBezTo>
                <a:cubicBezTo>
                  <a:pt x="107" y="423"/>
                  <a:pt x="122" y="439"/>
                  <a:pt x="139" y="451"/>
                </a:cubicBezTo>
                <a:cubicBezTo>
                  <a:pt x="137" y="454"/>
                  <a:pt x="120" y="478"/>
                  <a:pt x="120" y="478"/>
                </a:cubicBezTo>
                <a:cubicBezTo>
                  <a:pt x="121" y="479"/>
                  <a:pt x="121" y="479"/>
                  <a:pt x="121" y="479"/>
                </a:cubicBezTo>
                <a:cubicBezTo>
                  <a:pt x="127" y="485"/>
                  <a:pt x="134" y="488"/>
                  <a:pt x="134" y="489"/>
                </a:cubicBezTo>
                <a:cubicBezTo>
                  <a:pt x="136" y="489"/>
                  <a:pt x="136" y="489"/>
                  <a:pt x="136" y="489"/>
                </a:cubicBezTo>
                <a:cubicBezTo>
                  <a:pt x="136" y="489"/>
                  <a:pt x="141" y="483"/>
                  <a:pt x="142" y="480"/>
                </a:cubicBezTo>
                <a:cubicBezTo>
                  <a:pt x="144" y="482"/>
                  <a:pt x="147" y="483"/>
                  <a:pt x="150" y="485"/>
                </a:cubicBezTo>
                <a:cubicBezTo>
                  <a:pt x="148" y="489"/>
                  <a:pt x="145" y="495"/>
                  <a:pt x="145" y="495"/>
                </a:cubicBezTo>
                <a:cubicBezTo>
                  <a:pt x="147" y="496"/>
                  <a:pt x="147" y="496"/>
                  <a:pt x="147" y="496"/>
                </a:cubicBezTo>
                <a:cubicBezTo>
                  <a:pt x="150" y="497"/>
                  <a:pt x="156" y="500"/>
                  <a:pt x="159" y="502"/>
                </a:cubicBezTo>
                <a:cubicBezTo>
                  <a:pt x="158" y="504"/>
                  <a:pt x="157" y="506"/>
                  <a:pt x="156" y="508"/>
                </a:cubicBezTo>
                <a:cubicBezTo>
                  <a:pt x="156" y="508"/>
                  <a:pt x="156" y="508"/>
                  <a:pt x="156" y="508"/>
                </a:cubicBezTo>
                <a:close/>
                <a:moveTo>
                  <a:pt x="327" y="528"/>
                </a:moveTo>
                <a:cubicBezTo>
                  <a:pt x="326" y="521"/>
                  <a:pt x="321" y="499"/>
                  <a:pt x="320" y="498"/>
                </a:cubicBezTo>
                <a:cubicBezTo>
                  <a:pt x="320" y="496"/>
                  <a:pt x="320" y="496"/>
                  <a:pt x="320" y="496"/>
                </a:cubicBezTo>
                <a:cubicBezTo>
                  <a:pt x="318" y="496"/>
                  <a:pt x="318" y="496"/>
                  <a:pt x="318" y="496"/>
                </a:cubicBezTo>
                <a:cubicBezTo>
                  <a:pt x="314" y="497"/>
                  <a:pt x="304" y="498"/>
                  <a:pt x="304" y="498"/>
                </a:cubicBezTo>
                <a:cubicBezTo>
                  <a:pt x="302" y="498"/>
                  <a:pt x="302" y="498"/>
                  <a:pt x="302" y="498"/>
                </a:cubicBezTo>
                <a:cubicBezTo>
                  <a:pt x="302" y="498"/>
                  <a:pt x="304" y="507"/>
                  <a:pt x="304" y="509"/>
                </a:cubicBezTo>
                <a:cubicBezTo>
                  <a:pt x="302" y="510"/>
                  <a:pt x="298" y="510"/>
                  <a:pt x="294" y="511"/>
                </a:cubicBezTo>
                <a:cubicBezTo>
                  <a:pt x="293" y="507"/>
                  <a:pt x="293" y="501"/>
                  <a:pt x="293" y="501"/>
                </a:cubicBezTo>
                <a:cubicBezTo>
                  <a:pt x="291" y="500"/>
                  <a:pt x="291" y="500"/>
                  <a:pt x="291" y="500"/>
                </a:cubicBezTo>
                <a:cubicBezTo>
                  <a:pt x="291" y="500"/>
                  <a:pt x="284" y="500"/>
                  <a:pt x="279" y="500"/>
                </a:cubicBezTo>
                <a:cubicBezTo>
                  <a:pt x="279" y="498"/>
                  <a:pt x="279" y="495"/>
                  <a:pt x="279" y="493"/>
                </a:cubicBezTo>
                <a:cubicBezTo>
                  <a:pt x="286" y="493"/>
                  <a:pt x="307" y="492"/>
                  <a:pt x="327" y="486"/>
                </a:cubicBezTo>
                <a:cubicBezTo>
                  <a:pt x="328" y="490"/>
                  <a:pt x="336" y="518"/>
                  <a:pt x="336" y="518"/>
                </a:cubicBezTo>
                <a:cubicBezTo>
                  <a:pt x="338" y="518"/>
                  <a:pt x="338" y="518"/>
                  <a:pt x="338" y="518"/>
                </a:cubicBezTo>
                <a:cubicBezTo>
                  <a:pt x="346" y="517"/>
                  <a:pt x="353" y="514"/>
                  <a:pt x="353" y="514"/>
                </a:cubicBezTo>
                <a:cubicBezTo>
                  <a:pt x="355" y="513"/>
                  <a:pt x="355" y="513"/>
                  <a:pt x="355" y="513"/>
                </a:cubicBezTo>
                <a:cubicBezTo>
                  <a:pt x="355" y="513"/>
                  <a:pt x="353" y="505"/>
                  <a:pt x="352" y="502"/>
                </a:cubicBezTo>
                <a:cubicBezTo>
                  <a:pt x="354" y="502"/>
                  <a:pt x="357" y="500"/>
                  <a:pt x="361" y="499"/>
                </a:cubicBezTo>
                <a:cubicBezTo>
                  <a:pt x="362" y="503"/>
                  <a:pt x="365" y="509"/>
                  <a:pt x="365" y="509"/>
                </a:cubicBezTo>
                <a:cubicBezTo>
                  <a:pt x="367" y="508"/>
                  <a:pt x="367" y="508"/>
                  <a:pt x="367" y="508"/>
                </a:cubicBezTo>
                <a:cubicBezTo>
                  <a:pt x="370" y="506"/>
                  <a:pt x="376" y="504"/>
                  <a:pt x="379" y="503"/>
                </a:cubicBezTo>
                <a:cubicBezTo>
                  <a:pt x="380" y="504"/>
                  <a:pt x="381" y="507"/>
                  <a:pt x="382" y="509"/>
                </a:cubicBezTo>
                <a:cubicBezTo>
                  <a:pt x="359" y="521"/>
                  <a:pt x="334" y="527"/>
                  <a:pt x="327" y="528"/>
                </a:cubicBezTo>
                <a:cubicBezTo>
                  <a:pt x="327" y="528"/>
                  <a:pt x="327" y="528"/>
                  <a:pt x="327" y="528"/>
                </a:cubicBezTo>
                <a:close/>
                <a:moveTo>
                  <a:pt x="230" y="530"/>
                </a:moveTo>
                <a:cubicBezTo>
                  <a:pt x="204" y="528"/>
                  <a:pt x="180" y="519"/>
                  <a:pt x="174" y="516"/>
                </a:cubicBezTo>
                <a:cubicBezTo>
                  <a:pt x="177" y="509"/>
                  <a:pt x="186" y="489"/>
                  <a:pt x="186" y="488"/>
                </a:cubicBezTo>
                <a:cubicBezTo>
                  <a:pt x="187" y="486"/>
                  <a:pt x="187" y="486"/>
                  <a:pt x="187" y="486"/>
                </a:cubicBezTo>
                <a:cubicBezTo>
                  <a:pt x="185" y="485"/>
                  <a:pt x="185" y="485"/>
                  <a:pt x="185" y="485"/>
                </a:cubicBezTo>
                <a:cubicBezTo>
                  <a:pt x="181" y="483"/>
                  <a:pt x="173" y="479"/>
                  <a:pt x="173" y="479"/>
                </a:cubicBezTo>
                <a:cubicBezTo>
                  <a:pt x="171" y="478"/>
                  <a:pt x="171" y="478"/>
                  <a:pt x="171" y="478"/>
                </a:cubicBezTo>
                <a:cubicBezTo>
                  <a:pt x="171" y="478"/>
                  <a:pt x="167" y="486"/>
                  <a:pt x="166" y="488"/>
                </a:cubicBezTo>
                <a:cubicBezTo>
                  <a:pt x="164" y="487"/>
                  <a:pt x="160" y="485"/>
                  <a:pt x="156" y="483"/>
                </a:cubicBezTo>
                <a:cubicBezTo>
                  <a:pt x="158" y="480"/>
                  <a:pt x="162" y="474"/>
                  <a:pt x="162" y="474"/>
                </a:cubicBezTo>
                <a:cubicBezTo>
                  <a:pt x="160" y="473"/>
                  <a:pt x="160" y="473"/>
                  <a:pt x="160" y="473"/>
                </a:cubicBezTo>
                <a:cubicBezTo>
                  <a:pt x="160" y="473"/>
                  <a:pt x="155" y="469"/>
                  <a:pt x="151" y="466"/>
                </a:cubicBezTo>
                <a:cubicBezTo>
                  <a:pt x="152" y="464"/>
                  <a:pt x="153" y="462"/>
                  <a:pt x="154" y="460"/>
                </a:cubicBezTo>
                <a:cubicBezTo>
                  <a:pt x="160" y="464"/>
                  <a:pt x="178" y="475"/>
                  <a:pt x="197" y="482"/>
                </a:cubicBezTo>
                <a:cubicBezTo>
                  <a:pt x="196" y="485"/>
                  <a:pt x="186" y="512"/>
                  <a:pt x="186" y="512"/>
                </a:cubicBezTo>
                <a:cubicBezTo>
                  <a:pt x="187" y="513"/>
                  <a:pt x="187" y="513"/>
                  <a:pt x="187" y="513"/>
                </a:cubicBezTo>
                <a:cubicBezTo>
                  <a:pt x="195" y="517"/>
                  <a:pt x="203" y="518"/>
                  <a:pt x="203" y="518"/>
                </a:cubicBezTo>
                <a:cubicBezTo>
                  <a:pt x="205" y="518"/>
                  <a:pt x="205" y="518"/>
                  <a:pt x="205" y="518"/>
                </a:cubicBezTo>
                <a:cubicBezTo>
                  <a:pt x="205" y="518"/>
                  <a:pt x="207" y="510"/>
                  <a:pt x="208" y="508"/>
                </a:cubicBezTo>
                <a:cubicBezTo>
                  <a:pt x="211" y="509"/>
                  <a:pt x="214" y="509"/>
                  <a:pt x="217" y="510"/>
                </a:cubicBezTo>
                <a:cubicBezTo>
                  <a:pt x="216" y="514"/>
                  <a:pt x="215" y="521"/>
                  <a:pt x="215" y="521"/>
                </a:cubicBezTo>
                <a:cubicBezTo>
                  <a:pt x="217" y="521"/>
                  <a:pt x="217" y="521"/>
                  <a:pt x="217" y="521"/>
                </a:cubicBezTo>
                <a:cubicBezTo>
                  <a:pt x="221" y="521"/>
                  <a:pt x="227" y="523"/>
                  <a:pt x="231" y="523"/>
                </a:cubicBezTo>
                <a:cubicBezTo>
                  <a:pt x="230" y="525"/>
                  <a:pt x="230" y="528"/>
                  <a:pt x="230" y="530"/>
                </a:cubicBezTo>
                <a:cubicBezTo>
                  <a:pt x="230" y="530"/>
                  <a:pt x="230" y="530"/>
                  <a:pt x="230" y="530"/>
                </a:cubicBezTo>
                <a:close/>
                <a:moveTo>
                  <a:pt x="249" y="533"/>
                </a:moveTo>
                <a:cubicBezTo>
                  <a:pt x="250" y="526"/>
                  <a:pt x="252" y="503"/>
                  <a:pt x="252" y="502"/>
                </a:cubicBezTo>
                <a:cubicBezTo>
                  <a:pt x="252" y="499"/>
                  <a:pt x="252" y="499"/>
                  <a:pt x="252" y="499"/>
                </a:cubicBezTo>
                <a:cubicBezTo>
                  <a:pt x="250" y="499"/>
                  <a:pt x="250" y="499"/>
                  <a:pt x="250" y="499"/>
                </a:cubicBezTo>
                <a:cubicBezTo>
                  <a:pt x="246" y="499"/>
                  <a:pt x="237" y="497"/>
                  <a:pt x="236" y="497"/>
                </a:cubicBezTo>
                <a:cubicBezTo>
                  <a:pt x="234" y="497"/>
                  <a:pt x="234" y="497"/>
                  <a:pt x="234" y="497"/>
                </a:cubicBezTo>
                <a:cubicBezTo>
                  <a:pt x="234" y="497"/>
                  <a:pt x="233" y="505"/>
                  <a:pt x="233" y="508"/>
                </a:cubicBezTo>
                <a:cubicBezTo>
                  <a:pt x="231" y="508"/>
                  <a:pt x="227" y="507"/>
                  <a:pt x="222" y="506"/>
                </a:cubicBezTo>
                <a:cubicBezTo>
                  <a:pt x="223" y="502"/>
                  <a:pt x="225" y="496"/>
                  <a:pt x="225" y="496"/>
                </a:cubicBezTo>
                <a:cubicBezTo>
                  <a:pt x="223" y="495"/>
                  <a:pt x="223" y="495"/>
                  <a:pt x="223" y="495"/>
                </a:cubicBezTo>
                <a:cubicBezTo>
                  <a:pt x="223" y="495"/>
                  <a:pt x="216" y="493"/>
                  <a:pt x="212" y="492"/>
                </a:cubicBezTo>
                <a:cubicBezTo>
                  <a:pt x="212" y="490"/>
                  <a:pt x="213" y="487"/>
                  <a:pt x="213" y="485"/>
                </a:cubicBezTo>
                <a:cubicBezTo>
                  <a:pt x="220" y="487"/>
                  <a:pt x="241" y="493"/>
                  <a:pt x="261" y="493"/>
                </a:cubicBezTo>
                <a:cubicBezTo>
                  <a:pt x="261" y="497"/>
                  <a:pt x="260" y="527"/>
                  <a:pt x="260" y="527"/>
                </a:cubicBezTo>
                <a:cubicBezTo>
                  <a:pt x="262" y="527"/>
                  <a:pt x="262" y="527"/>
                  <a:pt x="262" y="527"/>
                </a:cubicBezTo>
                <a:cubicBezTo>
                  <a:pt x="270" y="529"/>
                  <a:pt x="278" y="528"/>
                  <a:pt x="278" y="528"/>
                </a:cubicBezTo>
                <a:cubicBezTo>
                  <a:pt x="280" y="528"/>
                  <a:pt x="280" y="528"/>
                  <a:pt x="280" y="528"/>
                </a:cubicBezTo>
                <a:cubicBezTo>
                  <a:pt x="280" y="528"/>
                  <a:pt x="280" y="519"/>
                  <a:pt x="280" y="517"/>
                </a:cubicBezTo>
                <a:cubicBezTo>
                  <a:pt x="283" y="517"/>
                  <a:pt x="286" y="516"/>
                  <a:pt x="290" y="516"/>
                </a:cubicBezTo>
                <a:cubicBezTo>
                  <a:pt x="290" y="520"/>
                  <a:pt x="290" y="527"/>
                  <a:pt x="290" y="527"/>
                </a:cubicBezTo>
                <a:cubicBezTo>
                  <a:pt x="293" y="527"/>
                  <a:pt x="293" y="527"/>
                  <a:pt x="293" y="527"/>
                </a:cubicBezTo>
                <a:cubicBezTo>
                  <a:pt x="296" y="526"/>
                  <a:pt x="303" y="525"/>
                  <a:pt x="306" y="525"/>
                </a:cubicBezTo>
                <a:cubicBezTo>
                  <a:pt x="307" y="527"/>
                  <a:pt x="307" y="530"/>
                  <a:pt x="307" y="532"/>
                </a:cubicBezTo>
                <a:cubicBezTo>
                  <a:pt x="282" y="537"/>
                  <a:pt x="256" y="534"/>
                  <a:pt x="249" y="533"/>
                </a:cubicBezTo>
                <a:cubicBezTo>
                  <a:pt x="249" y="533"/>
                  <a:pt x="249" y="533"/>
                  <a:pt x="249" y="533"/>
                </a:cubicBezTo>
                <a:close/>
              </a:path>
            </a:pathLst>
          </a:custGeom>
          <a:blipFill dpi="0" rotWithShape="1">
            <a:blip r:embed="rId7" cstate="print">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0" name="文本框 69">
            <a:extLst>
              <a:ext uri="{FF2B5EF4-FFF2-40B4-BE49-F238E27FC236}">
                <a16:creationId xmlns:a16="http://schemas.microsoft.com/office/drawing/2014/main" id="{C898DCBE-4833-4FFE-B6D0-53B13E7B8354}"/>
              </a:ext>
            </a:extLst>
          </p:cNvPr>
          <p:cNvSpPr txBox="1"/>
          <p:nvPr/>
        </p:nvSpPr>
        <p:spPr>
          <a:xfrm>
            <a:off x="1276956" y="3824741"/>
            <a:ext cx="2493143"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i="0" u="none" strike="noStrike" kern="1200" cap="none" spc="0" normalizeH="0" baseline="0" noProof="0">
                <a:ln>
                  <a:noFill/>
                </a:ln>
                <a:solidFill>
                  <a:srgbClr val="B18D6E"/>
                </a:solidFill>
                <a:effectLst/>
                <a:uLnTx/>
                <a:uFillTx/>
                <a:latin typeface="华文楷体" panose="02010600040101010101" pitchFamily="2" charset="-122"/>
                <a:ea typeface="华文楷体" panose="02010600040101010101" pitchFamily="2" charset="-122"/>
              </a:rPr>
              <a:t>【</a:t>
            </a:r>
            <a:r>
              <a:rPr kumimoji="0" lang="zh-CN" altLang="en-US" sz="2000" i="0" u="none" strike="noStrike" kern="1200" cap="none" spc="400" normalizeH="0" baseline="0" noProof="0">
                <a:ln>
                  <a:noFill/>
                </a:ln>
                <a:solidFill>
                  <a:srgbClr val="B18D6E"/>
                </a:solidFill>
                <a:effectLst/>
                <a:uLnTx/>
                <a:uFillTx/>
                <a:latin typeface="华文楷体" panose="02010600040101010101" pitchFamily="2" charset="-122"/>
                <a:ea typeface="华文楷体" panose="02010600040101010101" pitchFamily="2" charset="-122"/>
              </a:rPr>
              <a:t>输入标题</a:t>
            </a:r>
            <a:r>
              <a:rPr kumimoji="0" lang="en-US" altLang="zh-CN" sz="2000" i="0" u="none" strike="noStrike" kern="1200" cap="none" spc="0" normalizeH="0" baseline="0" noProof="0">
                <a:ln>
                  <a:noFill/>
                </a:ln>
                <a:solidFill>
                  <a:srgbClr val="B18D6E"/>
                </a:solidFill>
                <a:effectLst/>
                <a:uLnTx/>
                <a:uFillTx/>
                <a:latin typeface="华文楷体" panose="02010600040101010101" pitchFamily="2" charset="-122"/>
                <a:ea typeface="华文楷体" panose="02010600040101010101" pitchFamily="2" charset="-122"/>
              </a:rPr>
              <a:t>】</a:t>
            </a:r>
            <a:endParaRPr kumimoji="0" lang="zh-CN" altLang="en-US" i="0" u="none" strike="noStrike" kern="1200" cap="none" spc="0" normalizeH="0" baseline="0" noProof="0" dirty="0">
              <a:ln>
                <a:noFill/>
              </a:ln>
              <a:solidFill>
                <a:srgbClr val="B18D6E"/>
              </a:solidFill>
              <a:effectLst/>
              <a:uLnTx/>
              <a:uFillTx/>
              <a:latin typeface="华文楷体" panose="02010600040101010101" pitchFamily="2" charset="-122"/>
              <a:ea typeface="华文楷体" panose="02010600040101010101" pitchFamily="2" charset="-122"/>
            </a:endParaRPr>
          </a:p>
        </p:txBody>
      </p:sp>
      <p:sp>
        <p:nvSpPr>
          <p:cNvPr id="71" name="文本框 70">
            <a:extLst>
              <a:ext uri="{FF2B5EF4-FFF2-40B4-BE49-F238E27FC236}">
                <a16:creationId xmlns:a16="http://schemas.microsoft.com/office/drawing/2014/main" id="{16CA9FD8-4D9A-4B3D-A3CA-9B8DC0F92037}"/>
              </a:ext>
            </a:extLst>
          </p:cNvPr>
          <p:cNvSpPr txBox="1"/>
          <p:nvPr/>
        </p:nvSpPr>
        <p:spPr>
          <a:xfrm>
            <a:off x="8439815" y="3824741"/>
            <a:ext cx="2464311" cy="400110"/>
          </a:xfrm>
          <a:prstGeom prst="rect">
            <a:avLst/>
          </a:prstGeom>
          <a:noFill/>
        </p:spPr>
        <p:txBody>
          <a:bodyPr wrap="square" rtlCol="0">
            <a:spAutoFit/>
          </a:bodyPr>
          <a:lstStyle>
            <a:defPPr>
              <a:defRPr lang="zh-CN"/>
            </a:defPPr>
            <a:lvl1pPr algn="dist">
              <a:defRPr sz="2800"/>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i="0" u="none" strike="noStrike" kern="1200" cap="none" spc="0" normalizeH="0" baseline="0" noProof="0">
                <a:ln>
                  <a:noFill/>
                </a:ln>
                <a:solidFill>
                  <a:srgbClr val="B18D6E"/>
                </a:solidFill>
                <a:effectLst/>
                <a:uLnTx/>
                <a:uFillTx/>
                <a:latin typeface="华文楷体" panose="02010600040101010101" pitchFamily="2" charset="-122"/>
                <a:ea typeface="华文楷体" panose="02010600040101010101" pitchFamily="2" charset="-122"/>
              </a:rPr>
              <a:t>【</a:t>
            </a:r>
            <a:r>
              <a:rPr kumimoji="0" lang="zh-CN" altLang="en-US" sz="2000" i="0" u="none" strike="noStrike" kern="1200" cap="none" spc="400" normalizeH="0" baseline="0" noProof="0">
                <a:ln>
                  <a:noFill/>
                </a:ln>
                <a:solidFill>
                  <a:srgbClr val="B18D6E"/>
                </a:solidFill>
                <a:effectLst/>
                <a:uLnTx/>
                <a:uFillTx/>
                <a:latin typeface="华文楷体" panose="02010600040101010101" pitchFamily="2" charset="-122"/>
                <a:ea typeface="华文楷体" panose="02010600040101010101" pitchFamily="2" charset="-122"/>
              </a:rPr>
              <a:t>输入标题</a:t>
            </a:r>
            <a:r>
              <a:rPr kumimoji="0" lang="en-US" altLang="zh-CN" sz="2000" i="0" u="none" strike="noStrike" kern="1200" cap="none" spc="0" normalizeH="0" baseline="0" noProof="0">
                <a:ln>
                  <a:noFill/>
                </a:ln>
                <a:solidFill>
                  <a:srgbClr val="B18D6E"/>
                </a:solidFill>
                <a:effectLst/>
                <a:uLnTx/>
                <a:uFillTx/>
                <a:latin typeface="华文楷体" panose="02010600040101010101" pitchFamily="2" charset="-122"/>
                <a:ea typeface="华文楷体" panose="02010600040101010101" pitchFamily="2" charset="-122"/>
              </a:rPr>
              <a:t>】</a:t>
            </a:r>
            <a:endParaRPr kumimoji="0" lang="zh-CN" altLang="en-US" sz="1800" i="0" u="none" strike="noStrike" kern="1200" cap="none" spc="0" normalizeH="0" baseline="0" noProof="0" dirty="0">
              <a:ln>
                <a:noFill/>
              </a:ln>
              <a:solidFill>
                <a:srgbClr val="B18D6E"/>
              </a:solidFill>
              <a:effectLst/>
              <a:uLnTx/>
              <a:uFillTx/>
              <a:latin typeface="华文楷体" panose="02010600040101010101" pitchFamily="2" charset="-122"/>
              <a:ea typeface="华文楷体" panose="02010600040101010101" pitchFamily="2" charset="-122"/>
            </a:endParaRPr>
          </a:p>
        </p:txBody>
      </p:sp>
      <p:sp>
        <p:nvSpPr>
          <p:cNvPr id="72" name="文本框 71">
            <a:extLst>
              <a:ext uri="{FF2B5EF4-FFF2-40B4-BE49-F238E27FC236}">
                <a16:creationId xmlns:a16="http://schemas.microsoft.com/office/drawing/2014/main" id="{E3F6B528-BD9C-496A-A771-EA9EC1C1657A}"/>
              </a:ext>
            </a:extLst>
          </p:cNvPr>
          <p:cNvSpPr txBox="1"/>
          <p:nvPr/>
        </p:nvSpPr>
        <p:spPr>
          <a:xfrm>
            <a:off x="1191623" y="4190466"/>
            <a:ext cx="2663808" cy="923330"/>
          </a:xfrm>
          <a:prstGeom prst="rect">
            <a:avLst/>
          </a:prstGeom>
          <a:noFill/>
        </p:spPr>
        <p:txBody>
          <a:bodyPr wrap="square" rtlCol="0">
            <a:spAutoFit/>
          </a:bodyPr>
          <a:lstStyle/>
          <a:p>
            <a:pPr lvl="0" algn="ctr" defTabSz="609402">
              <a:lnSpc>
                <a:spcPct val="150000"/>
              </a:lnSpc>
              <a:defRPr/>
            </a:pPr>
            <a:r>
              <a:rPr lang="zh-CN" altLang="en-US" sz="1200" spc="400">
                <a:solidFill>
                  <a:srgbClr val="B18D6E"/>
                </a:solidFill>
                <a:latin typeface="华文楷体" panose="02010600040101010101" pitchFamily="2" charset="-122"/>
                <a:ea typeface="华文楷体" panose="02010600040101010101" pitchFamily="2" charset="-122"/>
              </a:rPr>
              <a:t>意境是指抒情性作品中所呈现的的那种情景交融虚实相</a:t>
            </a:r>
            <a:endParaRPr lang="en-US" altLang="zh-CN" sz="1200" spc="400">
              <a:solidFill>
                <a:srgbClr val="B18D6E"/>
              </a:solidFill>
              <a:latin typeface="华文楷体" panose="02010600040101010101" pitchFamily="2" charset="-122"/>
              <a:ea typeface="华文楷体" panose="02010600040101010101" pitchFamily="2" charset="-122"/>
            </a:endParaRPr>
          </a:p>
          <a:p>
            <a:pPr lvl="0" algn="ctr" defTabSz="609402">
              <a:lnSpc>
                <a:spcPct val="150000"/>
              </a:lnSpc>
              <a:defRPr/>
            </a:pPr>
            <a:r>
              <a:rPr lang="zh-CN" altLang="en-US" sz="1200" spc="400">
                <a:solidFill>
                  <a:srgbClr val="B18D6E"/>
                </a:solidFill>
                <a:latin typeface="华文楷体" panose="02010600040101010101" pitchFamily="2" charset="-122"/>
                <a:ea typeface="华文楷体" panose="02010600040101010101" pitchFamily="2" charset="-122"/>
              </a:rPr>
              <a:t>象系统及其所诱发和开拓</a:t>
            </a:r>
          </a:p>
        </p:txBody>
      </p:sp>
      <p:sp>
        <p:nvSpPr>
          <p:cNvPr id="73" name="文本框 72">
            <a:extLst>
              <a:ext uri="{FF2B5EF4-FFF2-40B4-BE49-F238E27FC236}">
                <a16:creationId xmlns:a16="http://schemas.microsoft.com/office/drawing/2014/main" id="{8F2188AA-B95B-44CB-B486-92D0A757911B}"/>
              </a:ext>
            </a:extLst>
          </p:cNvPr>
          <p:cNvSpPr txBox="1"/>
          <p:nvPr/>
        </p:nvSpPr>
        <p:spPr>
          <a:xfrm>
            <a:off x="8343562" y="4190466"/>
            <a:ext cx="2656816" cy="923330"/>
          </a:xfrm>
          <a:prstGeom prst="rect">
            <a:avLst/>
          </a:prstGeom>
          <a:noFill/>
        </p:spPr>
        <p:txBody>
          <a:bodyPr wrap="square" rtlCol="0">
            <a:spAutoFit/>
          </a:bodyPr>
          <a:lstStyle/>
          <a:p>
            <a:pPr marL="0" marR="0" lvl="0" indent="0" algn="ctr" defTabSz="609402" rtl="0" eaLnBrk="1" fontAlgn="auto" latinLnBrk="0" hangingPunct="1">
              <a:lnSpc>
                <a:spcPct val="150000"/>
              </a:lnSpc>
              <a:spcBef>
                <a:spcPts val="0"/>
              </a:spcBef>
              <a:spcAft>
                <a:spcPts val="0"/>
              </a:spcAft>
              <a:buClrTx/>
              <a:buSzTx/>
              <a:buFontTx/>
              <a:buNone/>
              <a:tabLst/>
              <a:defRPr/>
            </a:pPr>
            <a:r>
              <a:rPr kumimoji="0" lang="zh-CN" altLang="en-US" sz="1200" i="0" u="none" strike="noStrike" kern="1200" cap="none" spc="400" normalizeH="0" baseline="0" noProof="0">
                <a:ln>
                  <a:noFill/>
                </a:ln>
                <a:solidFill>
                  <a:srgbClr val="B18D6E"/>
                </a:solidFill>
                <a:effectLst/>
                <a:uLnTx/>
                <a:uFillTx/>
                <a:latin typeface="华文楷体" panose="02010600040101010101" pitchFamily="2" charset="-122"/>
                <a:ea typeface="华文楷体" panose="02010600040101010101" pitchFamily="2" charset="-122"/>
              </a:rPr>
              <a:t>意境是指抒情性作品中所呈现的的那种情景交融虚实相</a:t>
            </a:r>
            <a:endParaRPr kumimoji="0" lang="en-US" altLang="zh-CN" sz="1200" i="0" u="none" strike="noStrike" kern="1200" cap="none" spc="400" normalizeH="0" baseline="0" noProof="0">
              <a:ln>
                <a:noFill/>
              </a:ln>
              <a:solidFill>
                <a:srgbClr val="B18D6E"/>
              </a:solidFill>
              <a:effectLst/>
              <a:uLnTx/>
              <a:uFillTx/>
              <a:latin typeface="华文楷体" panose="02010600040101010101" pitchFamily="2" charset="-122"/>
              <a:ea typeface="华文楷体" panose="02010600040101010101" pitchFamily="2" charset="-122"/>
            </a:endParaRPr>
          </a:p>
          <a:p>
            <a:pPr marL="0" marR="0" lvl="0" indent="0" algn="ctr" defTabSz="609402" rtl="0" eaLnBrk="1" fontAlgn="auto" latinLnBrk="0" hangingPunct="1">
              <a:lnSpc>
                <a:spcPct val="150000"/>
              </a:lnSpc>
              <a:spcBef>
                <a:spcPts val="0"/>
              </a:spcBef>
              <a:spcAft>
                <a:spcPts val="0"/>
              </a:spcAft>
              <a:buClrTx/>
              <a:buSzTx/>
              <a:buFontTx/>
              <a:buNone/>
              <a:tabLst/>
              <a:defRPr/>
            </a:pPr>
            <a:r>
              <a:rPr kumimoji="0" lang="zh-CN" altLang="en-US" sz="1200" i="0" u="none" strike="noStrike" kern="1200" cap="none" spc="400" normalizeH="0" baseline="0" noProof="0">
                <a:ln>
                  <a:noFill/>
                </a:ln>
                <a:solidFill>
                  <a:srgbClr val="B18D6E"/>
                </a:solidFill>
                <a:effectLst/>
                <a:uLnTx/>
                <a:uFillTx/>
                <a:latin typeface="华文楷体" panose="02010600040101010101" pitchFamily="2" charset="-122"/>
                <a:ea typeface="华文楷体" panose="02010600040101010101" pitchFamily="2" charset="-122"/>
              </a:rPr>
              <a:t>象系统及其所诱发和开拓</a:t>
            </a:r>
          </a:p>
        </p:txBody>
      </p:sp>
      <p:sp>
        <p:nvSpPr>
          <p:cNvPr id="74" name="文本框 73">
            <a:extLst>
              <a:ext uri="{FF2B5EF4-FFF2-40B4-BE49-F238E27FC236}">
                <a16:creationId xmlns:a16="http://schemas.microsoft.com/office/drawing/2014/main" id="{5AFC408E-C6BE-4E98-81AD-BF675B2B7D3D}"/>
              </a:ext>
            </a:extLst>
          </p:cNvPr>
          <p:cNvSpPr txBox="1"/>
          <p:nvPr/>
        </p:nvSpPr>
        <p:spPr>
          <a:xfrm>
            <a:off x="4878723" y="4130079"/>
            <a:ext cx="2464311" cy="400110"/>
          </a:xfrm>
          <a:prstGeom prst="rect">
            <a:avLst/>
          </a:prstGeom>
          <a:noFill/>
        </p:spPr>
        <p:txBody>
          <a:bodyPr wrap="square" rtlCol="0">
            <a:spAutoFit/>
          </a:bodyPr>
          <a:lstStyle>
            <a:defPPr>
              <a:defRPr lang="zh-CN"/>
            </a:defPPr>
            <a:lvl1pPr algn="dist">
              <a:defRPr sz="2800"/>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i="0" u="none" strike="noStrike" kern="1200" cap="none" spc="0" normalizeH="0" baseline="0" noProof="0">
                <a:ln>
                  <a:noFill/>
                </a:ln>
                <a:solidFill>
                  <a:srgbClr val="B18D6E"/>
                </a:solidFill>
                <a:effectLst/>
                <a:uLnTx/>
                <a:uFillTx/>
                <a:latin typeface="华文楷体" panose="02010600040101010101" pitchFamily="2" charset="-122"/>
                <a:ea typeface="华文楷体" panose="02010600040101010101" pitchFamily="2" charset="-122"/>
              </a:rPr>
              <a:t>【</a:t>
            </a:r>
            <a:r>
              <a:rPr kumimoji="0" lang="zh-CN" altLang="en-US" sz="2000" i="0" u="none" strike="noStrike" kern="1200" cap="none" spc="400" normalizeH="0" baseline="0" noProof="0">
                <a:ln>
                  <a:noFill/>
                </a:ln>
                <a:solidFill>
                  <a:srgbClr val="B18D6E"/>
                </a:solidFill>
                <a:effectLst/>
                <a:uLnTx/>
                <a:uFillTx/>
                <a:latin typeface="华文楷体" panose="02010600040101010101" pitchFamily="2" charset="-122"/>
                <a:ea typeface="华文楷体" panose="02010600040101010101" pitchFamily="2" charset="-122"/>
              </a:rPr>
              <a:t>输入标题</a:t>
            </a:r>
            <a:r>
              <a:rPr kumimoji="0" lang="en-US" altLang="zh-CN" sz="2000" i="0" u="none" strike="noStrike" kern="1200" cap="none" spc="0" normalizeH="0" baseline="0" noProof="0">
                <a:ln>
                  <a:noFill/>
                </a:ln>
                <a:solidFill>
                  <a:srgbClr val="B18D6E"/>
                </a:solidFill>
                <a:effectLst/>
                <a:uLnTx/>
                <a:uFillTx/>
                <a:latin typeface="华文楷体" panose="02010600040101010101" pitchFamily="2" charset="-122"/>
                <a:ea typeface="华文楷体" panose="02010600040101010101" pitchFamily="2" charset="-122"/>
              </a:rPr>
              <a:t>】</a:t>
            </a:r>
            <a:endParaRPr kumimoji="0" lang="zh-CN" altLang="en-US" sz="1800" i="0" u="none" strike="noStrike" kern="1200" cap="none" spc="0" normalizeH="0" baseline="0" noProof="0" dirty="0">
              <a:ln>
                <a:noFill/>
              </a:ln>
              <a:solidFill>
                <a:srgbClr val="B18D6E"/>
              </a:solidFill>
              <a:effectLst/>
              <a:uLnTx/>
              <a:uFillTx/>
              <a:latin typeface="华文楷体" panose="02010600040101010101" pitchFamily="2" charset="-122"/>
              <a:ea typeface="华文楷体" panose="02010600040101010101" pitchFamily="2" charset="-122"/>
            </a:endParaRPr>
          </a:p>
        </p:txBody>
      </p:sp>
      <p:sp>
        <p:nvSpPr>
          <p:cNvPr id="75" name="文本框 74">
            <a:extLst>
              <a:ext uri="{FF2B5EF4-FFF2-40B4-BE49-F238E27FC236}">
                <a16:creationId xmlns:a16="http://schemas.microsoft.com/office/drawing/2014/main" id="{48431050-6348-4FB3-8D98-B617CCB29DFA}"/>
              </a:ext>
            </a:extLst>
          </p:cNvPr>
          <p:cNvSpPr txBox="1"/>
          <p:nvPr/>
        </p:nvSpPr>
        <p:spPr>
          <a:xfrm>
            <a:off x="4782470" y="4495804"/>
            <a:ext cx="2656816" cy="923330"/>
          </a:xfrm>
          <a:prstGeom prst="rect">
            <a:avLst/>
          </a:prstGeom>
          <a:noFill/>
        </p:spPr>
        <p:txBody>
          <a:bodyPr wrap="square" rtlCol="0">
            <a:spAutoFit/>
          </a:bodyPr>
          <a:lstStyle/>
          <a:p>
            <a:pPr marL="0" marR="0" lvl="0" indent="0" algn="ctr" defTabSz="609402" rtl="0" eaLnBrk="1" fontAlgn="auto" latinLnBrk="0" hangingPunct="1">
              <a:lnSpc>
                <a:spcPct val="150000"/>
              </a:lnSpc>
              <a:spcBef>
                <a:spcPts val="0"/>
              </a:spcBef>
              <a:spcAft>
                <a:spcPts val="0"/>
              </a:spcAft>
              <a:buClrTx/>
              <a:buSzTx/>
              <a:buFontTx/>
              <a:buNone/>
              <a:tabLst/>
              <a:defRPr/>
            </a:pPr>
            <a:r>
              <a:rPr kumimoji="0" lang="zh-CN" altLang="en-US" sz="1200" i="0" u="none" strike="noStrike" kern="1200" cap="none" spc="400" normalizeH="0" baseline="0" noProof="0">
                <a:ln>
                  <a:noFill/>
                </a:ln>
                <a:solidFill>
                  <a:srgbClr val="B18D6E"/>
                </a:solidFill>
                <a:effectLst/>
                <a:uLnTx/>
                <a:uFillTx/>
                <a:latin typeface="华文楷体" panose="02010600040101010101" pitchFamily="2" charset="-122"/>
                <a:ea typeface="华文楷体" panose="02010600040101010101" pitchFamily="2" charset="-122"/>
              </a:rPr>
              <a:t>意境是指抒情性作品中所呈现的的那种情景交融虚实相</a:t>
            </a:r>
            <a:endParaRPr kumimoji="0" lang="en-US" altLang="zh-CN" sz="1200" i="0" u="none" strike="noStrike" kern="1200" cap="none" spc="400" normalizeH="0" baseline="0" noProof="0">
              <a:ln>
                <a:noFill/>
              </a:ln>
              <a:solidFill>
                <a:srgbClr val="B18D6E"/>
              </a:solidFill>
              <a:effectLst/>
              <a:uLnTx/>
              <a:uFillTx/>
              <a:latin typeface="华文楷体" panose="02010600040101010101" pitchFamily="2" charset="-122"/>
              <a:ea typeface="华文楷体" panose="02010600040101010101" pitchFamily="2" charset="-122"/>
            </a:endParaRPr>
          </a:p>
          <a:p>
            <a:pPr marL="0" marR="0" lvl="0" indent="0" algn="ctr" defTabSz="609402" rtl="0" eaLnBrk="1" fontAlgn="auto" latinLnBrk="0" hangingPunct="1">
              <a:lnSpc>
                <a:spcPct val="150000"/>
              </a:lnSpc>
              <a:spcBef>
                <a:spcPts val="0"/>
              </a:spcBef>
              <a:spcAft>
                <a:spcPts val="0"/>
              </a:spcAft>
              <a:buClrTx/>
              <a:buSzTx/>
              <a:buFontTx/>
              <a:buNone/>
              <a:tabLst/>
              <a:defRPr/>
            </a:pPr>
            <a:r>
              <a:rPr kumimoji="0" lang="zh-CN" altLang="en-US" sz="1200" i="0" u="none" strike="noStrike" kern="1200" cap="none" spc="400" normalizeH="0" baseline="0" noProof="0">
                <a:ln>
                  <a:noFill/>
                </a:ln>
                <a:solidFill>
                  <a:srgbClr val="B18D6E"/>
                </a:solidFill>
                <a:effectLst/>
                <a:uLnTx/>
                <a:uFillTx/>
                <a:latin typeface="华文楷体" panose="02010600040101010101" pitchFamily="2" charset="-122"/>
                <a:ea typeface="华文楷体" panose="02010600040101010101" pitchFamily="2" charset="-122"/>
              </a:rPr>
              <a:t>象系统及其所诱发和开拓</a:t>
            </a:r>
          </a:p>
        </p:txBody>
      </p:sp>
    </p:spTree>
    <p:extLst>
      <p:ext uri="{BB962C8B-B14F-4D97-AF65-F5344CB8AC3E}">
        <p14:creationId xmlns:p14="http://schemas.microsoft.com/office/powerpoint/2010/main" val="37589401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7D22A680-CF95-4098-AEBC-3F6DA98C6C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7" name="图片 36">
            <a:extLst>
              <a:ext uri="{FF2B5EF4-FFF2-40B4-BE49-F238E27FC236}">
                <a16:creationId xmlns:a16="http://schemas.microsoft.com/office/drawing/2014/main" id="{91E91210-90B0-45B0-970B-AB847CE2503A}"/>
              </a:ext>
            </a:extLst>
          </p:cNvPr>
          <p:cNvPicPr>
            <a:picLocks noChangeAspect="1"/>
          </p:cNvPicPr>
          <p:nvPr/>
        </p:nvPicPr>
        <p:blipFill>
          <a:blip r:embed="rId3">
            <a:extLst>
              <a:ext uri="{28A0092B-C50C-407E-A947-70E740481C1C}">
                <a14:useLocalDpi xmlns:a14="http://schemas.microsoft.com/office/drawing/2010/main" val="0"/>
              </a:ext>
            </a:extLst>
          </a:blip>
          <a:srcRect l="32526" t="24218" r="33954" b="16190"/>
          <a:stretch>
            <a:fillRect/>
          </a:stretch>
        </p:blipFill>
        <p:spPr>
          <a:xfrm>
            <a:off x="3784299" y="1215874"/>
            <a:ext cx="4598002" cy="4598002"/>
          </a:xfrm>
          <a:custGeom>
            <a:avLst/>
            <a:gdLst>
              <a:gd name="connsiteX0" fmla="*/ 2043404 w 4086808"/>
              <a:gd name="connsiteY0" fmla="*/ 0 h 4086808"/>
              <a:gd name="connsiteX1" fmla="*/ 4086808 w 4086808"/>
              <a:gd name="connsiteY1" fmla="*/ 2043404 h 4086808"/>
              <a:gd name="connsiteX2" fmla="*/ 2043404 w 4086808"/>
              <a:gd name="connsiteY2" fmla="*/ 4086808 h 4086808"/>
              <a:gd name="connsiteX3" fmla="*/ 0 w 4086808"/>
              <a:gd name="connsiteY3" fmla="*/ 2043404 h 4086808"/>
              <a:gd name="connsiteX4" fmla="*/ 2043404 w 4086808"/>
              <a:gd name="connsiteY4" fmla="*/ 0 h 4086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6808" h="4086808">
                <a:moveTo>
                  <a:pt x="2043404" y="0"/>
                </a:moveTo>
                <a:cubicBezTo>
                  <a:pt x="3171945" y="0"/>
                  <a:pt x="4086808" y="914863"/>
                  <a:pt x="4086808" y="2043404"/>
                </a:cubicBezTo>
                <a:cubicBezTo>
                  <a:pt x="4086808" y="3171945"/>
                  <a:pt x="3171945" y="4086808"/>
                  <a:pt x="2043404" y="4086808"/>
                </a:cubicBezTo>
                <a:cubicBezTo>
                  <a:pt x="914863" y="4086808"/>
                  <a:pt x="0" y="3171945"/>
                  <a:pt x="0" y="2043404"/>
                </a:cubicBezTo>
                <a:cubicBezTo>
                  <a:pt x="0" y="914863"/>
                  <a:pt x="914863" y="0"/>
                  <a:pt x="2043404" y="0"/>
                </a:cubicBezTo>
                <a:close/>
              </a:path>
            </a:pathLst>
          </a:custGeom>
          <a:effectLst>
            <a:outerShdw blurRad="50800" dist="38100" dir="5400000" algn="t" rotWithShape="0">
              <a:prstClr val="black">
                <a:alpha val="40000"/>
              </a:prstClr>
            </a:outerShdw>
          </a:effectLst>
        </p:spPr>
      </p:pic>
      <p:pic>
        <p:nvPicPr>
          <p:cNvPr id="38" name="图片 37">
            <a:extLst>
              <a:ext uri="{FF2B5EF4-FFF2-40B4-BE49-F238E27FC236}">
                <a16:creationId xmlns:a16="http://schemas.microsoft.com/office/drawing/2014/main" id="{F67F5E6F-AD2B-4740-ABA4-3EA0A359C56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 t="22501" r="21972" b="9333"/>
          <a:stretch/>
        </p:blipFill>
        <p:spPr>
          <a:xfrm rot="19855722">
            <a:off x="6057124" y="1713913"/>
            <a:ext cx="2075194" cy="2751448"/>
          </a:xfrm>
          <a:prstGeom prst="rect">
            <a:avLst/>
          </a:prstGeom>
        </p:spPr>
      </p:pic>
      <p:pic>
        <p:nvPicPr>
          <p:cNvPr id="31" name="图片 30">
            <a:extLst>
              <a:ext uri="{FF2B5EF4-FFF2-40B4-BE49-F238E27FC236}">
                <a16:creationId xmlns:a16="http://schemas.microsoft.com/office/drawing/2014/main" id="{9D0A02B7-B09F-4394-A97C-572C656DFF4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43237" r="46563" b="5525"/>
          <a:stretch/>
        </p:blipFill>
        <p:spPr>
          <a:xfrm>
            <a:off x="5322837" y="3378200"/>
            <a:ext cx="2540195" cy="2435676"/>
          </a:xfrm>
          <a:custGeom>
            <a:avLst/>
            <a:gdLst>
              <a:gd name="connsiteX0" fmla="*/ 0 w 2540195"/>
              <a:gd name="connsiteY0" fmla="*/ 0 h 2435676"/>
              <a:gd name="connsiteX1" fmla="*/ 2540195 w 2540195"/>
              <a:gd name="connsiteY1" fmla="*/ 0 h 2435676"/>
              <a:gd name="connsiteX2" fmla="*/ 2540195 w 2540195"/>
              <a:gd name="connsiteY2" fmla="*/ 1610750 h 2435676"/>
              <a:gd name="connsiteX3" fmla="*/ 2402444 w 2540195"/>
              <a:gd name="connsiteY3" fmla="*/ 1762314 h 2435676"/>
              <a:gd name="connsiteX4" fmla="*/ 776805 w 2540195"/>
              <a:gd name="connsiteY4" fmla="*/ 2435676 h 2435676"/>
              <a:gd name="connsiteX5" fmla="*/ 93153 w 2540195"/>
              <a:gd name="connsiteY5" fmla="*/ 2332318 h 2435676"/>
              <a:gd name="connsiteX6" fmla="*/ 0 w 2540195"/>
              <a:gd name="connsiteY6" fmla="*/ 2298224 h 2435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0195" h="2435676">
                <a:moveTo>
                  <a:pt x="0" y="0"/>
                </a:moveTo>
                <a:lnTo>
                  <a:pt x="2540195" y="0"/>
                </a:lnTo>
                <a:lnTo>
                  <a:pt x="2540195" y="1610750"/>
                </a:lnTo>
                <a:lnTo>
                  <a:pt x="2402444" y="1762314"/>
                </a:lnTo>
                <a:cubicBezTo>
                  <a:pt x="1986407" y="2178352"/>
                  <a:pt x="1411657" y="2435676"/>
                  <a:pt x="776805" y="2435676"/>
                </a:cubicBezTo>
                <a:cubicBezTo>
                  <a:pt x="538736" y="2435676"/>
                  <a:pt x="309118" y="2399490"/>
                  <a:pt x="93153" y="2332318"/>
                </a:cubicBezTo>
                <a:lnTo>
                  <a:pt x="0" y="2298224"/>
                </a:lnTo>
                <a:close/>
              </a:path>
            </a:pathLst>
          </a:custGeom>
        </p:spPr>
      </p:pic>
      <p:sp>
        <p:nvSpPr>
          <p:cNvPr id="13" name="文本框 12">
            <a:extLst>
              <a:ext uri="{FF2B5EF4-FFF2-40B4-BE49-F238E27FC236}">
                <a16:creationId xmlns:a16="http://schemas.microsoft.com/office/drawing/2014/main" id="{F1532526-D804-4A62-92D0-63EA8B1BF2E5}"/>
              </a:ext>
            </a:extLst>
          </p:cNvPr>
          <p:cNvSpPr txBox="1"/>
          <p:nvPr/>
        </p:nvSpPr>
        <p:spPr>
          <a:xfrm>
            <a:off x="4298455" y="1915520"/>
            <a:ext cx="1800493" cy="3324225"/>
          </a:xfrm>
          <a:prstGeom prst="rect">
            <a:avLst/>
          </a:prstGeom>
          <a:noFill/>
        </p:spPr>
        <p:txBody>
          <a:bodyPr vert="eaVert"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200" dirty="0">
                <a:solidFill>
                  <a:srgbClr val="B18D6E"/>
                </a:solidFill>
                <a:latin typeface="华文楷体" panose="02010600040101010101" pitchFamily="2" charset="-122"/>
                <a:ea typeface="华文楷体" panose="02010600040101010101" pitchFamily="2" charset="-122"/>
              </a:rPr>
              <a:t>风萧萧兮易</a:t>
            </a:r>
            <a:r>
              <a:rPr lang="zh-CN" altLang="en-US" sz="1200">
                <a:solidFill>
                  <a:srgbClr val="B18D6E"/>
                </a:solidFill>
                <a:latin typeface="华文楷体" panose="02010600040101010101" pitchFamily="2" charset="-122"/>
                <a:ea typeface="华文楷体" panose="02010600040101010101" pitchFamily="2" charset="-122"/>
              </a:rPr>
              <a:t>水寒</a:t>
            </a:r>
            <a:endParaRPr lang="en-US" altLang="zh-CN" sz="1200" dirty="0">
              <a:solidFill>
                <a:srgbClr val="B18D6E"/>
              </a:solidFill>
              <a:latin typeface="华文楷体" panose="02010600040101010101" pitchFamily="2" charset="-122"/>
              <a:ea typeface="华文楷体" panose="02010600040101010101" pitchFamily="2"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200" dirty="0">
                <a:solidFill>
                  <a:srgbClr val="B18D6E"/>
                </a:solidFill>
                <a:latin typeface="华文楷体" panose="02010600040101010101" pitchFamily="2" charset="-122"/>
                <a:ea typeface="华文楷体" panose="02010600040101010101" pitchFamily="2" charset="-122"/>
              </a:rPr>
              <a:t>壮士一去兮不复还。探虎穴兮入</a:t>
            </a:r>
            <a:r>
              <a:rPr lang="zh-CN" altLang="en-US" sz="1200">
                <a:solidFill>
                  <a:srgbClr val="B18D6E"/>
                </a:solidFill>
                <a:latin typeface="华文楷体" panose="02010600040101010101" pitchFamily="2" charset="-122"/>
                <a:ea typeface="华文楷体" panose="02010600040101010101" pitchFamily="2" charset="-122"/>
              </a:rPr>
              <a:t>蛟宫</a:t>
            </a:r>
            <a:endParaRPr lang="en-US" altLang="zh-CN" sz="1200" dirty="0">
              <a:solidFill>
                <a:srgbClr val="B18D6E"/>
              </a:solidFill>
              <a:latin typeface="华文楷体" panose="02010600040101010101" pitchFamily="2" charset="-122"/>
              <a:ea typeface="华文楷体" panose="02010600040101010101" pitchFamily="2"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200" dirty="0">
                <a:solidFill>
                  <a:srgbClr val="B18D6E"/>
                </a:solidFill>
                <a:latin typeface="华文楷体" panose="02010600040101010101" pitchFamily="2" charset="-122"/>
                <a:ea typeface="华文楷体" panose="02010600040101010101" pitchFamily="2" charset="-122"/>
              </a:rPr>
              <a:t>仰天呼气兮成白</a:t>
            </a:r>
            <a:r>
              <a:rPr lang="zh-CN" altLang="en-US" sz="1200">
                <a:solidFill>
                  <a:srgbClr val="B18D6E"/>
                </a:solidFill>
                <a:latin typeface="华文楷体" panose="02010600040101010101" pitchFamily="2" charset="-122"/>
                <a:ea typeface="华文楷体" panose="02010600040101010101" pitchFamily="2" charset="-122"/>
              </a:rPr>
              <a:t>虹。</a:t>
            </a:r>
            <a:endParaRPr lang="en-US" altLang="zh-CN" sz="1200" dirty="0">
              <a:solidFill>
                <a:srgbClr val="B18D6E"/>
              </a:solidFill>
              <a:latin typeface="华文楷体" panose="02010600040101010101" pitchFamily="2" charset="-122"/>
              <a:ea typeface="华文楷体" panose="02010600040101010101" pitchFamily="2"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200" dirty="0">
                <a:solidFill>
                  <a:srgbClr val="B18D6E"/>
                </a:solidFill>
                <a:latin typeface="华文楷体" panose="02010600040101010101" pitchFamily="2" charset="-122"/>
                <a:ea typeface="华文楷体" panose="02010600040101010101" pitchFamily="2" charset="-122"/>
              </a:rPr>
              <a:t>风萧萧兮易水寒，壮士一去兮</a:t>
            </a:r>
            <a:r>
              <a:rPr lang="zh-CN" altLang="en-US" sz="1200">
                <a:solidFill>
                  <a:srgbClr val="B18D6E"/>
                </a:solidFill>
                <a:latin typeface="华文楷体" panose="02010600040101010101" pitchFamily="2" charset="-122"/>
                <a:ea typeface="华文楷体" panose="02010600040101010101" pitchFamily="2" charset="-122"/>
              </a:rPr>
              <a:t>不复还</a:t>
            </a:r>
            <a:endParaRPr lang="en-US" altLang="zh-CN" sz="1200" dirty="0">
              <a:solidFill>
                <a:srgbClr val="B18D6E"/>
              </a:solidFill>
              <a:latin typeface="华文楷体" panose="02010600040101010101" pitchFamily="2" charset="-122"/>
              <a:ea typeface="华文楷体" panose="02010600040101010101" pitchFamily="2"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200" dirty="0">
                <a:solidFill>
                  <a:srgbClr val="B18D6E"/>
                </a:solidFill>
                <a:latin typeface="华文楷体" panose="02010600040101010101" pitchFamily="2" charset="-122"/>
                <a:ea typeface="华文楷体" panose="02010600040101010101" pitchFamily="2" charset="-122"/>
              </a:rPr>
              <a:t>壮士一去兮</a:t>
            </a:r>
            <a:r>
              <a:rPr lang="zh-CN" altLang="en-US" sz="1200">
                <a:solidFill>
                  <a:srgbClr val="B18D6E"/>
                </a:solidFill>
                <a:latin typeface="华文楷体" panose="02010600040101010101" pitchFamily="2" charset="-122"/>
                <a:ea typeface="华文楷体" panose="02010600040101010101" pitchFamily="2" charset="-122"/>
              </a:rPr>
              <a:t>不复还</a:t>
            </a:r>
            <a:endParaRPr lang="en-US" altLang="zh-CN" sz="1200" dirty="0">
              <a:solidFill>
                <a:srgbClr val="B18D6E"/>
              </a:solidFill>
              <a:latin typeface="华文楷体" panose="02010600040101010101" pitchFamily="2" charset="-122"/>
              <a:ea typeface="华文楷体" panose="02010600040101010101" pitchFamily="2"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prstClr val="black">
                  <a:lumMod val="85000"/>
                  <a:lumOff val="15000"/>
                </a:prstClr>
              </a:solidFill>
              <a:effectLst/>
              <a:uLnTx/>
              <a:uFillTx/>
              <a:latin typeface="方正隶书繁体" panose="03000509000000000000" pitchFamily="65" charset="-122"/>
              <a:ea typeface="汉仪细圆简" panose="02010609000101010101" pitchFamily="49" charset="-122"/>
            </a:endParaRPr>
          </a:p>
        </p:txBody>
      </p:sp>
      <p:sp>
        <p:nvSpPr>
          <p:cNvPr id="14" name="文本框 13">
            <a:extLst>
              <a:ext uri="{FF2B5EF4-FFF2-40B4-BE49-F238E27FC236}">
                <a16:creationId xmlns:a16="http://schemas.microsoft.com/office/drawing/2014/main" id="{46DCCD53-B306-4ABF-8901-6938531C2F3A}"/>
              </a:ext>
            </a:extLst>
          </p:cNvPr>
          <p:cNvSpPr txBox="1"/>
          <p:nvPr/>
        </p:nvSpPr>
        <p:spPr>
          <a:xfrm>
            <a:off x="5943234" y="1865998"/>
            <a:ext cx="677108" cy="1867801"/>
          </a:xfrm>
          <a:prstGeom prst="rect">
            <a:avLst/>
          </a:prstGeom>
          <a:noFill/>
        </p:spPr>
        <p:txBody>
          <a:bodyPr vert="eaVert" wrap="square" rtlCol="0">
            <a:spAutoFit/>
          </a:bodyPr>
          <a:lstStyle/>
          <a:p>
            <a:pPr marR="0" lvl="0" indent="0" algn="just" defTabSz="914103" fontAlgn="auto">
              <a:lnSpc>
                <a:spcPct val="100000"/>
              </a:lnSpc>
              <a:spcBef>
                <a:spcPts val="0"/>
              </a:spcBef>
              <a:spcAft>
                <a:spcPts val="0"/>
              </a:spcAft>
              <a:buClrTx/>
              <a:buSzTx/>
              <a:buFontTx/>
              <a:buNone/>
              <a:tabLst/>
              <a:defRPr/>
            </a:pPr>
            <a:r>
              <a:rPr lang="zh-CN" altLang="en-US" sz="3200">
                <a:solidFill>
                  <a:srgbClr val="A37957"/>
                </a:solidFill>
                <a:latin typeface="华文楷体" panose="02010600040101010101" pitchFamily="2" charset="-122"/>
                <a:ea typeface="华文楷体" panose="02010600040101010101" pitchFamily="2" charset="-122"/>
              </a:rPr>
              <a:t>第四章</a:t>
            </a:r>
          </a:p>
        </p:txBody>
      </p:sp>
    </p:spTree>
    <p:extLst>
      <p:ext uri="{BB962C8B-B14F-4D97-AF65-F5344CB8AC3E}">
        <p14:creationId xmlns:p14="http://schemas.microsoft.com/office/powerpoint/2010/main" val="5603383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a:extLst>
              <a:ext uri="{FF2B5EF4-FFF2-40B4-BE49-F238E27FC236}">
                <a16:creationId xmlns:a16="http://schemas.microsoft.com/office/drawing/2014/main" id="{2D6333EA-66A0-4AA5-8470-3E6C02A43E9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1890" t="40830" b="25925"/>
          <a:stretch/>
        </p:blipFill>
        <p:spPr>
          <a:xfrm rot="3188664">
            <a:off x="4729967" y="2172617"/>
            <a:ext cx="3102366" cy="2019205"/>
          </a:xfrm>
          <a:prstGeom prst="rect">
            <a:avLst/>
          </a:prstGeom>
        </p:spPr>
      </p:pic>
      <p:pic>
        <p:nvPicPr>
          <p:cNvPr id="25" name="图片 24">
            <a:extLst>
              <a:ext uri="{FF2B5EF4-FFF2-40B4-BE49-F238E27FC236}">
                <a16:creationId xmlns:a16="http://schemas.microsoft.com/office/drawing/2014/main" id="{60EEE065-4C8C-4758-A4CB-79134F05A63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1890" t="40830" b="25925"/>
          <a:stretch/>
        </p:blipFill>
        <p:spPr>
          <a:xfrm rot="3188664">
            <a:off x="8398747" y="2172617"/>
            <a:ext cx="3102366" cy="2019205"/>
          </a:xfrm>
          <a:prstGeom prst="rect">
            <a:avLst/>
          </a:prstGeom>
        </p:spPr>
      </p:pic>
      <p:pic>
        <p:nvPicPr>
          <p:cNvPr id="26" name="图片 25">
            <a:extLst>
              <a:ext uri="{FF2B5EF4-FFF2-40B4-BE49-F238E27FC236}">
                <a16:creationId xmlns:a16="http://schemas.microsoft.com/office/drawing/2014/main" id="{FEF88981-0D68-47F8-BD27-F9228728924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1890" t="40830" b="25925"/>
          <a:stretch/>
        </p:blipFill>
        <p:spPr>
          <a:xfrm rot="3188664">
            <a:off x="1288530" y="2172617"/>
            <a:ext cx="3102366" cy="2019205"/>
          </a:xfrm>
          <a:prstGeom prst="rect">
            <a:avLst/>
          </a:prstGeom>
        </p:spPr>
      </p:pic>
      <p:pic>
        <p:nvPicPr>
          <p:cNvPr id="22" name="图片 21">
            <a:extLst>
              <a:ext uri="{FF2B5EF4-FFF2-40B4-BE49-F238E27FC236}">
                <a16:creationId xmlns:a16="http://schemas.microsoft.com/office/drawing/2014/main" id="{2567848B-2115-487C-960C-840C029E68D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1890" t="40830" b="25925"/>
          <a:stretch/>
        </p:blipFill>
        <p:spPr>
          <a:xfrm rot="4037426">
            <a:off x="5150873" y="1925880"/>
            <a:ext cx="3102366" cy="2019205"/>
          </a:xfrm>
          <a:prstGeom prst="rect">
            <a:avLst/>
          </a:prstGeom>
        </p:spPr>
      </p:pic>
      <p:pic>
        <p:nvPicPr>
          <p:cNvPr id="23" name="图片 22">
            <a:extLst>
              <a:ext uri="{FF2B5EF4-FFF2-40B4-BE49-F238E27FC236}">
                <a16:creationId xmlns:a16="http://schemas.microsoft.com/office/drawing/2014/main" id="{CF3455A8-B153-4EB3-8C61-7A19F1F3DBD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1890" t="40830" b="25925"/>
          <a:stretch/>
        </p:blipFill>
        <p:spPr>
          <a:xfrm rot="4037426">
            <a:off x="8819653" y="1925880"/>
            <a:ext cx="3102366" cy="2019205"/>
          </a:xfrm>
          <a:prstGeom prst="rect">
            <a:avLst/>
          </a:prstGeom>
        </p:spPr>
      </p:pic>
      <p:pic>
        <p:nvPicPr>
          <p:cNvPr id="21" name="图片 20">
            <a:extLst>
              <a:ext uri="{FF2B5EF4-FFF2-40B4-BE49-F238E27FC236}">
                <a16:creationId xmlns:a16="http://schemas.microsoft.com/office/drawing/2014/main" id="{5C3181C3-C8E1-43F4-96FF-A77BBA6785F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1890" t="40830" b="25925"/>
          <a:stretch/>
        </p:blipFill>
        <p:spPr>
          <a:xfrm rot="4037426">
            <a:off x="1654996" y="1925880"/>
            <a:ext cx="3102366" cy="2019205"/>
          </a:xfrm>
          <a:prstGeom prst="rect">
            <a:avLst/>
          </a:prstGeom>
        </p:spPr>
      </p:pic>
      <p:pic>
        <p:nvPicPr>
          <p:cNvPr id="3" name="图片 2">
            <a:extLst>
              <a:ext uri="{FF2B5EF4-FFF2-40B4-BE49-F238E27FC236}">
                <a16:creationId xmlns:a16="http://schemas.microsoft.com/office/drawing/2014/main" id="{5845CCE9-A094-4AA5-9D29-A6673323B950}"/>
              </a:ext>
            </a:extLst>
          </p:cNvPr>
          <p:cNvPicPr>
            <a:picLocks noChangeAspect="1"/>
          </p:cNvPicPr>
          <p:nvPr/>
        </p:nvPicPr>
        <p:blipFill>
          <a:blip r:embed="rId4">
            <a:extLst>
              <a:ext uri="{28A0092B-C50C-407E-A947-70E740481C1C}">
                <a14:useLocalDpi xmlns:a14="http://schemas.microsoft.com/office/drawing/2010/main" val="0"/>
              </a:ext>
            </a:extLst>
          </a:blip>
          <a:srcRect l="32526" t="24218" r="33954" b="16190"/>
          <a:stretch>
            <a:fillRect/>
          </a:stretch>
        </p:blipFill>
        <p:spPr>
          <a:xfrm>
            <a:off x="1292453" y="2237799"/>
            <a:ext cx="2656461" cy="2656461"/>
          </a:xfrm>
          <a:custGeom>
            <a:avLst/>
            <a:gdLst>
              <a:gd name="connsiteX0" fmla="*/ 2043404 w 4086808"/>
              <a:gd name="connsiteY0" fmla="*/ 0 h 4086808"/>
              <a:gd name="connsiteX1" fmla="*/ 4086808 w 4086808"/>
              <a:gd name="connsiteY1" fmla="*/ 2043404 h 4086808"/>
              <a:gd name="connsiteX2" fmla="*/ 2043404 w 4086808"/>
              <a:gd name="connsiteY2" fmla="*/ 4086808 h 4086808"/>
              <a:gd name="connsiteX3" fmla="*/ 0 w 4086808"/>
              <a:gd name="connsiteY3" fmla="*/ 2043404 h 4086808"/>
              <a:gd name="connsiteX4" fmla="*/ 2043404 w 4086808"/>
              <a:gd name="connsiteY4" fmla="*/ 0 h 4086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6808" h="4086808">
                <a:moveTo>
                  <a:pt x="2043404" y="0"/>
                </a:moveTo>
                <a:cubicBezTo>
                  <a:pt x="3171945" y="0"/>
                  <a:pt x="4086808" y="914863"/>
                  <a:pt x="4086808" y="2043404"/>
                </a:cubicBezTo>
                <a:cubicBezTo>
                  <a:pt x="4086808" y="3171945"/>
                  <a:pt x="3171945" y="4086808"/>
                  <a:pt x="2043404" y="4086808"/>
                </a:cubicBezTo>
                <a:cubicBezTo>
                  <a:pt x="914863" y="4086808"/>
                  <a:pt x="0" y="3171945"/>
                  <a:pt x="0" y="2043404"/>
                </a:cubicBezTo>
                <a:cubicBezTo>
                  <a:pt x="0" y="914863"/>
                  <a:pt x="914863" y="0"/>
                  <a:pt x="2043404" y="0"/>
                </a:cubicBezTo>
                <a:close/>
              </a:path>
            </a:pathLst>
          </a:custGeom>
          <a:effectLst>
            <a:outerShdw blurRad="50800" dist="38100" dir="5400000" algn="t" rotWithShape="0">
              <a:prstClr val="black">
                <a:alpha val="40000"/>
              </a:prstClr>
            </a:outerShdw>
          </a:effectLst>
        </p:spPr>
      </p:pic>
      <p:sp>
        <p:nvSpPr>
          <p:cNvPr id="5" name="矩形 4">
            <a:extLst>
              <a:ext uri="{FF2B5EF4-FFF2-40B4-BE49-F238E27FC236}">
                <a16:creationId xmlns:a16="http://schemas.microsoft.com/office/drawing/2014/main" id="{88ABDB0C-CE25-41EA-9DE9-7CA91E0F7794}"/>
              </a:ext>
            </a:extLst>
          </p:cNvPr>
          <p:cNvSpPr/>
          <p:nvPr/>
        </p:nvSpPr>
        <p:spPr>
          <a:xfrm>
            <a:off x="1609468" y="2669465"/>
            <a:ext cx="2123658" cy="1582309"/>
          </a:xfrm>
          <a:prstGeom prst="rect">
            <a:avLst/>
          </a:prstGeom>
        </p:spPr>
        <p:txBody>
          <a:bodyPr vert="eaVert"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B18D6E"/>
                </a:solidFill>
                <a:effectLst/>
                <a:uLnTx/>
                <a:uFillTx/>
                <a:latin typeface="华文楷体" panose="02010600040101010101" pitchFamily="2" charset="-122"/>
                <a:ea typeface="华文楷体" panose="02010600040101010101" pitchFamily="2" charset="-122"/>
              </a:rPr>
              <a:t>请在此处添加详细描述文本，尽量与标题文本语言风格相符合，语言描述尽量</a:t>
            </a:r>
            <a:r>
              <a:rPr kumimoji="0" lang="zh-CN" altLang="en-US" sz="1400" b="0" i="0" u="none" strike="noStrike" kern="1200" cap="none" spc="0" normalizeH="0" baseline="0" noProof="0">
                <a:ln>
                  <a:noFill/>
                </a:ln>
                <a:solidFill>
                  <a:srgbClr val="B18D6E"/>
                </a:solidFill>
                <a:effectLst/>
                <a:uLnTx/>
                <a:uFillTx/>
                <a:latin typeface="华文楷体" panose="02010600040101010101" pitchFamily="2" charset="-122"/>
                <a:ea typeface="华文楷体" panose="02010600040101010101" pitchFamily="2" charset="-122"/>
              </a:rPr>
              <a:t>简洁生。</a:t>
            </a:r>
            <a:endParaRPr kumimoji="0" lang="zh-CN" altLang="en-US" sz="1400" b="0" i="0" u="none" strike="noStrike" kern="1200" cap="none" spc="0" normalizeH="0" baseline="0" noProof="0" dirty="0">
              <a:ln>
                <a:noFill/>
              </a:ln>
              <a:solidFill>
                <a:srgbClr val="B18D6E"/>
              </a:solidFill>
              <a:effectLst/>
              <a:uLnTx/>
              <a:uFillTx/>
              <a:latin typeface="华文楷体" panose="02010600040101010101" pitchFamily="2" charset="-122"/>
              <a:ea typeface="华文楷体" panose="02010600040101010101" pitchFamily="2" charset="-122"/>
            </a:endParaRPr>
          </a:p>
        </p:txBody>
      </p:sp>
      <p:pic>
        <p:nvPicPr>
          <p:cNvPr id="13" name="图片 12">
            <a:extLst>
              <a:ext uri="{FF2B5EF4-FFF2-40B4-BE49-F238E27FC236}">
                <a16:creationId xmlns:a16="http://schemas.microsoft.com/office/drawing/2014/main" id="{AF46D9BD-594D-4E8D-B018-DC3AC430C45E}"/>
              </a:ext>
            </a:extLst>
          </p:cNvPr>
          <p:cNvPicPr>
            <a:picLocks noChangeAspect="1"/>
          </p:cNvPicPr>
          <p:nvPr/>
        </p:nvPicPr>
        <p:blipFill>
          <a:blip r:embed="rId4">
            <a:extLst>
              <a:ext uri="{28A0092B-C50C-407E-A947-70E740481C1C}">
                <a14:useLocalDpi xmlns:a14="http://schemas.microsoft.com/office/drawing/2010/main" val="0"/>
              </a:ext>
            </a:extLst>
          </a:blip>
          <a:srcRect l="32526" t="24218" r="33954" b="16190"/>
          <a:stretch>
            <a:fillRect/>
          </a:stretch>
        </p:blipFill>
        <p:spPr>
          <a:xfrm>
            <a:off x="4773307" y="2269711"/>
            <a:ext cx="2656461" cy="2656461"/>
          </a:xfrm>
          <a:custGeom>
            <a:avLst/>
            <a:gdLst>
              <a:gd name="connsiteX0" fmla="*/ 2043404 w 4086808"/>
              <a:gd name="connsiteY0" fmla="*/ 0 h 4086808"/>
              <a:gd name="connsiteX1" fmla="*/ 4086808 w 4086808"/>
              <a:gd name="connsiteY1" fmla="*/ 2043404 h 4086808"/>
              <a:gd name="connsiteX2" fmla="*/ 2043404 w 4086808"/>
              <a:gd name="connsiteY2" fmla="*/ 4086808 h 4086808"/>
              <a:gd name="connsiteX3" fmla="*/ 0 w 4086808"/>
              <a:gd name="connsiteY3" fmla="*/ 2043404 h 4086808"/>
              <a:gd name="connsiteX4" fmla="*/ 2043404 w 4086808"/>
              <a:gd name="connsiteY4" fmla="*/ 0 h 4086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6808" h="4086808">
                <a:moveTo>
                  <a:pt x="2043404" y="0"/>
                </a:moveTo>
                <a:cubicBezTo>
                  <a:pt x="3171945" y="0"/>
                  <a:pt x="4086808" y="914863"/>
                  <a:pt x="4086808" y="2043404"/>
                </a:cubicBezTo>
                <a:cubicBezTo>
                  <a:pt x="4086808" y="3171945"/>
                  <a:pt x="3171945" y="4086808"/>
                  <a:pt x="2043404" y="4086808"/>
                </a:cubicBezTo>
                <a:cubicBezTo>
                  <a:pt x="914863" y="4086808"/>
                  <a:pt x="0" y="3171945"/>
                  <a:pt x="0" y="2043404"/>
                </a:cubicBezTo>
                <a:cubicBezTo>
                  <a:pt x="0" y="914863"/>
                  <a:pt x="914863" y="0"/>
                  <a:pt x="2043404" y="0"/>
                </a:cubicBezTo>
                <a:close/>
              </a:path>
            </a:pathLst>
          </a:custGeom>
          <a:effectLst>
            <a:outerShdw blurRad="50800" dist="38100" dir="5400000" algn="t" rotWithShape="0">
              <a:prstClr val="black">
                <a:alpha val="40000"/>
              </a:prstClr>
            </a:outerShdw>
          </a:effectLst>
        </p:spPr>
      </p:pic>
      <p:sp>
        <p:nvSpPr>
          <p:cNvPr id="14" name="矩形 13">
            <a:extLst>
              <a:ext uri="{FF2B5EF4-FFF2-40B4-BE49-F238E27FC236}">
                <a16:creationId xmlns:a16="http://schemas.microsoft.com/office/drawing/2014/main" id="{ADB5DE86-AEEB-473B-8216-81CFBA864347}"/>
              </a:ext>
            </a:extLst>
          </p:cNvPr>
          <p:cNvSpPr/>
          <p:nvPr/>
        </p:nvSpPr>
        <p:spPr>
          <a:xfrm>
            <a:off x="5090321" y="2701377"/>
            <a:ext cx="2123658" cy="1582309"/>
          </a:xfrm>
          <a:prstGeom prst="rect">
            <a:avLst/>
          </a:prstGeom>
        </p:spPr>
        <p:txBody>
          <a:bodyPr vert="eaVert"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B18D6E"/>
                </a:solidFill>
                <a:effectLst/>
                <a:uLnTx/>
                <a:uFillTx/>
                <a:latin typeface="华文楷体" panose="02010600040101010101" pitchFamily="2" charset="-122"/>
                <a:ea typeface="华文楷体" panose="02010600040101010101" pitchFamily="2" charset="-122"/>
              </a:rPr>
              <a:t>请在此处添加详细描述文本，尽量与标题文本语言风格相符合，语言描述尽量</a:t>
            </a:r>
            <a:r>
              <a:rPr kumimoji="0" lang="zh-CN" altLang="en-US" sz="1400" b="0" i="0" u="none" strike="noStrike" kern="1200" cap="none" spc="0" normalizeH="0" baseline="0" noProof="0">
                <a:ln>
                  <a:noFill/>
                </a:ln>
                <a:solidFill>
                  <a:srgbClr val="B18D6E"/>
                </a:solidFill>
                <a:effectLst/>
                <a:uLnTx/>
                <a:uFillTx/>
                <a:latin typeface="华文楷体" panose="02010600040101010101" pitchFamily="2" charset="-122"/>
                <a:ea typeface="华文楷体" panose="02010600040101010101" pitchFamily="2" charset="-122"/>
              </a:rPr>
              <a:t>简洁生。</a:t>
            </a:r>
            <a:endParaRPr kumimoji="0" lang="zh-CN" altLang="en-US" sz="1400" b="0" i="0" u="none" strike="noStrike" kern="1200" cap="none" spc="0" normalizeH="0" baseline="0" noProof="0" dirty="0">
              <a:ln>
                <a:noFill/>
              </a:ln>
              <a:solidFill>
                <a:srgbClr val="B18D6E"/>
              </a:solidFill>
              <a:effectLst/>
              <a:uLnTx/>
              <a:uFillTx/>
              <a:latin typeface="华文楷体" panose="02010600040101010101" pitchFamily="2" charset="-122"/>
              <a:ea typeface="华文楷体" panose="02010600040101010101" pitchFamily="2" charset="-122"/>
            </a:endParaRPr>
          </a:p>
        </p:txBody>
      </p:sp>
      <p:pic>
        <p:nvPicPr>
          <p:cNvPr id="19" name="图片 18">
            <a:extLst>
              <a:ext uri="{FF2B5EF4-FFF2-40B4-BE49-F238E27FC236}">
                <a16:creationId xmlns:a16="http://schemas.microsoft.com/office/drawing/2014/main" id="{7BAEA689-F302-4AE3-B2C3-5394556D13D2}"/>
              </a:ext>
            </a:extLst>
          </p:cNvPr>
          <p:cNvPicPr>
            <a:picLocks noChangeAspect="1"/>
          </p:cNvPicPr>
          <p:nvPr/>
        </p:nvPicPr>
        <p:blipFill>
          <a:blip r:embed="rId4">
            <a:extLst>
              <a:ext uri="{28A0092B-C50C-407E-A947-70E740481C1C}">
                <a14:useLocalDpi xmlns:a14="http://schemas.microsoft.com/office/drawing/2010/main" val="0"/>
              </a:ext>
            </a:extLst>
          </a:blip>
          <a:srcRect l="32526" t="24218" r="33954" b="16190"/>
          <a:stretch>
            <a:fillRect/>
          </a:stretch>
        </p:blipFill>
        <p:spPr>
          <a:xfrm>
            <a:off x="8200502" y="2337274"/>
            <a:ext cx="2656461" cy="2656461"/>
          </a:xfrm>
          <a:custGeom>
            <a:avLst/>
            <a:gdLst>
              <a:gd name="connsiteX0" fmla="*/ 2043404 w 4086808"/>
              <a:gd name="connsiteY0" fmla="*/ 0 h 4086808"/>
              <a:gd name="connsiteX1" fmla="*/ 4086808 w 4086808"/>
              <a:gd name="connsiteY1" fmla="*/ 2043404 h 4086808"/>
              <a:gd name="connsiteX2" fmla="*/ 2043404 w 4086808"/>
              <a:gd name="connsiteY2" fmla="*/ 4086808 h 4086808"/>
              <a:gd name="connsiteX3" fmla="*/ 0 w 4086808"/>
              <a:gd name="connsiteY3" fmla="*/ 2043404 h 4086808"/>
              <a:gd name="connsiteX4" fmla="*/ 2043404 w 4086808"/>
              <a:gd name="connsiteY4" fmla="*/ 0 h 4086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6808" h="4086808">
                <a:moveTo>
                  <a:pt x="2043404" y="0"/>
                </a:moveTo>
                <a:cubicBezTo>
                  <a:pt x="3171945" y="0"/>
                  <a:pt x="4086808" y="914863"/>
                  <a:pt x="4086808" y="2043404"/>
                </a:cubicBezTo>
                <a:cubicBezTo>
                  <a:pt x="4086808" y="3171945"/>
                  <a:pt x="3171945" y="4086808"/>
                  <a:pt x="2043404" y="4086808"/>
                </a:cubicBezTo>
                <a:cubicBezTo>
                  <a:pt x="914863" y="4086808"/>
                  <a:pt x="0" y="3171945"/>
                  <a:pt x="0" y="2043404"/>
                </a:cubicBezTo>
                <a:cubicBezTo>
                  <a:pt x="0" y="914863"/>
                  <a:pt x="914863" y="0"/>
                  <a:pt x="2043404" y="0"/>
                </a:cubicBezTo>
                <a:close/>
              </a:path>
            </a:pathLst>
          </a:custGeom>
          <a:effectLst>
            <a:outerShdw blurRad="50800" dist="38100" dir="5400000" algn="t" rotWithShape="0">
              <a:prstClr val="black">
                <a:alpha val="40000"/>
              </a:prstClr>
            </a:outerShdw>
          </a:effectLst>
        </p:spPr>
      </p:pic>
      <p:sp>
        <p:nvSpPr>
          <p:cNvPr id="20" name="矩形 19">
            <a:extLst>
              <a:ext uri="{FF2B5EF4-FFF2-40B4-BE49-F238E27FC236}">
                <a16:creationId xmlns:a16="http://schemas.microsoft.com/office/drawing/2014/main" id="{61990C38-9F58-4E34-B8CE-E99669166693}"/>
              </a:ext>
            </a:extLst>
          </p:cNvPr>
          <p:cNvSpPr/>
          <p:nvPr/>
        </p:nvSpPr>
        <p:spPr>
          <a:xfrm>
            <a:off x="8517517" y="2768939"/>
            <a:ext cx="2123658" cy="1582309"/>
          </a:xfrm>
          <a:prstGeom prst="rect">
            <a:avLst/>
          </a:prstGeom>
        </p:spPr>
        <p:txBody>
          <a:bodyPr vert="eaVert"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B18D6E"/>
                </a:solidFill>
                <a:effectLst/>
                <a:uLnTx/>
                <a:uFillTx/>
                <a:latin typeface="华文楷体" panose="02010600040101010101" pitchFamily="2" charset="-122"/>
                <a:ea typeface="华文楷体" panose="02010600040101010101" pitchFamily="2" charset="-122"/>
              </a:rPr>
              <a:t>请在此处添加详细描述文本，尽量与标题文本语言风格相符合，语言描述尽量</a:t>
            </a:r>
            <a:r>
              <a:rPr kumimoji="0" lang="zh-CN" altLang="en-US" sz="1400" b="0" i="0" u="none" strike="noStrike" kern="1200" cap="none" spc="0" normalizeH="0" baseline="0" noProof="0">
                <a:ln>
                  <a:noFill/>
                </a:ln>
                <a:solidFill>
                  <a:srgbClr val="B18D6E"/>
                </a:solidFill>
                <a:effectLst/>
                <a:uLnTx/>
                <a:uFillTx/>
                <a:latin typeface="华文楷体" panose="02010600040101010101" pitchFamily="2" charset="-122"/>
                <a:ea typeface="华文楷体" panose="02010600040101010101" pitchFamily="2" charset="-122"/>
              </a:rPr>
              <a:t>简洁生。</a:t>
            </a:r>
            <a:endParaRPr kumimoji="0" lang="zh-CN" altLang="en-US" sz="1400" b="0" i="0" u="none" strike="noStrike" kern="1200" cap="none" spc="0" normalizeH="0" baseline="0" noProof="0" dirty="0">
              <a:ln>
                <a:noFill/>
              </a:ln>
              <a:solidFill>
                <a:srgbClr val="B18D6E"/>
              </a:solidFill>
              <a:effectLst/>
              <a:uLnTx/>
              <a:uFillTx/>
              <a:latin typeface="华文楷体" panose="02010600040101010101" pitchFamily="2" charset="-122"/>
              <a:ea typeface="华文楷体" panose="02010600040101010101" pitchFamily="2" charset="-122"/>
            </a:endParaRPr>
          </a:p>
        </p:txBody>
      </p:sp>
      <p:pic>
        <p:nvPicPr>
          <p:cNvPr id="27" name="图片 26">
            <a:extLst>
              <a:ext uri="{FF2B5EF4-FFF2-40B4-BE49-F238E27FC236}">
                <a16:creationId xmlns:a16="http://schemas.microsoft.com/office/drawing/2014/main" id="{E4027AF0-CCB2-42DC-9031-13E7329A1FF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52562" t="7821" r="19376" b="78395"/>
          <a:stretch/>
        </p:blipFill>
        <p:spPr>
          <a:xfrm>
            <a:off x="1501040" y="4137575"/>
            <a:ext cx="1074036" cy="600150"/>
          </a:xfrm>
          <a:prstGeom prst="rect">
            <a:avLst/>
          </a:prstGeom>
        </p:spPr>
      </p:pic>
      <p:pic>
        <p:nvPicPr>
          <p:cNvPr id="28" name="图片 27">
            <a:extLst>
              <a:ext uri="{FF2B5EF4-FFF2-40B4-BE49-F238E27FC236}">
                <a16:creationId xmlns:a16="http://schemas.microsoft.com/office/drawing/2014/main" id="{1ACA0DEF-A1D9-4E84-B413-8DE6685592F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52562" t="7821" r="19376" b="78395"/>
          <a:stretch/>
        </p:blipFill>
        <p:spPr>
          <a:xfrm>
            <a:off x="4974378" y="4137575"/>
            <a:ext cx="1074036" cy="600150"/>
          </a:xfrm>
          <a:prstGeom prst="rect">
            <a:avLst/>
          </a:prstGeom>
        </p:spPr>
      </p:pic>
      <p:pic>
        <p:nvPicPr>
          <p:cNvPr id="29" name="图片 28">
            <a:extLst>
              <a:ext uri="{FF2B5EF4-FFF2-40B4-BE49-F238E27FC236}">
                <a16:creationId xmlns:a16="http://schemas.microsoft.com/office/drawing/2014/main" id="{1B7762CF-F689-49F9-98B9-2603A56817F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52562" t="7821" r="19376" b="78395"/>
          <a:stretch/>
        </p:blipFill>
        <p:spPr>
          <a:xfrm>
            <a:off x="8412724" y="4137575"/>
            <a:ext cx="1074036" cy="600150"/>
          </a:xfrm>
          <a:prstGeom prst="rect">
            <a:avLst/>
          </a:prstGeom>
        </p:spPr>
      </p:pic>
    </p:spTree>
    <p:extLst>
      <p:ext uri="{BB962C8B-B14F-4D97-AF65-F5344CB8AC3E}">
        <p14:creationId xmlns:p14="http://schemas.microsoft.com/office/powerpoint/2010/main" val="13479115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id="{2D40F8AC-1966-4D1E-A57D-FDF296E446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9" name="矩形 48">
            <a:extLst>
              <a:ext uri="{FF2B5EF4-FFF2-40B4-BE49-F238E27FC236}">
                <a16:creationId xmlns:a16="http://schemas.microsoft.com/office/drawing/2014/main" id="{4AF43A35-479A-4AD2-AEC5-C23E6DDA0979}"/>
              </a:ext>
            </a:extLst>
          </p:cNvPr>
          <p:cNvSpPr/>
          <p:nvPr/>
        </p:nvSpPr>
        <p:spPr>
          <a:xfrm>
            <a:off x="4471052" y="0"/>
            <a:ext cx="3249895" cy="685800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AEAC9"/>
              </a:solidFill>
              <a:effectLst/>
              <a:uLnTx/>
              <a:uFillTx/>
              <a:latin typeface="华文楷体" panose="02010600040101010101" pitchFamily="2" charset="-122"/>
              <a:ea typeface="华文楷体" panose="02010600040101010101" pitchFamily="2" charset="-122"/>
            </a:endParaRPr>
          </a:p>
        </p:txBody>
      </p:sp>
      <p:sp>
        <p:nvSpPr>
          <p:cNvPr id="32" name="文本框 31">
            <a:extLst>
              <a:ext uri="{FF2B5EF4-FFF2-40B4-BE49-F238E27FC236}">
                <a16:creationId xmlns:a16="http://schemas.microsoft.com/office/drawing/2014/main" id="{B5317144-8A9F-4C08-8087-094227DD4D88}"/>
              </a:ext>
            </a:extLst>
          </p:cNvPr>
          <p:cNvSpPr txBox="1"/>
          <p:nvPr/>
        </p:nvSpPr>
        <p:spPr>
          <a:xfrm>
            <a:off x="5588168" y="729047"/>
            <a:ext cx="1015663" cy="2298357"/>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中国风</a:t>
            </a:r>
          </a:p>
        </p:txBody>
      </p:sp>
      <p:cxnSp>
        <p:nvCxnSpPr>
          <p:cNvPr id="53" name="直接连接符 52">
            <a:extLst>
              <a:ext uri="{FF2B5EF4-FFF2-40B4-BE49-F238E27FC236}">
                <a16:creationId xmlns:a16="http://schemas.microsoft.com/office/drawing/2014/main" id="{9FF48330-9332-4885-9528-DBC024294438}"/>
              </a:ext>
            </a:extLst>
          </p:cNvPr>
          <p:cNvCxnSpPr/>
          <p:nvPr/>
        </p:nvCxnSpPr>
        <p:spPr>
          <a:xfrm>
            <a:off x="9612878" y="1878227"/>
            <a:ext cx="1" cy="2681416"/>
          </a:xfrm>
          <a:prstGeom prst="line">
            <a:avLst/>
          </a:prstGeom>
          <a:ln>
            <a:solidFill>
              <a:srgbClr val="F2E2C0"/>
            </a:solidFill>
          </a:ln>
        </p:spPr>
        <p:style>
          <a:lnRef idx="1">
            <a:schemeClr val="dk1"/>
          </a:lnRef>
          <a:fillRef idx="0">
            <a:schemeClr val="dk1"/>
          </a:fillRef>
          <a:effectRef idx="0">
            <a:schemeClr val="dk1"/>
          </a:effectRef>
          <a:fontRef idx="minor">
            <a:schemeClr val="tx1"/>
          </a:fontRef>
        </p:style>
      </p:cxnSp>
      <p:cxnSp>
        <p:nvCxnSpPr>
          <p:cNvPr id="56" name="直接连接符 55">
            <a:extLst>
              <a:ext uri="{FF2B5EF4-FFF2-40B4-BE49-F238E27FC236}">
                <a16:creationId xmlns:a16="http://schemas.microsoft.com/office/drawing/2014/main" id="{9139D6C7-8541-4777-8820-6808A39B57C2}"/>
              </a:ext>
            </a:extLst>
          </p:cNvPr>
          <p:cNvCxnSpPr/>
          <p:nvPr/>
        </p:nvCxnSpPr>
        <p:spPr>
          <a:xfrm>
            <a:off x="2415402" y="1878227"/>
            <a:ext cx="1" cy="2681416"/>
          </a:xfrm>
          <a:prstGeom prst="line">
            <a:avLst/>
          </a:prstGeom>
          <a:ln>
            <a:solidFill>
              <a:srgbClr val="F2E2C0"/>
            </a:solidFill>
          </a:ln>
        </p:spPr>
        <p:style>
          <a:lnRef idx="1">
            <a:schemeClr val="dk1"/>
          </a:lnRef>
          <a:fillRef idx="0">
            <a:schemeClr val="dk1"/>
          </a:fillRef>
          <a:effectRef idx="0">
            <a:schemeClr val="dk1"/>
          </a:effectRef>
          <a:fontRef idx="minor">
            <a:schemeClr val="tx1"/>
          </a:fontRef>
        </p:style>
      </p:cxnSp>
      <p:sp>
        <p:nvSpPr>
          <p:cNvPr id="57" name="文本框 56">
            <a:extLst>
              <a:ext uri="{FF2B5EF4-FFF2-40B4-BE49-F238E27FC236}">
                <a16:creationId xmlns:a16="http://schemas.microsoft.com/office/drawing/2014/main" id="{BA1D202B-A96E-4D04-B3ED-6F4434EA7A14}"/>
              </a:ext>
            </a:extLst>
          </p:cNvPr>
          <p:cNvSpPr txBox="1"/>
          <p:nvPr/>
        </p:nvSpPr>
        <p:spPr>
          <a:xfrm>
            <a:off x="10205542" y="1878227"/>
            <a:ext cx="1046440" cy="3874873"/>
          </a:xfrm>
          <a:prstGeom prst="rect">
            <a:avLst/>
          </a:prstGeom>
          <a:noFill/>
        </p:spPr>
        <p:txBody>
          <a:bodyPr vert="eaVert" wrap="square" rtlCol="0">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F2E2C0"/>
                </a:solidFill>
                <a:effectLst/>
                <a:uLnTx/>
                <a:uFillTx/>
                <a:latin typeface="华文楷体" panose="02010600040101010101" pitchFamily="2" charset="-122"/>
                <a:ea typeface="华文楷体" panose="02010600040101010101" pitchFamily="2" charset="-122"/>
              </a:rPr>
              <a:t>单击此处输入文本内容，单击此处输入文本内容，单击此处输入文本内容</a:t>
            </a:r>
          </a:p>
        </p:txBody>
      </p:sp>
      <p:sp>
        <p:nvSpPr>
          <p:cNvPr id="58" name="文本框 57">
            <a:extLst>
              <a:ext uri="{FF2B5EF4-FFF2-40B4-BE49-F238E27FC236}">
                <a16:creationId xmlns:a16="http://schemas.microsoft.com/office/drawing/2014/main" id="{63B1535A-516A-4A76-8F1F-AEEA567C4CA9}"/>
              </a:ext>
            </a:extLst>
          </p:cNvPr>
          <p:cNvSpPr txBox="1"/>
          <p:nvPr/>
        </p:nvSpPr>
        <p:spPr>
          <a:xfrm>
            <a:off x="8392086" y="1878226"/>
            <a:ext cx="1046440" cy="3874873"/>
          </a:xfrm>
          <a:prstGeom prst="rect">
            <a:avLst/>
          </a:prstGeom>
          <a:noFill/>
        </p:spPr>
        <p:txBody>
          <a:bodyPr vert="eaVert" wrap="square" rtlCol="0">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F2E2C0"/>
                </a:solidFill>
                <a:effectLst/>
                <a:uLnTx/>
                <a:uFillTx/>
                <a:latin typeface="华文楷体" panose="02010600040101010101" pitchFamily="2" charset="-122"/>
                <a:ea typeface="华文楷体" panose="02010600040101010101" pitchFamily="2" charset="-122"/>
              </a:rPr>
              <a:t>单击此处输入文本内容，单击此处输入文本内容，单击此处输入文本内容</a:t>
            </a:r>
          </a:p>
        </p:txBody>
      </p:sp>
      <p:sp>
        <p:nvSpPr>
          <p:cNvPr id="63" name="文本框 62">
            <a:extLst>
              <a:ext uri="{FF2B5EF4-FFF2-40B4-BE49-F238E27FC236}">
                <a16:creationId xmlns:a16="http://schemas.microsoft.com/office/drawing/2014/main" id="{6395E25D-3E39-4503-84BA-776222BADD54}"/>
              </a:ext>
            </a:extLst>
          </p:cNvPr>
          <p:cNvSpPr txBox="1"/>
          <p:nvPr/>
        </p:nvSpPr>
        <p:spPr>
          <a:xfrm>
            <a:off x="2840501" y="1909119"/>
            <a:ext cx="1046440" cy="3874873"/>
          </a:xfrm>
          <a:prstGeom prst="rect">
            <a:avLst/>
          </a:prstGeom>
          <a:noFill/>
        </p:spPr>
        <p:txBody>
          <a:bodyPr vert="eaVert" wrap="square" rtlCol="0">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F2E2C0"/>
                </a:solidFill>
                <a:effectLst/>
                <a:uLnTx/>
                <a:uFillTx/>
                <a:latin typeface="华文楷体" panose="02010600040101010101" pitchFamily="2" charset="-122"/>
                <a:ea typeface="华文楷体" panose="02010600040101010101" pitchFamily="2" charset="-122"/>
              </a:rPr>
              <a:t>单击此处输入文本内容，单击此处输入文本内容，单击此处输入文本内容</a:t>
            </a:r>
          </a:p>
        </p:txBody>
      </p:sp>
      <p:sp>
        <p:nvSpPr>
          <p:cNvPr id="64" name="文本框 63">
            <a:extLst>
              <a:ext uri="{FF2B5EF4-FFF2-40B4-BE49-F238E27FC236}">
                <a16:creationId xmlns:a16="http://schemas.microsoft.com/office/drawing/2014/main" id="{A6F6785F-750E-483C-A240-E97DE02E249C}"/>
              </a:ext>
            </a:extLst>
          </p:cNvPr>
          <p:cNvSpPr txBox="1"/>
          <p:nvPr/>
        </p:nvSpPr>
        <p:spPr>
          <a:xfrm>
            <a:off x="167535" y="1909119"/>
            <a:ext cx="1908215" cy="3874873"/>
          </a:xfrm>
          <a:prstGeom prst="rect">
            <a:avLst/>
          </a:prstGeom>
          <a:noFill/>
        </p:spPr>
        <p:txBody>
          <a:bodyPr vert="eaVert" wrap="square" rtlCol="0">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b="1" dirty="0">
                <a:solidFill>
                  <a:srgbClr val="F9E7C6"/>
                </a:solidFill>
                <a:latin typeface="华文楷体" panose="02010600040101010101" pitchFamily="2" charset="-122"/>
                <a:ea typeface="华文楷体" panose="02010600040101010101" pitchFamily="2" charset="-122"/>
              </a:rPr>
              <a:t>单击此处输入文本内容，单击此处输入文本内容，单击此处输入文本内容</a:t>
            </a:r>
          </a:p>
          <a:p>
            <a:pPr marL="0" marR="0" lvl="0" indent="0" algn="l" defTabSz="914400" rtl="0" eaLnBrk="1" fontAlgn="auto" latinLnBrk="0" hangingPunct="1">
              <a:lnSpc>
                <a:spcPct val="200000"/>
              </a:lnSpc>
              <a:spcBef>
                <a:spcPts val="0"/>
              </a:spcBef>
              <a:spcAft>
                <a:spcPts val="0"/>
              </a:spcAft>
              <a:buClrTx/>
              <a:buSzTx/>
              <a:buFontTx/>
              <a:buNone/>
              <a:tabLst/>
              <a:defRPr/>
            </a:pPr>
            <a:endParaRPr kumimoji="0" lang="zh-CN" altLang="en-US" sz="1400" b="1" i="0" u="none" strike="noStrike" kern="1200" cap="none" spc="0" normalizeH="0" baseline="0" noProof="0" dirty="0">
              <a:ln>
                <a:noFill/>
              </a:ln>
              <a:solidFill>
                <a:srgbClr val="F2E2C0"/>
              </a:solidFill>
              <a:effectLst/>
              <a:uLnTx/>
              <a:uFillTx/>
              <a:latin typeface="华文楷体" panose="02010600040101010101" pitchFamily="2" charset="-122"/>
              <a:ea typeface="华文楷体" panose="02010600040101010101" pitchFamily="2" charset="-122"/>
            </a:endParaRPr>
          </a:p>
          <a:p>
            <a:pPr marL="0" marR="0" lvl="0" indent="0" algn="l" defTabSz="914400" rtl="0" eaLnBrk="1" fontAlgn="auto" latinLnBrk="0" hangingPunct="1">
              <a:lnSpc>
                <a:spcPct val="200000"/>
              </a:lnSpc>
              <a:spcBef>
                <a:spcPts val="0"/>
              </a:spcBef>
              <a:spcAft>
                <a:spcPts val="0"/>
              </a:spcAft>
              <a:buClrTx/>
              <a:buSzTx/>
              <a:buFontTx/>
              <a:buNone/>
              <a:tabLst/>
              <a:defRPr/>
            </a:pPr>
            <a:endParaRPr kumimoji="0" lang="zh-CN" altLang="en-US" sz="1400" b="1" i="0" u="none" strike="noStrike" kern="1200" cap="none" spc="0" normalizeH="0" baseline="0" noProof="0" dirty="0">
              <a:ln>
                <a:noFill/>
              </a:ln>
              <a:solidFill>
                <a:srgbClr val="F2E2C0"/>
              </a:solidFill>
              <a:effectLst/>
              <a:uLnTx/>
              <a:uFillTx/>
              <a:latin typeface="华文楷体" panose="02010600040101010101" pitchFamily="2" charset="-122"/>
              <a:ea typeface="华文楷体" panose="02010600040101010101" pitchFamily="2" charset="-122"/>
            </a:endParaRPr>
          </a:p>
        </p:txBody>
      </p:sp>
      <p:pic>
        <p:nvPicPr>
          <p:cNvPr id="65" name="图片 64" descr="图片包含 浅色&#10;&#10;已生成高可信度的说明">
            <a:extLst>
              <a:ext uri="{FF2B5EF4-FFF2-40B4-BE49-F238E27FC236}">
                <a16:creationId xmlns:a16="http://schemas.microsoft.com/office/drawing/2014/main" id="{37F7ABB1-D6D8-446A-88A6-BF630B066C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07711" y="3232866"/>
            <a:ext cx="376577" cy="392267"/>
          </a:xfrm>
          <a:prstGeom prst="rect">
            <a:avLst/>
          </a:prstGeom>
        </p:spPr>
      </p:pic>
      <p:grpSp>
        <p:nvGrpSpPr>
          <p:cNvPr id="66" name="组合 65">
            <a:extLst>
              <a:ext uri="{FF2B5EF4-FFF2-40B4-BE49-F238E27FC236}">
                <a16:creationId xmlns:a16="http://schemas.microsoft.com/office/drawing/2014/main" id="{EBC1C2BA-D60F-48A1-B5C0-FFD0F2905C00}"/>
              </a:ext>
            </a:extLst>
          </p:cNvPr>
          <p:cNvGrpSpPr/>
          <p:nvPr/>
        </p:nvGrpSpPr>
        <p:grpSpPr>
          <a:xfrm>
            <a:off x="4378002" y="3848100"/>
            <a:ext cx="3272185" cy="2922132"/>
            <a:chOff x="1077625" y="4287841"/>
            <a:chExt cx="2891987" cy="2582607"/>
          </a:xfrm>
        </p:grpSpPr>
        <p:pic>
          <p:nvPicPr>
            <p:cNvPr id="67" name="图片 66">
              <a:extLst>
                <a:ext uri="{FF2B5EF4-FFF2-40B4-BE49-F238E27FC236}">
                  <a16:creationId xmlns:a16="http://schemas.microsoft.com/office/drawing/2014/main" id="{0887F2EA-98F2-41DE-AB14-34CB6E33843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77625" y="4511270"/>
              <a:ext cx="2891987" cy="2359178"/>
            </a:xfrm>
            <a:prstGeom prst="rect">
              <a:avLst/>
            </a:prstGeom>
          </p:spPr>
        </p:pic>
        <p:pic>
          <p:nvPicPr>
            <p:cNvPr id="68" name="图片 67">
              <a:extLst>
                <a:ext uri="{FF2B5EF4-FFF2-40B4-BE49-F238E27FC236}">
                  <a16:creationId xmlns:a16="http://schemas.microsoft.com/office/drawing/2014/main" id="{F36B7C09-91B5-422A-BD53-236291B0D3AF}"/>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56447" t="9255" r="24333" b="76745"/>
            <a:stretch/>
          </p:blipFill>
          <p:spPr>
            <a:xfrm>
              <a:off x="2876888" y="4287841"/>
              <a:ext cx="738908" cy="612318"/>
            </a:xfrm>
            <a:prstGeom prst="rect">
              <a:avLst/>
            </a:prstGeom>
          </p:spPr>
        </p:pic>
      </p:grpSp>
    </p:spTree>
    <p:extLst>
      <p:ext uri="{BB962C8B-B14F-4D97-AF65-F5344CB8AC3E}">
        <p14:creationId xmlns:p14="http://schemas.microsoft.com/office/powerpoint/2010/main" val="38413745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id="{AA0FA499-EAC6-4E5C-A6B3-022BB00459FA}"/>
              </a:ext>
            </a:extLst>
          </p:cNvPr>
          <p:cNvSpPr/>
          <p:nvPr/>
        </p:nvSpPr>
        <p:spPr>
          <a:xfrm rot="16200000">
            <a:off x="2667000" y="-2667001"/>
            <a:ext cx="6858000" cy="121920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华文楷体" panose="02010600040101010101" pitchFamily="2" charset="-122"/>
              <a:ea typeface="华文楷体" panose="02010600040101010101" pitchFamily="2" charset="-122"/>
            </a:endParaRPr>
          </a:p>
        </p:txBody>
      </p:sp>
      <p:pic>
        <p:nvPicPr>
          <p:cNvPr id="41" name="图片 40">
            <a:extLst>
              <a:ext uri="{FF2B5EF4-FFF2-40B4-BE49-F238E27FC236}">
                <a16:creationId xmlns:a16="http://schemas.microsoft.com/office/drawing/2014/main" id="{E4A087DC-7AB1-4BAA-A1ED-75E9E904987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1890" t="40830" b="25925"/>
          <a:stretch/>
        </p:blipFill>
        <p:spPr>
          <a:xfrm rot="4939169">
            <a:off x="3110072" y="1230898"/>
            <a:ext cx="3146891" cy="2048184"/>
          </a:xfrm>
          <a:prstGeom prst="rect">
            <a:avLst/>
          </a:prstGeom>
        </p:spPr>
      </p:pic>
      <p:pic>
        <p:nvPicPr>
          <p:cNvPr id="17" name="图片 16">
            <a:extLst>
              <a:ext uri="{FF2B5EF4-FFF2-40B4-BE49-F238E27FC236}">
                <a16:creationId xmlns:a16="http://schemas.microsoft.com/office/drawing/2014/main" id="{FA1926B3-BE0E-45D8-BA49-6352B5FE95A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10475" y="1489597"/>
            <a:ext cx="4382528" cy="4648250"/>
          </a:xfrm>
          <a:custGeom>
            <a:avLst/>
            <a:gdLst>
              <a:gd name="connsiteX0" fmla="*/ 2721429 w 5442858"/>
              <a:gd name="connsiteY0" fmla="*/ 0 h 5442858"/>
              <a:gd name="connsiteX1" fmla="*/ 5442858 w 5442858"/>
              <a:gd name="connsiteY1" fmla="*/ 2721429 h 5442858"/>
              <a:gd name="connsiteX2" fmla="*/ 2721429 w 5442858"/>
              <a:gd name="connsiteY2" fmla="*/ 5442858 h 5442858"/>
              <a:gd name="connsiteX3" fmla="*/ 0 w 5442858"/>
              <a:gd name="connsiteY3" fmla="*/ 2721429 h 5442858"/>
              <a:gd name="connsiteX4" fmla="*/ 2721429 w 5442858"/>
              <a:gd name="connsiteY4" fmla="*/ 0 h 54428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42858" h="5442858">
                <a:moveTo>
                  <a:pt x="2721429" y="0"/>
                </a:moveTo>
                <a:cubicBezTo>
                  <a:pt x="4224433" y="0"/>
                  <a:pt x="5442858" y="1218425"/>
                  <a:pt x="5442858" y="2721429"/>
                </a:cubicBezTo>
                <a:cubicBezTo>
                  <a:pt x="5442858" y="4224433"/>
                  <a:pt x="4224433" y="5442858"/>
                  <a:pt x="2721429" y="5442858"/>
                </a:cubicBezTo>
                <a:cubicBezTo>
                  <a:pt x="1218425" y="5442858"/>
                  <a:pt x="0" y="4224433"/>
                  <a:pt x="0" y="2721429"/>
                </a:cubicBezTo>
                <a:cubicBezTo>
                  <a:pt x="0" y="1218425"/>
                  <a:pt x="1218425" y="0"/>
                  <a:pt x="2721429" y="0"/>
                </a:cubicBez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effectLst>
            <a:outerShdw blurRad="50800" dist="38100" dir="5400000" algn="t" rotWithShape="0">
              <a:prstClr val="black">
                <a:alpha val="40000"/>
              </a:prstClr>
            </a:outerShdw>
          </a:effectLst>
        </p:spPr>
      </p:pic>
      <p:sp>
        <p:nvSpPr>
          <p:cNvPr id="19" name="文本框 18">
            <a:extLst>
              <a:ext uri="{FF2B5EF4-FFF2-40B4-BE49-F238E27FC236}">
                <a16:creationId xmlns:a16="http://schemas.microsoft.com/office/drawing/2014/main" id="{6758DCB9-92F1-4576-9E6E-F7F6F19AF54A}"/>
              </a:ext>
            </a:extLst>
          </p:cNvPr>
          <p:cNvSpPr txBox="1"/>
          <p:nvPr/>
        </p:nvSpPr>
        <p:spPr>
          <a:xfrm>
            <a:off x="1765913" y="2204190"/>
            <a:ext cx="2794990" cy="461665"/>
          </a:xfrm>
          <a:prstGeom prst="rect">
            <a:avLst/>
          </a:prstGeom>
          <a:noFill/>
        </p:spPr>
        <p:txBody>
          <a:bodyPr vert="horz"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srgbClr val="F9E7C6"/>
                </a:solidFill>
                <a:effectLst/>
                <a:uLnTx/>
                <a:uFillTx/>
                <a:latin typeface="华文楷体" panose="02010600040101010101" pitchFamily="2" charset="-122"/>
                <a:ea typeface="华文楷体" panose="02010600040101010101" pitchFamily="2" charset="-122"/>
              </a:rPr>
              <a:t>您的标题内容</a:t>
            </a:r>
            <a:endParaRPr kumimoji="0" lang="zh-CN" altLang="en-US" sz="2800" b="0" i="0" u="none" strike="noStrike" kern="1200" cap="none" spc="0" normalizeH="0" baseline="0" noProof="0">
              <a:ln>
                <a:noFill/>
              </a:ln>
              <a:solidFill>
                <a:srgbClr val="F9E7C6"/>
              </a:solidFill>
              <a:effectLst/>
              <a:uLnTx/>
              <a:uFillTx/>
              <a:latin typeface="华文楷体" panose="02010600040101010101" pitchFamily="2" charset="-122"/>
              <a:ea typeface="华文楷体" panose="02010600040101010101" pitchFamily="2" charset="-122"/>
            </a:endParaRPr>
          </a:p>
        </p:txBody>
      </p:sp>
      <p:cxnSp>
        <p:nvCxnSpPr>
          <p:cNvPr id="20" name="直接连接符 19">
            <a:extLst>
              <a:ext uri="{FF2B5EF4-FFF2-40B4-BE49-F238E27FC236}">
                <a16:creationId xmlns:a16="http://schemas.microsoft.com/office/drawing/2014/main" id="{3D86CC0F-2D58-4093-8D1A-1807D4137880}"/>
              </a:ext>
            </a:extLst>
          </p:cNvPr>
          <p:cNvCxnSpPr>
            <a:cxnSpLocks/>
          </p:cNvCxnSpPr>
          <p:nvPr/>
        </p:nvCxnSpPr>
        <p:spPr>
          <a:xfrm flipH="1">
            <a:off x="2173071" y="2708484"/>
            <a:ext cx="2074463" cy="0"/>
          </a:xfrm>
          <a:prstGeom prst="line">
            <a:avLst/>
          </a:prstGeom>
          <a:ln>
            <a:solidFill>
              <a:srgbClr val="F9E7C6"/>
            </a:solidFill>
          </a:ln>
        </p:spPr>
        <p:style>
          <a:lnRef idx="1">
            <a:schemeClr val="dk1"/>
          </a:lnRef>
          <a:fillRef idx="0">
            <a:schemeClr val="dk1"/>
          </a:fillRef>
          <a:effectRef idx="0">
            <a:schemeClr val="dk1"/>
          </a:effectRef>
          <a:fontRef idx="minor">
            <a:schemeClr val="tx1"/>
          </a:fontRef>
        </p:style>
      </p:cxnSp>
      <p:sp>
        <p:nvSpPr>
          <p:cNvPr id="21" name="矩形 20">
            <a:extLst>
              <a:ext uri="{FF2B5EF4-FFF2-40B4-BE49-F238E27FC236}">
                <a16:creationId xmlns:a16="http://schemas.microsoft.com/office/drawing/2014/main" id="{7A05B9E0-84D8-48C0-A98E-2F21ABD73050}"/>
              </a:ext>
            </a:extLst>
          </p:cNvPr>
          <p:cNvSpPr/>
          <p:nvPr/>
        </p:nvSpPr>
        <p:spPr>
          <a:xfrm>
            <a:off x="1246505" y="2838874"/>
            <a:ext cx="4062651" cy="1738008"/>
          </a:xfrm>
          <a:prstGeom prst="rect">
            <a:avLst/>
          </a:prstGeom>
        </p:spPr>
        <p:txBody>
          <a:bodyPr vert="eaVert" wrap="square">
            <a:spAutoFit/>
          </a:bodyPr>
          <a:lstStyle/>
          <a:p>
            <a:pPr>
              <a:lnSpc>
                <a:spcPct val="150000"/>
              </a:lnSpc>
              <a:defRPr/>
            </a:pPr>
            <a:r>
              <a:rPr lang="zh-CN" altLang="en-US" sz="1400">
                <a:solidFill>
                  <a:srgbClr val="F9E7C6"/>
                </a:solidFill>
                <a:latin typeface="华文楷体" panose="02010600040101010101" pitchFamily="2" charset="-122"/>
                <a:ea typeface="华文楷体" panose="02010600040101010101" pitchFamily="2" charset="-122"/>
              </a:rPr>
              <a:t>意境是指抒情性作品中所呈现的的那意境是指抒情性作品中所呈现的的那种情景交虚实相生的形象系统及其所诱发和开拓的审美想象空间他同文学典型一也是文学形象的高级</a:t>
            </a:r>
            <a:endParaRPr lang="en-US" altLang="zh-CN" sz="1400">
              <a:solidFill>
                <a:srgbClr val="F9E7C6"/>
              </a:solidFill>
              <a:latin typeface="华文楷体" panose="02010600040101010101" pitchFamily="2" charset="-122"/>
              <a:ea typeface="华文楷体" panose="02010600040101010101" pitchFamily="2" charset="-122"/>
            </a:endParaRPr>
          </a:p>
          <a:p>
            <a:pPr>
              <a:lnSpc>
                <a:spcPct val="150000"/>
              </a:lnSpc>
              <a:defRPr/>
            </a:pPr>
            <a:r>
              <a:rPr lang="zh-CN" altLang="en-US" sz="1400">
                <a:solidFill>
                  <a:srgbClr val="F9E7C6"/>
                </a:solidFill>
                <a:latin typeface="华文楷体" panose="02010600040101010101" pitchFamily="2" charset="-122"/>
                <a:ea typeface="华文楷体" panose="02010600040101010101" pitchFamily="2" charset="-122"/>
              </a:rPr>
              <a:t>形意境是</a:t>
            </a:r>
          </a:p>
        </p:txBody>
      </p:sp>
      <p:pic>
        <p:nvPicPr>
          <p:cNvPr id="33" name="图片 32">
            <a:extLst>
              <a:ext uri="{FF2B5EF4-FFF2-40B4-BE49-F238E27FC236}">
                <a16:creationId xmlns:a16="http://schemas.microsoft.com/office/drawing/2014/main" id="{67679CFE-144D-475F-B716-0DEBE58DB80D}"/>
              </a:ext>
            </a:extLst>
          </p:cNvPr>
          <p:cNvPicPr>
            <a:picLocks noChangeAspect="1"/>
          </p:cNvPicPr>
          <p:nvPr/>
        </p:nvPicPr>
        <p:blipFill rotWithShape="1">
          <a:blip r:embed="rId6">
            <a:extLst>
              <a:ext uri="{28A0092B-C50C-407E-A947-70E740481C1C}">
                <a14:useLocalDpi xmlns:a14="http://schemas.microsoft.com/office/drawing/2010/main" val="0"/>
              </a:ext>
            </a:extLst>
          </a:blip>
          <a:srcRect l="4803" t="37487" r="68098" b="43567"/>
          <a:stretch/>
        </p:blipFill>
        <p:spPr>
          <a:xfrm>
            <a:off x="42504" y="3745375"/>
            <a:ext cx="2993556" cy="2381064"/>
          </a:xfrm>
          <a:custGeom>
            <a:avLst/>
            <a:gdLst>
              <a:gd name="connsiteX0" fmla="*/ 0 w 2456864"/>
              <a:gd name="connsiteY0" fmla="*/ 0 h 1954181"/>
              <a:gd name="connsiteX1" fmla="*/ 2456864 w 2456864"/>
              <a:gd name="connsiteY1" fmla="*/ 0 h 1954181"/>
              <a:gd name="connsiteX2" fmla="*/ 2456864 w 2456864"/>
              <a:gd name="connsiteY2" fmla="*/ 1954181 h 1954181"/>
              <a:gd name="connsiteX3" fmla="*/ 2313008 w 2456864"/>
              <a:gd name="connsiteY3" fmla="*/ 1954181 h 1954181"/>
              <a:gd name="connsiteX4" fmla="*/ 2413530 w 2456864"/>
              <a:gd name="connsiteY4" fmla="*/ 1943281 h 1954181"/>
              <a:gd name="connsiteX5" fmla="*/ 2108730 w 2456864"/>
              <a:gd name="connsiteY5" fmla="*/ 1912801 h 1954181"/>
              <a:gd name="connsiteX6" fmla="*/ 1842030 w 2456864"/>
              <a:gd name="connsiteY6" fmla="*/ 1813741 h 1954181"/>
              <a:gd name="connsiteX7" fmla="*/ 1651530 w 2456864"/>
              <a:gd name="connsiteY7" fmla="*/ 1699441 h 1954181"/>
              <a:gd name="connsiteX8" fmla="*/ 1552470 w 2456864"/>
              <a:gd name="connsiteY8" fmla="*/ 1569901 h 1954181"/>
              <a:gd name="connsiteX9" fmla="*/ 1430550 w 2456864"/>
              <a:gd name="connsiteY9" fmla="*/ 1623241 h 1954181"/>
              <a:gd name="connsiteX10" fmla="*/ 1491510 w 2456864"/>
              <a:gd name="connsiteY10" fmla="*/ 1882321 h 1954181"/>
              <a:gd name="connsiteX11" fmla="*/ 1652138 w 2456864"/>
              <a:gd name="connsiteY11" fmla="*/ 1954181 h 1954181"/>
              <a:gd name="connsiteX12" fmla="*/ 0 w 2456864"/>
              <a:gd name="connsiteY12" fmla="*/ 1954181 h 195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56864" h="1954181">
                <a:moveTo>
                  <a:pt x="0" y="0"/>
                </a:moveTo>
                <a:lnTo>
                  <a:pt x="2456864" y="0"/>
                </a:lnTo>
                <a:lnTo>
                  <a:pt x="2456864" y="1954181"/>
                </a:lnTo>
                <a:lnTo>
                  <a:pt x="2313008" y="1954181"/>
                </a:lnTo>
                <a:lnTo>
                  <a:pt x="2413530" y="1943281"/>
                </a:lnTo>
                <a:lnTo>
                  <a:pt x="2108730" y="1912801"/>
                </a:lnTo>
                <a:lnTo>
                  <a:pt x="1842030" y="1813741"/>
                </a:lnTo>
                <a:lnTo>
                  <a:pt x="1651530" y="1699441"/>
                </a:lnTo>
                <a:lnTo>
                  <a:pt x="1552470" y="1569901"/>
                </a:lnTo>
                <a:lnTo>
                  <a:pt x="1430550" y="1623241"/>
                </a:lnTo>
                <a:lnTo>
                  <a:pt x="1491510" y="1882321"/>
                </a:lnTo>
                <a:lnTo>
                  <a:pt x="1652138" y="1954181"/>
                </a:lnTo>
                <a:lnTo>
                  <a:pt x="0" y="1954181"/>
                </a:lnTo>
                <a:close/>
              </a:path>
            </a:pathLst>
          </a:custGeom>
        </p:spPr>
      </p:pic>
      <p:sp>
        <p:nvSpPr>
          <p:cNvPr id="44" name="矩形 43">
            <a:extLst>
              <a:ext uri="{FF2B5EF4-FFF2-40B4-BE49-F238E27FC236}">
                <a16:creationId xmlns:a16="http://schemas.microsoft.com/office/drawing/2014/main" id="{AA8319ED-DA75-406F-83BB-F5AAE7565223}"/>
              </a:ext>
            </a:extLst>
          </p:cNvPr>
          <p:cNvSpPr/>
          <p:nvPr/>
        </p:nvSpPr>
        <p:spPr>
          <a:xfrm>
            <a:off x="6927198" y="1551769"/>
            <a:ext cx="4616648" cy="1191431"/>
          </a:xfrm>
          <a:prstGeom prst="rect">
            <a:avLst/>
          </a:prstGeom>
          <a:noFill/>
          <a:effectLst/>
        </p:spPr>
        <p:txBody>
          <a:bodyPr vert="eaVert" wrap="square">
            <a:spAutoFit/>
          </a:bodyPr>
          <a:lstStyle/>
          <a:p>
            <a:pPr lvl="0" defTabSz="609205">
              <a:lnSpc>
                <a:spcPct val="150000"/>
              </a:lnSpc>
              <a:defRPr/>
            </a:pPr>
            <a:r>
              <a:rPr lang="zh-CN" altLang="en-US" sz="1200" spc="400">
                <a:solidFill>
                  <a:srgbClr val="A37957"/>
                </a:solidFill>
                <a:latin typeface="华文楷体" panose="02010600040101010101" pitchFamily="2" charset="-122"/>
                <a:ea typeface="华文楷体" panose="02010600040101010101" pitchFamily="2" charset="-122"/>
              </a:rPr>
              <a:t>意境是指抒情性作品中所呈现的的那种情景交虚实相生的形象系统及其所诱发和开拓的审美想象空间他同文学典型一也是文学形象的高级形意境是</a:t>
            </a:r>
          </a:p>
        </p:txBody>
      </p:sp>
      <p:sp>
        <p:nvSpPr>
          <p:cNvPr id="45" name="矩形 44">
            <a:extLst>
              <a:ext uri="{FF2B5EF4-FFF2-40B4-BE49-F238E27FC236}">
                <a16:creationId xmlns:a16="http://schemas.microsoft.com/office/drawing/2014/main" id="{DFDCB1C3-410F-40DC-8929-3BA94D009E17}"/>
              </a:ext>
            </a:extLst>
          </p:cNvPr>
          <p:cNvSpPr/>
          <p:nvPr/>
        </p:nvSpPr>
        <p:spPr>
          <a:xfrm>
            <a:off x="6927198" y="4753985"/>
            <a:ext cx="4616648" cy="1189615"/>
          </a:xfrm>
          <a:prstGeom prst="rect">
            <a:avLst/>
          </a:prstGeom>
          <a:noFill/>
          <a:effectLst/>
        </p:spPr>
        <p:txBody>
          <a:bodyPr vert="eaVert" wrap="square">
            <a:spAutoFit/>
          </a:bodyPr>
          <a:lstStyle/>
          <a:p>
            <a:pPr marL="0" marR="0" lvl="0" indent="0" algn="l" defTabSz="609205" rtl="0" eaLnBrk="1" fontAlgn="auto" latinLnBrk="0" hangingPunct="1">
              <a:lnSpc>
                <a:spcPct val="150000"/>
              </a:lnSpc>
              <a:spcBef>
                <a:spcPts val="0"/>
              </a:spcBef>
              <a:spcAft>
                <a:spcPts val="0"/>
              </a:spcAft>
              <a:buClrTx/>
              <a:buSzTx/>
              <a:buFontTx/>
              <a:buNone/>
              <a:tabLst/>
              <a:defRPr/>
            </a:pPr>
            <a:r>
              <a:rPr kumimoji="0" lang="zh-CN" altLang="en-US" sz="1200" i="0" u="none" strike="noStrike" kern="1200" cap="none" spc="400" normalizeH="0" baseline="0" noProof="0">
                <a:ln>
                  <a:noFill/>
                </a:ln>
                <a:solidFill>
                  <a:srgbClr val="A37957"/>
                </a:solidFill>
                <a:effectLst/>
                <a:uLnTx/>
                <a:uFillTx/>
                <a:latin typeface="华文楷体" panose="02010600040101010101" pitchFamily="2" charset="-122"/>
                <a:ea typeface="华文楷体" panose="02010600040101010101" pitchFamily="2" charset="-122"/>
              </a:rPr>
              <a:t>意境是指抒情性作品中所呈现的的那种情景交虚实相生的形象系统及其所诱发和开拓的审美想象空间他同文学典型一也是文学形象的高级形意境是</a:t>
            </a:r>
          </a:p>
        </p:txBody>
      </p:sp>
      <p:sp>
        <p:nvSpPr>
          <p:cNvPr id="46" name="矩形 45">
            <a:extLst>
              <a:ext uri="{FF2B5EF4-FFF2-40B4-BE49-F238E27FC236}">
                <a16:creationId xmlns:a16="http://schemas.microsoft.com/office/drawing/2014/main" id="{55CCF381-FF00-4D69-96B4-3A747D799AC1}"/>
              </a:ext>
            </a:extLst>
          </p:cNvPr>
          <p:cNvSpPr/>
          <p:nvPr/>
        </p:nvSpPr>
        <p:spPr>
          <a:xfrm>
            <a:off x="6927198" y="3072980"/>
            <a:ext cx="4616648" cy="1280860"/>
          </a:xfrm>
          <a:prstGeom prst="rect">
            <a:avLst/>
          </a:prstGeom>
          <a:noFill/>
          <a:effectLst/>
        </p:spPr>
        <p:txBody>
          <a:bodyPr vert="eaVert" wrap="square">
            <a:spAutoFit/>
          </a:bodyPr>
          <a:lstStyle/>
          <a:p>
            <a:pPr marL="0" marR="0" lvl="0" indent="0" algn="l" defTabSz="609205" rtl="0" eaLnBrk="1" fontAlgn="auto" latinLnBrk="0" hangingPunct="1">
              <a:lnSpc>
                <a:spcPct val="150000"/>
              </a:lnSpc>
              <a:spcBef>
                <a:spcPts val="0"/>
              </a:spcBef>
              <a:spcAft>
                <a:spcPts val="0"/>
              </a:spcAft>
              <a:buClrTx/>
              <a:buSzTx/>
              <a:buFontTx/>
              <a:buNone/>
              <a:tabLst/>
              <a:defRPr/>
            </a:pPr>
            <a:r>
              <a:rPr kumimoji="0" lang="zh-CN" altLang="en-US" sz="1200" i="0" u="none" strike="noStrike" kern="1200" cap="none" spc="400" normalizeH="0" baseline="0" noProof="0">
                <a:ln>
                  <a:noFill/>
                </a:ln>
                <a:solidFill>
                  <a:srgbClr val="A37957"/>
                </a:solidFill>
                <a:effectLst/>
                <a:uLnTx/>
                <a:uFillTx/>
                <a:latin typeface="华文楷体" panose="02010600040101010101" pitchFamily="2" charset="-122"/>
                <a:ea typeface="华文楷体" panose="02010600040101010101" pitchFamily="2" charset="-122"/>
              </a:rPr>
              <a:t>意境是指抒情性作品中所呈现的的那种情景交虚实相生的形象系统及其所诱发和开拓的审美想象空间他同文学典型一也是文学形象的高级形意境是</a:t>
            </a:r>
          </a:p>
        </p:txBody>
      </p:sp>
      <p:sp>
        <p:nvSpPr>
          <p:cNvPr id="47" name="文本框 46">
            <a:extLst>
              <a:ext uri="{FF2B5EF4-FFF2-40B4-BE49-F238E27FC236}">
                <a16:creationId xmlns:a16="http://schemas.microsoft.com/office/drawing/2014/main" id="{F65DF4AA-6B04-4D6B-94A3-E8D3ADA297AD}"/>
              </a:ext>
            </a:extLst>
          </p:cNvPr>
          <p:cNvSpPr txBox="1"/>
          <p:nvPr/>
        </p:nvSpPr>
        <p:spPr>
          <a:xfrm>
            <a:off x="6226089" y="1818747"/>
            <a:ext cx="594906" cy="516389"/>
          </a:xfrm>
          <a:prstGeom prst="rect">
            <a:avLst/>
          </a:prstGeom>
          <a:noFill/>
        </p:spPr>
        <p:txBody>
          <a:bodyPr vert="eaVert" wrap="square" rtlCol="0">
            <a:spAutoFit/>
          </a:bodyPr>
          <a:lstStyle/>
          <a:p>
            <a:pPr marL="0" marR="0" lvl="0" indent="0" algn="ctr" defTabSz="914103" rtl="0" eaLnBrk="1" fontAlgn="auto" latinLnBrk="0" hangingPunct="1">
              <a:lnSpc>
                <a:spcPct val="100000"/>
              </a:lnSpc>
              <a:spcBef>
                <a:spcPts val="0"/>
              </a:spcBef>
              <a:spcAft>
                <a:spcPts val="0"/>
              </a:spcAft>
              <a:buClrTx/>
              <a:buSzTx/>
              <a:buFontTx/>
              <a:buNone/>
              <a:tabLst/>
              <a:defRPr/>
            </a:pPr>
            <a:r>
              <a:rPr kumimoji="0" lang="zh-CN" altLang="en-US" sz="2666" i="0" u="none" strike="noStrike" kern="1200" cap="none" spc="400" normalizeH="0" baseline="0" noProof="0" dirty="0">
                <a:ln>
                  <a:noFill/>
                </a:ln>
                <a:solidFill>
                  <a:srgbClr val="A37957"/>
                </a:solidFill>
                <a:effectLst/>
                <a:uLnTx/>
                <a:uFillTx/>
                <a:latin typeface="华文楷体" panose="02010600040101010101" pitchFamily="2" charset="-122"/>
                <a:ea typeface="华文楷体" panose="02010600040101010101" pitchFamily="2" charset="-122"/>
              </a:rPr>
              <a:t>壹</a:t>
            </a:r>
          </a:p>
        </p:txBody>
      </p:sp>
      <p:sp>
        <p:nvSpPr>
          <p:cNvPr id="48" name="椭圆 47">
            <a:extLst>
              <a:ext uri="{FF2B5EF4-FFF2-40B4-BE49-F238E27FC236}">
                <a16:creationId xmlns:a16="http://schemas.microsoft.com/office/drawing/2014/main" id="{A3C7480F-60B9-4DE7-9520-9D25CA4E7976}"/>
              </a:ext>
            </a:extLst>
          </p:cNvPr>
          <p:cNvSpPr/>
          <p:nvPr/>
        </p:nvSpPr>
        <p:spPr>
          <a:xfrm>
            <a:off x="6205406" y="1771680"/>
            <a:ext cx="636272" cy="632595"/>
          </a:xfrm>
          <a:prstGeom prst="ellipse">
            <a:avLst/>
          </a:prstGeom>
          <a:noFill/>
          <a:ln w="19050">
            <a:solidFill>
              <a:srgbClr val="B69F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03" rtl="0" eaLnBrk="1" fontAlgn="auto" latinLnBrk="0" hangingPunct="1">
              <a:lnSpc>
                <a:spcPct val="100000"/>
              </a:lnSpc>
              <a:spcBef>
                <a:spcPts val="0"/>
              </a:spcBef>
              <a:spcAft>
                <a:spcPts val="0"/>
              </a:spcAft>
              <a:buClrTx/>
              <a:buSzTx/>
              <a:buFontTx/>
              <a:buNone/>
              <a:tabLst/>
              <a:defRPr/>
            </a:pPr>
            <a:endParaRPr kumimoji="0" lang="zh-CN" altLang="en-US" sz="1799" i="0" u="none" strike="noStrike" kern="1200" cap="none" spc="0" normalizeH="0" baseline="0" noProof="0" dirty="0">
              <a:ln>
                <a:noFill/>
              </a:ln>
              <a:solidFill>
                <a:srgbClr val="A37957"/>
              </a:solidFill>
              <a:effectLst/>
              <a:uLnTx/>
              <a:uFillTx/>
              <a:latin typeface="华文楷体" panose="02010600040101010101" pitchFamily="2" charset="-122"/>
              <a:ea typeface="华文楷体" panose="02010600040101010101" pitchFamily="2" charset="-122"/>
            </a:endParaRPr>
          </a:p>
        </p:txBody>
      </p:sp>
      <p:sp>
        <p:nvSpPr>
          <p:cNvPr id="62" name="椭圆 61">
            <a:extLst>
              <a:ext uri="{FF2B5EF4-FFF2-40B4-BE49-F238E27FC236}">
                <a16:creationId xmlns:a16="http://schemas.microsoft.com/office/drawing/2014/main" id="{EE1E7511-81AE-44CF-B5AB-E5453398F1B4}"/>
              </a:ext>
            </a:extLst>
          </p:cNvPr>
          <p:cNvSpPr/>
          <p:nvPr/>
        </p:nvSpPr>
        <p:spPr>
          <a:xfrm>
            <a:off x="6252408" y="1816844"/>
            <a:ext cx="542269" cy="542269"/>
          </a:xfrm>
          <a:prstGeom prst="ellipse">
            <a:avLst/>
          </a:prstGeom>
          <a:noFill/>
          <a:ln w="9525">
            <a:solidFill>
              <a:srgbClr val="B69F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03" rtl="0" eaLnBrk="1" fontAlgn="auto" latinLnBrk="0" hangingPunct="1">
              <a:lnSpc>
                <a:spcPct val="100000"/>
              </a:lnSpc>
              <a:spcBef>
                <a:spcPts val="0"/>
              </a:spcBef>
              <a:spcAft>
                <a:spcPts val="0"/>
              </a:spcAft>
              <a:buClrTx/>
              <a:buSzTx/>
              <a:buFontTx/>
              <a:buNone/>
              <a:tabLst/>
              <a:defRPr/>
            </a:pPr>
            <a:endParaRPr kumimoji="0" lang="zh-CN" altLang="en-US" sz="1799" i="0" u="none" strike="noStrike" kern="1200" cap="none" spc="0" normalizeH="0" baseline="0" noProof="0" dirty="0">
              <a:ln>
                <a:noFill/>
              </a:ln>
              <a:solidFill>
                <a:srgbClr val="A37957"/>
              </a:solidFill>
              <a:effectLst/>
              <a:uLnTx/>
              <a:uFillTx/>
              <a:latin typeface="华文楷体" panose="02010600040101010101" pitchFamily="2" charset="-122"/>
              <a:ea typeface="华文楷体" panose="02010600040101010101" pitchFamily="2" charset="-122"/>
            </a:endParaRPr>
          </a:p>
        </p:txBody>
      </p:sp>
      <p:sp>
        <p:nvSpPr>
          <p:cNvPr id="63" name="文本框 62">
            <a:extLst>
              <a:ext uri="{FF2B5EF4-FFF2-40B4-BE49-F238E27FC236}">
                <a16:creationId xmlns:a16="http://schemas.microsoft.com/office/drawing/2014/main" id="{A21DBD7A-5D0D-4987-8890-5F7E2E7E8030}"/>
              </a:ext>
            </a:extLst>
          </p:cNvPr>
          <p:cNvSpPr txBox="1"/>
          <p:nvPr/>
        </p:nvSpPr>
        <p:spPr>
          <a:xfrm>
            <a:off x="6212929" y="3295296"/>
            <a:ext cx="594906" cy="587661"/>
          </a:xfrm>
          <a:prstGeom prst="rect">
            <a:avLst/>
          </a:prstGeom>
          <a:noFill/>
          <a:ln>
            <a:noFill/>
          </a:ln>
        </p:spPr>
        <p:txBody>
          <a:bodyPr vert="eaVert" wrap="none" rtlCol="0">
            <a:spAutoFit/>
          </a:bodyPr>
          <a:lstStyle/>
          <a:p>
            <a:pPr marL="0" marR="0" lvl="0" indent="0" algn="ctr" defTabSz="914103" rtl="0" eaLnBrk="1" fontAlgn="auto" latinLnBrk="0" hangingPunct="1">
              <a:lnSpc>
                <a:spcPct val="100000"/>
              </a:lnSpc>
              <a:spcBef>
                <a:spcPts val="0"/>
              </a:spcBef>
              <a:spcAft>
                <a:spcPts val="0"/>
              </a:spcAft>
              <a:buClrTx/>
              <a:buSzTx/>
              <a:buFontTx/>
              <a:buNone/>
              <a:tabLst/>
              <a:defRPr/>
            </a:pPr>
            <a:r>
              <a:rPr kumimoji="0" lang="zh-CN" altLang="en-US" sz="2666" i="0" u="none" strike="noStrike" kern="1200" cap="none" spc="400" normalizeH="0" baseline="0" noProof="0" dirty="0">
                <a:ln>
                  <a:noFill/>
                </a:ln>
                <a:solidFill>
                  <a:srgbClr val="A37957"/>
                </a:solidFill>
                <a:effectLst/>
                <a:uLnTx/>
                <a:uFillTx/>
                <a:latin typeface="华文楷体" panose="02010600040101010101" pitchFamily="2" charset="-122"/>
                <a:ea typeface="华文楷体" panose="02010600040101010101" pitchFamily="2" charset="-122"/>
              </a:rPr>
              <a:t>贰</a:t>
            </a:r>
          </a:p>
        </p:txBody>
      </p:sp>
      <p:sp>
        <p:nvSpPr>
          <p:cNvPr id="64" name="椭圆 63">
            <a:extLst>
              <a:ext uri="{FF2B5EF4-FFF2-40B4-BE49-F238E27FC236}">
                <a16:creationId xmlns:a16="http://schemas.microsoft.com/office/drawing/2014/main" id="{57FE465A-F162-4F7C-B3A0-3B5E4C9CD23E}"/>
              </a:ext>
            </a:extLst>
          </p:cNvPr>
          <p:cNvSpPr/>
          <p:nvPr/>
        </p:nvSpPr>
        <p:spPr>
          <a:xfrm>
            <a:off x="6192246" y="3265801"/>
            <a:ext cx="636272" cy="632595"/>
          </a:xfrm>
          <a:prstGeom prst="ellipse">
            <a:avLst/>
          </a:prstGeom>
          <a:noFill/>
          <a:ln w="19050">
            <a:solidFill>
              <a:srgbClr val="B69F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03" rtl="0" eaLnBrk="1" fontAlgn="auto" latinLnBrk="0" hangingPunct="1">
              <a:lnSpc>
                <a:spcPct val="100000"/>
              </a:lnSpc>
              <a:spcBef>
                <a:spcPts val="0"/>
              </a:spcBef>
              <a:spcAft>
                <a:spcPts val="0"/>
              </a:spcAft>
              <a:buClrTx/>
              <a:buSzTx/>
              <a:buFontTx/>
              <a:buNone/>
              <a:tabLst/>
              <a:defRPr/>
            </a:pPr>
            <a:endParaRPr kumimoji="0" lang="zh-CN" altLang="en-US" sz="1799" i="0" u="none" strike="noStrike" kern="1200" cap="none" spc="0" normalizeH="0" baseline="0" noProof="0" dirty="0">
              <a:ln>
                <a:noFill/>
              </a:ln>
              <a:solidFill>
                <a:srgbClr val="A37957"/>
              </a:solidFill>
              <a:effectLst/>
              <a:uLnTx/>
              <a:uFillTx/>
              <a:latin typeface="华文楷体" panose="02010600040101010101" pitchFamily="2" charset="-122"/>
              <a:ea typeface="华文楷体" panose="02010600040101010101" pitchFamily="2" charset="-122"/>
            </a:endParaRPr>
          </a:p>
        </p:txBody>
      </p:sp>
      <p:sp>
        <p:nvSpPr>
          <p:cNvPr id="65" name="椭圆 64">
            <a:extLst>
              <a:ext uri="{FF2B5EF4-FFF2-40B4-BE49-F238E27FC236}">
                <a16:creationId xmlns:a16="http://schemas.microsoft.com/office/drawing/2014/main" id="{AC6DBA43-DAC9-4169-84A5-BCE5B1E4315F}"/>
              </a:ext>
            </a:extLst>
          </p:cNvPr>
          <p:cNvSpPr/>
          <p:nvPr/>
        </p:nvSpPr>
        <p:spPr>
          <a:xfrm>
            <a:off x="6239248" y="3310965"/>
            <a:ext cx="542269" cy="542269"/>
          </a:xfrm>
          <a:prstGeom prst="ellipse">
            <a:avLst/>
          </a:prstGeom>
          <a:noFill/>
          <a:ln w="9525">
            <a:solidFill>
              <a:srgbClr val="B69F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03" rtl="0" eaLnBrk="1" fontAlgn="auto" latinLnBrk="0" hangingPunct="1">
              <a:lnSpc>
                <a:spcPct val="100000"/>
              </a:lnSpc>
              <a:spcBef>
                <a:spcPts val="0"/>
              </a:spcBef>
              <a:spcAft>
                <a:spcPts val="0"/>
              </a:spcAft>
              <a:buClrTx/>
              <a:buSzTx/>
              <a:buFontTx/>
              <a:buNone/>
              <a:tabLst/>
              <a:defRPr/>
            </a:pPr>
            <a:endParaRPr kumimoji="0" lang="zh-CN" altLang="en-US" sz="1799" i="0" u="none" strike="noStrike" kern="1200" cap="none" spc="0" normalizeH="0" baseline="0" noProof="0" dirty="0">
              <a:ln>
                <a:noFill/>
              </a:ln>
              <a:solidFill>
                <a:srgbClr val="A37957"/>
              </a:solidFill>
              <a:effectLst/>
              <a:uLnTx/>
              <a:uFillTx/>
              <a:latin typeface="华文楷体" panose="02010600040101010101" pitchFamily="2" charset="-122"/>
              <a:ea typeface="华文楷体" panose="02010600040101010101" pitchFamily="2" charset="-122"/>
            </a:endParaRPr>
          </a:p>
        </p:txBody>
      </p:sp>
      <p:sp>
        <p:nvSpPr>
          <p:cNvPr id="66" name="文本框 65">
            <a:extLst>
              <a:ext uri="{FF2B5EF4-FFF2-40B4-BE49-F238E27FC236}">
                <a16:creationId xmlns:a16="http://schemas.microsoft.com/office/drawing/2014/main" id="{3BC1237E-81FF-42EA-BE43-EC819550E2C1}"/>
              </a:ext>
            </a:extLst>
          </p:cNvPr>
          <p:cNvSpPr txBox="1"/>
          <p:nvPr/>
        </p:nvSpPr>
        <p:spPr>
          <a:xfrm>
            <a:off x="6212929" y="4966004"/>
            <a:ext cx="594906" cy="587661"/>
          </a:xfrm>
          <a:prstGeom prst="rect">
            <a:avLst/>
          </a:prstGeom>
          <a:noFill/>
        </p:spPr>
        <p:txBody>
          <a:bodyPr vert="eaVert" wrap="none" rtlCol="0">
            <a:spAutoFit/>
          </a:bodyPr>
          <a:lstStyle/>
          <a:p>
            <a:pPr marL="0" marR="0" lvl="0" indent="0" algn="ctr" defTabSz="914103" rtl="0" eaLnBrk="1" fontAlgn="auto" latinLnBrk="0" hangingPunct="1">
              <a:lnSpc>
                <a:spcPct val="100000"/>
              </a:lnSpc>
              <a:spcBef>
                <a:spcPts val="0"/>
              </a:spcBef>
              <a:spcAft>
                <a:spcPts val="0"/>
              </a:spcAft>
              <a:buClrTx/>
              <a:buSzTx/>
              <a:buFontTx/>
              <a:buNone/>
              <a:tabLst/>
              <a:defRPr/>
            </a:pPr>
            <a:r>
              <a:rPr kumimoji="0" lang="zh-CN" altLang="en-US" sz="2666" i="0" u="none" strike="noStrike" kern="1200" cap="none" spc="400" normalizeH="0" baseline="0" noProof="0" dirty="0">
                <a:ln>
                  <a:noFill/>
                </a:ln>
                <a:solidFill>
                  <a:srgbClr val="A37957"/>
                </a:solidFill>
                <a:effectLst/>
                <a:uLnTx/>
                <a:uFillTx/>
                <a:latin typeface="华文楷体" panose="02010600040101010101" pitchFamily="2" charset="-122"/>
                <a:ea typeface="华文楷体" panose="02010600040101010101" pitchFamily="2" charset="-122"/>
              </a:rPr>
              <a:t>叁</a:t>
            </a:r>
          </a:p>
        </p:txBody>
      </p:sp>
      <p:sp>
        <p:nvSpPr>
          <p:cNvPr id="67" name="椭圆 66">
            <a:extLst>
              <a:ext uri="{FF2B5EF4-FFF2-40B4-BE49-F238E27FC236}">
                <a16:creationId xmlns:a16="http://schemas.microsoft.com/office/drawing/2014/main" id="{0AC76470-B75C-410A-BC31-28C1D481FADA}"/>
              </a:ext>
            </a:extLst>
          </p:cNvPr>
          <p:cNvSpPr/>
          <p:nvPr/>
        </p:nvSpPr>
        <p:spPr>
          <a:xfrm>
            <a:off x="6192246" y="4936510"/>
            <a:ext cx="636272" cy="632595"/>
          </a:xfrm>
          <a:prstGeom prst="ellipse">
            <a:avLst/>
          </a:prstGeom>
          <a:noFill/>
          <a:ln w="19050">
            <a:solidFill>
              <a:srgbClr val="B69F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03" rtl="0" eaLnBrk="1" fontAlgn="auto" latinLnBrk="0" hangingPunct="1">
              <a:lnSpc>
                <a:spcPct val="100000"/>
              </a:lnSpc>
              <a:spcBef>
                <a:spcPts val="0"/>
              </a:spcBef>
              <a:spcAft>
                <a:spcPts val="0"/>
              </a:spcAft>
              <a:buClrTx/>
              <a:buSzTx/>
              <a:buFontTx/>
              <a:buNone/>
              <a:tabLst/>
              <a:defRPr/>
            </a:pPr>
            <a:endParaRPr kumimoji="0" lang="zh-CN" altLang="en-US" sz="1799" i="0" u="none" strike="noStrike" kern="1200" cap="none" spc="0" normalizeH="0" baseline="0" noProof="0" dirty="0">
              <a:ln>
                <a:noFill/>
              </a:ln>
              <a:solidFill>
                <a:srgbClr val="A37957"/>
              </a:solidFill>
              <a:effectLst/>
              <a:uLnTx/>
              <a:uFillTx/>
              <a:latin typeface="华文楷体" panose="02010600040101010101" pitchFamily="2" charset="-122"/>
              <a:ea typeface="华文楷体" panose="02010600040101010101" pitchFamily="2" charset="-122"/>
            </a:endParaRPr>
          </a:p>
        </p:txBody>
      </p:sp>
      <p:sp>
        <p:nvSpPr>
          <p:cNvPr id="68" name="椭圆 67">
            <a:extLst>
              <a:ext uri="{FF2B5EF4-FFF2-40B4-BE49-F238E27FC236}">
                <a16:creationId xmlns:a16="http://schemas.microsoft.com/office/drawing/2014/main" id="{855C8203-4B4F-47D3-9588-0B74AD1C3D43}"/>
              </a:ext>
            </a:extLst>
          </p:cNvPr>
          <p:cNvSpPr/>
          <p:nvPr/>
        </p:nvSpPr>
        <p:spPr>
          <a:xfrm>
            <a:off x="6239248" y="4981673"/>
            <a:ext cx="542269" cy="542269"/>
          </a:xfrm>
          <a:prstGeom prst="ellipse">
            <a:avLst/>
          </a:prstGeom>
          <a:noFill/>
          <a:ln w="9525">
            <a:solidFill>
              <a:srgbClr val="B69F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03" rtl="0" eaLnBrk="1" fontAlgn="auto" latinLnBrk="0" hangingPunct="1">
              <a:lnSpc>
                <a:spcPct val="100000"/>
              </a:lnSpc>
              <a:spcBef>
                <a:spcPts val="0"/>
              </a:spcBef>
              <a:spcAft>
                <a:spcPts val="0"/>
              </a:spcAft>
              <a:buClrTx/>
              <a:buSzTx/>
              <a:buFontTx/>
              <a:buNone/>
              <a:tabLst/>
              <a:defRPr/>
            </a:pPr>
            <a:endParaRPr kumimoji="0" lang="zh-CN" altLang="en-US" sz="1799" i="0" u="none" strike="noStrike" kern="1200" cap="none" spc="0" normalizeH="0" baseline="0" noProof="0" dirty="0">
              <a:ln>
                <a:noFill/>
              </a:ln>
              <a:solidFill>
                <a:srgbClr val="A37957"/>
              </a:solidFill>
              <a:effectLst/>
              <a:uLnTx/>
              <a:uFillTx/>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0534813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0B71AA8-C553-40B5-A895-34FDFE5F7818}"/>
              </a:ext>
            </a:extLst>
          </p:cNvPr>
          <p:cNvPicPr>
            <a:picLocks noChangeAspect="1"/>
          </p:cNvPicPr>
          <p:nvPr/>
        </p:nvPicPr>
        <p:blipFill rotWithShape="1">
          <a:blip r:embed="rId3">
            <a:extLst>
              <a:ext uri="{28A0092B-C50C-407E-A947-70E740481C1C}">
                <a14:useLocalDpi xmlns:a14="http://schemas.microsoft.com/office/drawing/2010/main" val="0"/>
              </a:ext>
            </a:extLst>
          </a:blip>
          <a:srcRect r="2834"/>
          <a:stretch/>
        </p:blipFill>
        <p:spPr>
          <a:xfrm>
            <a:off x="0" y="865900"/>
            <a:ext cx="12192000" cy="5037861"/>
          </a:xfrm>
          <a:prstGeom prst="rect">
            <a:avLst/>
          </a:prstGeom>
        </p:spPr>
      </p:pic>
      <p:pic>
        <p:nvPicPr>
          <p:cNvPr id="20" name="图片 19">
            <a:extLst>
              <a:ext uri="{FF2B5EF4-FFF2-40B4-BE49-F238E27FC236}">
                <a16:creationId xmlns:a16="http://schemas.microsoft.com/office/drawing/2014/main" id="{940E45C9-226B-434F-8B38-C1F5A9A16361}"/>
              </a:ext>
            </a:extLst>
          </p:cNvPr>
          <p:cNvPicPr>
            <a:picLocks noChangeAspect="1"/>
          </p:cNvPicPr>
          <p:nvPr/>
        </p:nvPicPr>
        <p:blipFill>
          <a:blip r:embed="rId4">
            <a:extLst>
              <a:ext uri="{28A0092B-C50C-407E-A947-70E740481C1C}">
                <a14:useLocalDpi xmlns:a14="http://schemas.microsoft.com/office/drawing/2010/main" val="0"/>
              </a:ext>
            </a:extLst>
          </a:blip>
          <a:srcRect l="32526" t="24218" r="33954" b="16190"/>
          <a:stretch>
            <a:fillRect/>
          </a:stretch>
        </p:blipFill>
        <p:spPr>
          <a:xfrm>
            <a:off x="3796999" y="1053498"/>
            <a:ext cx="4598002" cy="4598002"/>
          </a:xfrm>
          <a:custGeom>
            <a:avLst/>
            <a:gdLst>
              <a:gd name="connsiteX0" fmla="*/ 2043404 w 4086808"/>
              <a:gd name="connsiteY0" fmla="*/ 0 h 4086808"/>
              <a:gd name="connsiteX1" fmla="*/ 4086808 w 4086808"/>
              <a:gd name="connsiteY1" fmla="*/ 2043404 h 4086808"/>
              <a:gd name="connsiteX2" fmla="*/ 2043404 w 4086808"/>
              <a:gd name="connsiteY2" fmla="*/ 4086808 h 4086808"/>
              <a:gd name="connsiteX3" fmla="*/ 0 w 4086808"/>
              <a:gd name="connsiteY3" fmla="*/ 2043404 h 4086808"/>
              <a:gd name="connsiteX4" fmla="*/ 2043404 w 4086808"/>
              <a:gd name="connsiteY4" fmla="*/ 0 h 4086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6808" h="4086808">
                <a:moveTo>
                  <a:pt x="2043404" y="0"/>
                </a:moveTo>
                <a:cubicBezTo>
                  <a:pt x="3171945" y="0"/>
                  <a:pt x="4086808" y="914863"/>
                  <a:pt x="4086808" y="2043404"/>
                </a:cubicBezTo>
                <a:cubicBezTo>
                  <a:pt x="4086808" y="3171945"/>
                  <a:pt x="3171945" y="4086808"/>
                  <a:pt x="2043404" y="4086808"/>
                </a:cubicBezTo>
                <a:cubicBezTo>
                  <a:pt x="914863" y="4086808"/>
                  <a:pt x="0" y="3171945"/>
                  <a:pt x="0" y="2043404"/>
                </a:cubicBezTo>
                <a:cubicBezTo>
                  <a:pt x="0" y="914863"/>
                  <a:pt x="914863" y="0"/>
                  <a:pt x="2043404" y="0"/>
                </a:cubicBezTo>
                <a:close/>
              </a:path>
            </a:pathLst>
          </a:custGeom>
          <a:effectLst>
            <a:outerShdw blurRad="50800" dist="38100" dir="5400000" algn="t" rotWithShape="0">
              <a:prstClr val="black">
                <a:alpha val="40000"/>
              </a:prstClr>
            </a:outerShdw>
          </a:effectLst>
        </p:spPr>
      </p:pic>
      <p:pic>
        <p:nvPicPr>
          <p:cNvPr id="15" name="图片 14">
            <a:extLst>
              <a:ext uri="{FF2B5EF4-FFF2-40B4-BE49-F238E27FC236}">
                <a16:creationId xmlns:a16="http://schemas.microsoft.com/office/drawing/2014/main" id="{BBC841AA-9C73-40B8-BC42-7893A88CF60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5631" t="1322" b="73215"/>
          <a:stretch/>
        </p:blipFill>
        <p:spPr>
          <a:xfrm rot="9900061" flipH="1" flipV="1">
            <a:off x="6240793" y="1517508"/>
            <a:ext cx="1448469" cy="965054"/>
          </a:xfrm>
          <a:prstGeom prst="rect">
            <a:avLst/>
          </a:prstGeom>
        </p:spPr>
      </p:pic>
      <p:pic>
        <p:nvPicPr>
          <p:cNvPr id="16" name="图片 15">
            <a:extLst>
              <a:ext uri="{FF2B5EF4-FFF2-40B4-BE49-F238E27FC236}">
                <a16:creationId xmlns:a16="http://schemas.microsoft.com/office/drawing/2014/main" id="{45DE468E-44E9-4E28-A215-3A69F089433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18016"/>
          <a:stretch/>
        </p:blipFill>
        <p:spPr>
          <a:xfrm>
            <a:off x="5757133" y="2408560"/>
            <a:ext cx="2736752" cy="2912402"/>
          </a:xfrm>
          <a:prstGeom prst="rect">
            <a:avLst/>
          </a:prstGeom>
        </p:spPr>
      </p:pic>
      <p:sp>
        <p:nvSpPr>
          <p:cNvPr id="18" name="文本框 17">
            <a:extLst>
              <a:ext uri="{FF2B5EF4-FFF2-40B4-BE49-F238E27FC236}">
                <a16:creationId xmlns:a16="http://schemas.microsoft.com/office/drawing/2014/main" id="{5E6A73B5-6511-41F7-B9EB-83E8B348E240}"/>
              </a:ext>
            </a:extLst>
          </p:cNvPr>
          <p:cNvSpPr txBox="1"/>
          <p:nvPr/>
        </p:nvSpPr>
        <p:spPr>
          <a:xfrm>
            <a:off x="4991020" y="1727200"/>
            <a:ext cx="861774" cy="3001344"/>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400" i="0" u="none" strike="noStrike" kern="1200" cap="none" spc="0" normalizeH="0" baseline="0" noProof="0">
                <a:ln>
                  <a:noFill/>
                </a:ln>
                <a:solidFill>
                  <a:srgbClr val="C00000"/>
                </a:solidFill>
                <a:effectLst/>
                <a:uLnTx/>
                <a:uFillTx/>
                <a:latin typeface="华文楷体" panose="02010600040101010101" pitchFamily="2" charset="-122"/>
                <a:ea typeface="华文楷体" panose="02010600040101010101" pitchFamily="2" charset="-122"/>
              </a:rPr>
              <a:t>感谢</a:t>
            </a:r>
            <a:r>
              <a:rPr kumimoji="0" lang="zh-CN" altLang="en-US" sz="4400"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rPr>
              <a:t>观看</a:t>
            </a:r>
            <a:endParaRPr kumimoji="0" lang="zh-CN" altLang="en-US" sz="4400" i="0" u="none" strike="noStrike" kern="1200" cap="none" spc="0" normalizeH="0" baseline="0" noProof="0" dirty="0">
              <a:ln>
                <a:noFill/>
              </a:ln>
              <a:solidFill>
                <a:prstClr val="black"/>
              </a:solidFill>
              <a:effectLst/>
              <a:uLnTx/>
              <a:uFillTx/>
              <a:latin typeface="华文楷体" panose="02010600040101010101" pitchFamily="2" charset="-122"/>
              <a:ea typeface="华文楷体" panose="02010600040101010101" pitchFamily="2" charset="-122"/>
            </a:endParaRPr>
          </a:p>
        </p:txBody>
      </p:sp>
      <p:sp>
        <p:nvSpPr>
          <p:cNvPr id="19" name="矩形 18">
            <a:extLst>
              <a:ext uri="{FF2B5EF4-FFF2-40B4-BE49-F238E27FC236}">
                <a16:creationId xmlns:a16="http://schemas.microsoft.com/office/drawing/2014/main" id="{47ACC383-572D-4706-BEE5-EACFC2B1FE99}"/>
              </a:ext>
            </a:extLst>
          </p:cNvPr>
          <p:cNvSpPr/>
          <p:nvPr/>
        </p:nvSpPr>
        <p:spPr>
          <a:xfrm>
            <a:off x="4277600" y="2180461"/>
            <a:ext cx="738664" cy="1917023"/>
          </a:xfrm>
          <a:prstGeom prst="rect">
            <a:avLst/>
          </a:prstGeom>
          <a:noFill/>
        </p:spPr>
        <p:txBody>
          <a:bodyPr vert="eaVert" wrap="square">
            <a:spAutoFit/>
          </a:bodyPr>
          <a:lstStyle/>
          <a:p>
            <a:pPr marL="0" marR="0" lvl="0" indent="0" algn="l" defTabSz="1218804"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85000"/>
                    <a:lumOff val="15000"/>
                  </a:prstClr>
                </a:solidFill>
                <a:effectLst/>
                <a:uLnTx/>
                <a:uFillTx/>
                <a:latin typeface="华文楷体" panose="02010600040101010101" pitchFamily="2" charset="-122"/>
                <a:ea typeface="华文楷体" panose="02010600040101010101" pitchFamily="2" charset="-122"/>
                <a:cs typeface="+mn-cs"/>
              </a:rPr>
              <a:t>演讲人</a:t>
            </a:r>
            <a:r>
              <a:rPr kumimoji="0" lang="zh-CN" altLang="en-US" sz="1800" b="0" i="0" u="none" strike="noStrike" kern="1200" cap="none" spc="0" normalizeH="0" baseline="0" noProof="0" dirty="0" smtClean="0">
                <a:ln>
                  <a:noFill/>
                </a:ln>
                <a:solidFill>
                  <a:prstClr val="black">
                    <a:lumMod val="85000"/>
                    <a:lumOff val="15000"/>
                  </a:prstClr>
                </a:solidFill>
                <a:effectLst/>
                <a:uLnTx/>
                <a:uFillTx/>
                <a:latin typeface="华文楷体" panose="02010600040101010101" pitchFamily="2" charset="-122"/>
                <a:ea typeface="华文楷体" panose="02010600040101010101" pitchFamily="2" charset="-122"/>
                <a:cs typeface="+mn-cs"/>
              </a:rPr>
              <a:t>：小鹿</a:t>
            </a:r>
            <a:r>
              <a:rPr kumimoji="0" lang="en-US" altLang="zh-CN" sz="1800" b="0" i="0" u="none" strike="noStrike" kern="1200" cap="none" spc="0" normalizeH="0" baseline="0" noProof="0" dirty="0" err="1" smtClean="0">
                <a:ln>
                  <a:noFill/>
                </a:ln>
                <a:solidFill>
                  <a:prstClr val="black">
                    <a:lumMod val="85000"/>
                    <a:lumOff val="15000"/>
                  </a:prstClr>
                </a:solidFill>
                <a:effectLst/>
                <a:uLnTx/>
                <a:uFillTx/>
                <a:latin typeface="华文楷体" panose="02010600040101010101" pitchFamily="2" charset="-122"/>
                <a:ea typeface="华文楷体" panose="02010600040101010101" pitchFamily="2" charset="-122"/>
                <a:cs typeface="+mn-cs"/>
              </a:rPr>
              <a:t>ppt</a:t>
            </a:r>
            <a:endParaRPr kumimoji="0" lang="zh-CN" altLang="en-US" sz="1800" b="0" i="0" u="none" strike="noStrike" kern="1200" cap="none" spc="0" normalizeH="0" baseline="0" noProof="0" dirty="0">
              <a:ln>
                <a:noFill/>
              </a:ln>
              <a:solidFill>
                <a:prstClr val="black">
                  <a:lumMod val="85000"/>
                  <a:lumOff val="15000"/>
                </a:prstClr>
              </a:solidFill>
              <a:effectLst/>
              <a:uLnTx/>
              <a:uFillTx/>
              <a:latin typeface="华文楷体" panose="02010600040101010101" pitchFamily="2" charset="-122"/>
              <a:ea typeface="华文楷体" panose="02010600040101010101" pitchFamily="2" charset="-122"/>
              <a:cs typeface="+mn-cs"/>
            </a:endParaRPr>
          </a:p>
        </p:txBody>
      </p:sp>
      <p:pic>
        <p:nvPicPr>
          <p:cNvPr id="21" name="图片 20">
            <a:extLst>
              <a:ext uri="{FF2B5EF4-FFF2-40B4-BE49-F238E27FC236}">
                <a16:creationId xmlns:a16="http://schemas.microsoft.com/office/drawing/2014/main" id="{84C3BE43-F90E-46B2-8D3C-2444EE4F826F}"/>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r="69696" b="79733"/>
          <a:stretch/>
        </p:blipFill>
        <p:spPr>
          <a:xfrm>
            <a:off x="4599032" y="4030972"/>
            <a:ext cx="396819" cy="398084"/>
          </a:xfrm>
          <a:prstGeom prst="rect">
            <a:avLst/>
          </a:prstGeom>
        </p:spPr>
      </p:pic>
    </p:spTree>
    <p:extLst>
      <p:ext uri="{BB962C8B-B14F-4D97-AF65-F5344CB8AC3E}">
        <p14:creationId xmlns:p14="http://schemas.microsoft.com/office/powerpoint/2010/main" val="248292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 name="图片 78">
            <a:extLst>
              <a:ext uri="{FF2B5EF4-FFF2-40B4-BE49-F238E27FC236}">
                <a16:creationId xmlns:a16="http://schemas.microsoft.com/office/drawing/2014/main" id="{D3C9C105-15A3-46EB-AE36-2A22FE841B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20365"/>
            <a:ext cx="12192000" cy="6037635"/>
          </a:xfrm>
          <a:prstGeom prst="rect">
            <a:avLst/>
          </a:prstGeom>
        </p:spPr>
      </p:pic>
      <p:pic>
        <p:nvPicPr>
          <p:cNvPr id="27" name="图片 26">
            <a:extLst>
              <a:ext uri="{FF2B5EF4-FFF2-40B4-BE49-F238E27FC236}">
                <a16:creationId xmlns:a16="http://schemas.microsoft.com/office/drawing/2014/main" id="{7E965AE1-E275-4863-9627-A695325D2244}"/>
              </a:ext>
            </a:extLst>
          </p:cNvPr>
          <p:cNvPicPr>
            <a:picLocks noChangeAspect="1"/>
          </p:cNvPicPr>
          <p:nvPr/>
        </p:nvPicPr>
        <p:blipFill rotWithShape="1">
          <a:blip r:embed="rId3">
            <a:extLst>
              <a:ext uri="{28A0092B-C50C-407E-A947-70E740481C1C}">
                <a14:useLocalDpi xmlns:a14="http://schemas.microsoft.com/office/drawing/2010/main" val="0"/>
              </a:ext>
            </a:extLst>
          </a:blip>
          <a:srcRect l="9287" t="54821" r="59127" b="23360"/>
          <a:stretch/>
        </p:blipFill>
        <p:spPr>
          <a:xfrm rot="12156430">
            <a:off x="2347968" y="2442002"/>
            <a:ext cx="1904056" cy="1496327"/>
          </a:xfrm>
          <a:prstGeom prst="rect">
            <a:avLst/>
          </a:prstGeom>
        </p:spPr>
      </p:pic>
      <p:pic>
        <p:nvPicPr>
          <p:cNvPr id="37" name="图片 36">
            <a:extLst>
              <a:ext uri="{FF2B5EF4-FFF2-40B4-BE49-F238E27FC236}">
                <a16:creationId xmlns:a16="http://schemas.microsoft.com/office/drawing/2014/main" id="{99F3B586-EF2A-4B5D-AC78-D1D4F0EA4A90}"/>
              </a:ext>
            </a:extLst>
          </p:cNvPr>
          <p:cNvPicPr>
            <a:picLocks noChangeAspect="1"/>
          </p:cNvPicPr>
          <p:nvPr/>
        </p:nvPicPr>
        <p:blipFill rotWithShape="1">
          <a:blip r:embed="rId3">
            <a:extLst>
              <a:ext uri="{28A0092B-C50C-407E-A947-70E740481C1C}">
                <a14:useLocalDpi xmlns:a14="http://schemas.microsoft.com/office/drawing/2010/main" val="0"/>
              </a:ext>
            </a:extLst>
          </a:blip>
          <a:srcRect l="9287" t="54821" r="59127" b="23360"/>
          <a:stretch/>
        </p:blipFill>
        <p:spPr>
          <a:xfrm rot="12156430">
            <a:off x="2195568" y="2289602"/>
            <a:ext cx="1904056" cy="1496327"/>
          </a:xfrm>
          <a:prstGeom prst="rect">
            <a:avLst/>
          </a:prstGeom>
        </p:spPr>
      </p:pic>
      <p:pic>
        <p:nvPicPr>
          <p:cNvPr id="30" name="图片 29">
            <a:extLst>
              <a:ext uri="{FF2B5EF4-FFF2-40B4-BE49-F238E27FC236}">
                <a16:creationId xmlns:a16="http://schemas.microsoft.com/office/drawing/2014/main" id="{E79DD085-87BE-4E2C-A9B6-9BB2762BD6CF}"/>
              </a:ext>
            </a:extLst>
          </p:cNvPr>
          <p:cNvPicPr>
            <a:picLocks noChangeAspect="1"/>
          </p:cNvPicPr>
          <p:nvPr/>
        </p:nvPicPr>
        <p:blipFill rotWithShape="1">
          <a:blip r:embed="rId3">
            <a:extLst>
              <a:ext uri="{28A0092B-C50C-407E-A947-70E740481C1C}">
                <a14:useLocalDpi xmlns:a14="http://schemas.microsoft.com/office/drawing/2010/main" val="0"/>
              </a:ext>
            </a:extLst>
          </a:blip>
          <a:srcRect l="4803" t="37487" r="68098" b="48413"/>
          <a:stretch/>
        </p:blipFill>
        <p:spPr>
          <a:xfrm rot="2643003">
            <a:off x="739051" y="2765725"/>
            <a:ext cx="2456864" cy="1454303"/>
          </a:xfrm>
          <a:prstGeom prst="rect">
            <a:avLst/>
          </a:prstGeom>
        </p:spPr>
      </p:pic>
      <p:sp>
        <p:nvSpPr>
          <p:cNvPr id="24" name="矩形 23">
            <a:extLst>
              <a:ext uri="{FF2B5EF4-FFF2-40B4-BE49-F238E27FC236}">
                <a16:creationId xmlns:a16="http://schemas.microsoft.com/office/drawing/2014/main" id="{B9FC31A2-67EE-416E-BF93-FF5ED46DA6A6}"/>
              </a:ext>
            </a:extLst>
          </p:cNvPr>
          <p:cNvSpPr/>
          <p:nvPr/>
        </p:nvSpPr>
        <p:spPr>
          <a:xfrm>
            <a:off x="0" y="2172"/>
            <a:ext cx="12192000" cy="818193"/>
          </a:xfrm>
          <a:prstGeom prst="rect">
            <a:avLst/>
          </a:prstGeom>
          <a:blipFill dpi="0" rotWithShape="1">
            <a:blip r:embed="rId4">
              <a:extLst>
                <a:ext uri="{28A0092B-C50C-407E-A947-70E740481C1C}">
                  <a14:useLocalDpi xmlns:a14="http://schemas.microsoft.com/office/drawing/2010/main" val="0"/>
                </a:ext>
              </a:extLst>
            </a:blip>
            <a:srcRect/>
            <a:stretch>
              <a:fillRect t="-225131" b="-372011"/>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61" name="椭圆 60">
            <a:extLst>
              <a:ext uri="{FF2B5EF4-FFF2-40B4-BE49-F238E27FC236}">
                <a16:creationId xmlns:a16="http://schemas.microsoft.com/office/drawing/2014/main" id="{84D6B6F1-200D-4EBB-8E61-5D846F387EEE}"/>
              </a:ext>
            </a:extLst>
          </p:cNvPr>
          <p:cNvSpPr/>
          <p:nvPr/>
        </p:nvSpPr>
        <p:spPr>
          <a:xfrm>
            <a:off x="1607776" y="2577300"/>
            <a:ext cx="2024259" cy="2024258"/>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AEAC9"/>
              </a:solidFill>
              <a:effectLst/>
              <a:uLnTx/>
              <a:uFillTx/>
              <a:latin typeface="等线"/>
              <a:ea typeface="等线" panose="02010600030101010101" pitchFamily="2" charset="-122"/>
              <a:cs typeface="+mn-cs"/>
            </a:endParaRPr>
          </a:p>
        </p:txBody>
      </p:sp>
      <p:sp>
        <p:nvSpPr>
          <p:cNvPr id="63" name="文本框 62">
            <a:extLst>
              <a:ext uri="{FF2B5EF4-FFF2-40B4-BE49-F238E27FC236}">
                <a16:creationId xmlns:a16="http://schemas.microsoft.com/office/drawing/2014/main" id="{0990F27F-B9B8-41E2-BFB7-B012D319F963}"/>
              </a:ext>
            </a:extLst>
          </p:cNvPr>
          <p:cNvSpPr txBox="1"/>
          <p:nvPr/>
        </p:nvSpPr>
        <p:spPr>
          <a:xfrm>
            <a:off x="5434624" y="2627523"/>
            <a:ext cx="492443" cy="3077210"/>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B18D6E"/>
                </a:solidFill>
                <a:effectLst/>
                <a:uLnTx/>
                <a:uFillTx/>
                <a:latin typeface="华文楷体" panose="02010600040101010101" pitchFamily="2" charset="-122"/>
                <a:ea typeface="华文楷体" panose="02010600040101010101" pitchFamily="2" charset="-122"/>
                <a:cs typeface="+mn-cs"/>
              </a:rPr>
              <a:t>点击输入标题内容</a:t>
            </a:r>
          </a:p>
        </p:txBody>
      </p:sp>
      <p:sp>
        <p:nvSpPr>
          <p:cNvPr id="64" name="文本框 63">
            <a:extLst>
              <a:ext uri="{FF2B5EF4-FFF2-40B4-BE49-F238E27FC236}">
                <a16:creationId xmlns:a16="http://schemas.microsoft.com/office/drawing/2014/main" id="{A3252F53-00E7-47E4-9065-82889F488390}"/>
              </a:ext>
            </a:extLst>
          </p:cNvPr>
          <p:cNvSpPr txBox="1"/>
          <p:nvPr/>
        </p:nvSpPr>
        <p:spPr>
          <a:xfrm>
            <a:off x="6910066" y="2627523"/>
            <a:ext cx="492443" cy="3077210"/>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B18D6E"/>
                </a:solidFill>
                <a:effectLst/>
                <a:uLnTx/>
                <a:uFillTx/>
                <a:latin typeface="华文楷体" panose="02010600040101010101" pitchFamily="2" charset="-122"/>
                <a:ea typeface="华文楷体" panose="02010600040101010101" pitchFamily="2" charset="-122"/>
                <a:cs typeface="+mn-cs"/>
              </a:rPr>
              <a:t>点击输入标题内容</a:t>
            </a:r>
          </a:p>
        </p:txBody>
      </p:sp>
      <p:sp>
        <p:nvSpPr>
          <p:cNvPr id="65" name="文本框 64">
            <a:extLst>
              <a:ext uri="{FF2B5EF4-FFF2-40B4-BE49-F238E27FC236}">
                <a16:creationId xmlns:a16="http://schemas.microsoft.com/office/drawing/2014/main" id="{36871117-4CD9-460D-B9CD-E7861C7BC5D5}"/>
              </a:ext>
            </a:extLst>
          </p:cNvPr>
          <p:cNvSpPr txBox="1"/>
          <p:nvPr/>
        </p:nvSpPr>
        <p:spPr>
          <a:xfrm>
            <a:off x="8348680" y="2627523"/>
            <a:ext cx="492443" cy="3077210"/>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B18D6E"/>
                </a:solidFill>
                <a:effectLst/>
                <a:uLnTx/>
                <a:uFillTx/>
                <a:latin typeface="华文楷体" panose="02010600040101010101" pitchFamily="2" charset="-122"/>
                <a:ea typeface="华文楷体" panose="02010600040101010101" pitchFamily="2" charset="-122"/>
                <a:cs typeface="+mn-cs"/>
              </a:rPr>
              <a:t>点击输入标题内容</a:t>
            </a:r>
          </a:p>
        </p:txBody>
      </p:sp>
      <p:sp>
        <p:nvSpPr>
          <p:cNvPr id="66" name="文本框 65">
            <a:extLst>
              <a:ext uri="{FF2B5EF4-FFF2-40B4-BE49-F238E27FC236}">
                <a16:creationId xmlns:a16="http://schemas.microsoft.com/office/drawing/2014/main" id="{E5BDE2C3-AA14-4777-8F83-98D2705B479D}"/>
              </a:ext>
            </a:extLst>
          </p:cNvPr>
          <p:cNvSpPr txBox="1"/>
          <p:nvPr/>
        </p:nvSpPr>
        <p:spPr>
          <a:xfrm>
            <a:off x="9784396" y="2627523"/>
            <a:ext cx="492443" cy="3190079"/>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B18D6E"/>
                </a:solidFill>
                <a:effectLst/>
                <a:uLnTx/>
                <a:uFillTx/>
                <a:latin typeface="华文楷体" panose="02010600040101010101" pitchFamily="2" charset="-122"/>
                <a:ea typeface="华文楷体" panose="02010600040101010101" pitchFamily="2" charset="-122"/>
                <a:cs typeface="+mn-cs"/>
              </a:rPr>
              <a:t>点击输入标题内容</a:t>
            </a:r>
          </a:p>
        </p:txBody>
      </p:sp>
      <p:sp>
        <p:nvSpPr>
          <p:cNvPr id="67" name="文本框 66">
            <a:extLst>
              <a:ext uri="{FF2B5EF4-FFF2-40B4-BE49-F238E27FC236}">
                <a16:creationId xmlns:a16="http://schemas.microsoft.com/office/drawing/2014/main" id="{0A7CB279-C1AD-4C78-91BE-E880EE7B64F3}"/>
              </a:ext>
            </a:extLst>
          </p:cNvPr>
          <p:cNvSpPr txBox="1"/>
          <p:nvPr/>
        </p:nvSpPr>
        <p:spPr>
          <a:xfrm>
            <a:off x="9674476" y="2039266"/>
            <a:ext cx="677108" cy="626132"/>
          </a:xfrm>
          <a:prstGeom prst="rect">
            <a:avLst/>
          </a:prstGeom>
          <a:noFill/>
        </p:spPr>
        <p:txBody>
          <a:bodyPr vert="eaVert" wrap="none" rtlCol="0">
            <a:spAutoFit/>
          </a:bodyPr>
          <a:lstStyle/>
          <a:p>
            <a:pPr marL="0" marR="0" lvl="0" indent="0" algn="ctr" defTabSz="914103"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B18D6E"/>
                </a:solidFill>
                <a:effectLst/>
                <a:uLnTx/>
                <a:uFillTx/>
                <a:latin typeface="华文楷体" panose="02010600040101010101" pitchFamily="2" charset="-122"/>
                <a:ea typeface="华文楷体" panose="02010600040101010101" pitchFamily="2" charset="-122"/>
                <a:cs typeface="+mn-cs"/>
              </a:rPr>
              <a:t>壹</a:t>
            </a:r>
          </a:p>
        </p:txBody>
      </p:sp>
      <p:sp>
        <p:nvSpPr>
          <p:cNvPr id="68" name="椭圆 67">
            <a:extLst>
              <a:ext uri="{FF2B5EF4-FFF2-40B4-BE49-F238E27FC236}">
                <a16:creationId xmlns:a16="http://schemas.microsoft.com/office/drawing/2014/main" id="{2E2B31FF-A907-47E2-AA7C-A0DA8628C0D0}"/>
              </a:ext>
            </a:extLst>
          </p:cNvPr>
          <p:cNvSpPr/>
          <p:nvPr/>
        </p:nvSpPr>
        <p:spPr>
          <a:xfrm>
            <a:off x="9691184" y="2032347"/>
            <a:ext cx="643692" cy="639971"/>
          </a:xfrm>
          <a:prstGeom prst="ellipse">
            <a:avLst/>
          </a:prstGeom>
          <a:noFill/>
          <a:ln w="19050">
            <a:solidFill>
              <a:srgbClr val="B18D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03"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B18D6E"/>
              </a:solidFill>
              <a:effectLst/>
              <a:uLnTx/>
              <a:uFillTx/>
              <a:latin typeface="华文楷体" panose="02010600040101010101" pitchFamily="2" charset="-122"/>
              <a:ea typeface="华文楷体" panose="02010600040101010101" pitchFamily="2" charset="-122"/>
              <a:cs typeface="+mn-cs"/>
            </a:endParaRPr>
          </a:p>
        </p:txBody>
      </p:sp>
      <p:sp>
        <p:nvSpPr>
          <p:cNvPr id="69" name="椭圆 68">
            <a:extLst>
              <a:ext uri="{FF2B5EF4-FFF2-40B4-BE49-F238E27FC236}">
                <a16:creationId xmlns:a16="http://schemas.microsoft.com/office/drawing/2014/main" id="{8667188B-6A18-49FF-A244-7A3BC543F8F3}"/>
              </a:ext>
            </a:extLst>
          </p:cNvPr>
          <p:cNvSpPr/>
          <p:nvPr/>
        </p:nvSpPr>
        <p:spPr>
          <a:xfrm>
            <a:off x="9738735" y="2078037"/>
            <a:ext cx="548591" cy="548590"/>
          </a:xfrm>
          <a:prstGeom prst="ellipse">
            <a:avLst/>
          </a:prstGeom>
          <a:noFill/>
          <a:ln w="9525">
            <a:solidFill>
              <a:srgbClr val="B18D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03"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B18D6E"/>
              </a:solidFill>
              <a:effectLst/>
              <a:uLnTx/>
              <a:uFillTx/>
              <a:latin typeface="华文楷体" panose="02010600040101010101" pitchFamily="2" charset="-122"/>
              <a:ea typeface="华文楷体" panose="02010600040101010101" pitchFamily="2" charset="-122"/>
              <a:cs typeface="+mn-cs"/>
            </a:endParaRPr>
          </a:p>
        </p:txBody>
      </p:sp>
      <p:sp>
        <p:nvSpPr>
          <p:cNvPr id="70" name="文本框 69">
            <a:extLst>
              <a:ext uri="{FF2B5EF4-FFF2-40B4-BE49-F238E27FC236}">
                <a16:creationId xmlns:a16="http://schemas.microsoft.com/office/drawing/2014/main" id="{71A570FE-761F-485E-82DB-5DF1B077D15A}"/>
              </a:ext>
            </a:extLst>
          </p:cNvPr>
          <p:cNvSpPr txBox="1"/>
          <p:nvPr/>
        </p:nvSpPr>
        <p:spPr>
          <a:xfrm>
            <a:off x="8239207" y="2039266"/>
            <a:ext cx="677108" cy="626132"/>
          </a:xfrm>
          <a:prstGeom prst="rect">
            <a:avLst/>
          </a:prstGeom>
          <a:noFill/>
        </p:spPr>
        <p:txBody>
          <a:bodyPr vert="eaVert" wrap="none" rtlCol="0">
            <a:spAutoFit/>
          </a:bodyPr>
          <a:lstStyle/>
          <a:p>
            <a:pPr marL="0" marR="0" lvl="0" indent="0" algn="ctr" defTabSz="914103"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B18D6E"/>
                </a:solidFill>
                <a:effectLst/>
                <a:uLnTx/>
                <a:uFillTx/>
                <a:latin typeface="华文楷体" panose="02010600040101010101" pitchFamily="2" charset="-122"/>
                <a:ea typeface="华文楷体" panose="02010600040101010101" pitchFamily="2" charset="-122"/>
                <a:cs typeface="+mn-cs"/>
              </a:rPr>
              <a:t>贰</a:t>
            </a:r>
          </a:p>
        </p:txBody>
      </p:sp>
      <p:sp>
        <p:nvSpPr>
          <p:cNvPr id="71" name="椭圆 70">
            <a:extLst>
              <a:ext uri="{FF2B5EF4-FFF2-40B4-BE49-F238E27FC236}">
                <a16:creationId xmlns:a16="http://schemas.microsoft.com/office/drawing/2014/main" id="{30A38EA9-CCA3-4928-85E5-FA1911CF1E95}"/>
              </a:ext>
            </a:extLst>
          </p:cNvPr>
          <p:cNvSpPr/>
          <p:nvPr/>
        </p:nvSpPr>
        <p:spPr>
          <a:xfrm>
            <a:off x="8255915" y="2032347"/>
            <a:ext cx="643692" cy="639971"/>
          </a:xfrm>
          <a:prstGeom prst="ellipse">
            <a:avLst/>
          </a:prstGeom>
          <a:noFill/>
          <a:ln w="19050">
            <a:solidFill>
              <a:srgbClr val="B18D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03"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B18D6E"/>
              </a:solidFill>
              <a:effectLst/>
              <a:uLnTx/>
              <a:uFillTx/>
              <a:latin typeface="华文楷体" panose="02010600040101010101" pitchFamily="2" charset="-122"/>
              <a:ea typeface="华文楷体" panose="02010600040101010101" pitchFamily="2" charset="-122"/>
              <a:cs typeface="+mn-cs"/>
            </a:endParaRPr>
          </a:p>
        </p:txBody>
      </p:sp>
      <p:sp>
        <p:nvSpPr>
          <p:cNvPr id="72" name="椭圆 71">
            <a:extLst>
              <a:ext uri="{FF2B5EF4-FFF2-40B4-BE49-F238E27FC236}">
                <a16:creationId xmlns:a16="http://schemas.microsoft.com/office/drawing/2014/main" id="{24F9F5B0-D244-4607-A769-75CE2C2BBCFD}"/>
              </a:ext>
            </a:extLst>
          </p:cNvPr>
          <p:cNvSpPr/>
          <p:nvPr/>
        </p:nvSpPr>
        <p:spPr>
          <a:xfrm>
            <a:off x="8303466" y="2078037"/>
            <a:ext cx="548591" cy="548590"/>
          </a:xfrm>
          <a:prstGeom prst="ellipse">
            <a:avLst/>
          </a:prstGeom>
          <a:noFill/>
          <a:ln w="9525">
            <a:solidFill>
              <a:srgbClr val="B18D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03"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B18D6E"/>
              </a:solidFill>
              <a:effectLst/>
              <a:uLnTx/>
              <a:uFillTx/>
              <a:latin typeface="华文楷体" panose="02010600040101010101" pitchFamily="2" charset="-122"/>
              <a:ea typeface="华文楷体" panose="02010600040101010101" pitchFamily="2" charset="-122"/>
              <a:cs typeface="+mn-cs"/>
            </a:endParaRPr>
          </a:p>
        </p:txBody>
      </p:sp>
      <p:sp>
        <p:nvSpPr>
          <p:cNvPr id="73" name="文本框 72">
            <a:extLst>
              <a:ext uri="{FF2B5EF4-FFF2-40B4-BE49-F238E27FC236}">
                <a16:creationId xmlns:a16="http://schemas.microsoft.com/office/drawing/2014/main" id="{996CAC83-0062-4142-9B54-1A757AACAD7E}"/>
              </a:ext>
            </a:extLst>
          </p:cNvPr>
          <p:cNvSpPr txBox="1"/>
          <p:nvPr/>
        </p:nvSpPr>
        <p:spPr>
          <a:xfrm>
            <a:off x="6839428" y="2039266"/>
            <a:ext cx="677108" cy="626132"/>
          </a:xfrm>
          <a:prstGeom prst="rect">
            <a:avLst/>
          </a:prstGeom>
          <a:noFill/>
        </p:spPr>
        <p:txBody>
          <a:bodyPr vert="eaVert" wrap="none" rtlCol="0">
            <a:spAutoFit/>
          </a:bodyPr>
          <a:lstStyle/>
          <a:p>
            <a:pPr marL="0" marR="0" lvl="0" indent="0" algn="ctr" defTabSz="914103"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B18D6E"/>
                </a:solidFill>
                <a:effectLst/>
                <a:uLnTx/>
                <a:uFillTx/>
                <a:latin typeface="华文楷体" panose="02010600040101010101" pitchFamily="2" charset="-122"/>
                <a:ea typeface="华文楷体" panose="02010600040101010101" pitchFamily="2" charset="-122"/>
                <a:cs typeface="+mn-cs"/>
              </a:rPr>
              <a:t>叁</a:t>
            </a:r>
          </a:p>
        </p:txBody>
      </p:sp>
      <p:sp>
        <p:nvSpPr>
          <p:cNvPr id="74" name="椭圆 73">
            <a:extLst>
              <a:ext uri="{FF2B5EF4-FFF2-40B4-BE49-F238E27FC236}">
                <a16:creationId xmlns:a16="http://schemas.microsoft.com/office/drawing/2014/main" id="{A689AC96-B629-4464-B844-83F6CBA8786D}"/>
              </a:ext>
            </a:extLst>
          </p:cNvPr>
          <p:cNvSpPr/>
          <p:nvPr/>
        </p:nvSpPr>
        <p:spPr>
          <a:xfrm>
            <a:off x="6856136" y="2032347"/>
            <a:ext cx="643692" cy="639971"/>
          </a:xfrm>
          <a:prstGeom prst="ellipse">
            <a:avLst/>
          </a:prstGeom>
          <a:noFill/>
          <a:ln w="19050">
            <a:solidFill>
              <a:srgbClr val="B18D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03"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B18D6E"/>
              </a:solidFill>
              <a:effectLst/>
              <a:uLnTx/>
              <a:uFillTx/>
              <a:latin typeface="华文楷体" panose="02010600040101010101" pitchFamily="2" charset="-122"/>
              <a:ea typeface="华文楷体" panose="02010600040101010101" pitchFamily="2" charset="-122"/>
              <a:cs typeface="+mn-cs"/>
            </a:endParaRPr>
          </a:p>
        </p:txBody>
      </p:sp>
      <p:sp>
        <p:nvSpPr>
          <p:cNvPr id="75" name="椭圆 74">
            <a:extLst>
              <a:ext uri="{FF2B5EF4-FFF2-40B4-BE49-F238E27FC236}">
                <a16:creationId xmlns:a16="http://schemas.microsoft.com/office/drawing/2014/main" id="{F2F050D9-33F8-4FAC-84CD-E35EBFF323C3}"/>
              </a:ext>
            </a:extLst>
          </p:cNvPr>
          <p:cNvSpPr/>
          <p:nvPr/>
        </p:nvSpPr>
        <p:spPr>
          <a:xfrm>
            <a:off x="6903687" y="2078037"/>
            <a:ext cx="548591" cy="548590"/>
          </a:xfrm>
          <a:prstGeom prst="ellipse">
            <a:avLst/>
          </a:prstGeom>
          <a:noFill/>
          <a:ln w="9525">
            <a:solidFill>
              <a:srgbClr val="B18D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03"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B18D6E"/>
              </a:solidFill>
              <a:effectLst/>
              <a:uLnTx/>
              <a:uFillTx/>
              <a:latin typeface="华文楷体" panose="02010600040101010101" pitchFamily="2" charset="-122"/>
              <a:ea typeface="华文楷体" panose="02010600040101010101" pitchFamily="2" charset="-122"/>
              <a:cs typeface="+mn-cs"/>
            </a:endParaRPr>
          </a:p>
        </p:txBody>
      </p:sp>
      <p:sp>
        <p:nvSpPr>
          <p:cNvPr id="76" name="文本框 75">
            <a:extLst>
              <a:ext uri="{FF2B5EF4-FFF2-40B4-BE49-F238E27FC236}">
                <a16:creationId xmlns:a16="http://schemas.microsoft.com/office/drawing/2014/main" id="{18C705B9-2707-439B-8C92-E14149E3DA9A}"/>
              </a:ext>
            </a:extLst>
          </p:cNvPr>
          <p:cNvSpPr txBox="1"/>
          <p:nvPr/>
        </p:nvSpPr>
        <p:spPr>
          <a:xfrm>
            <a:off x="5324704" y="2039266"/>
            <a:ext cx="677108" cy="626132"/>
          </a:xfrm>
          <a:prstGeom prst="rect">
            <a:avLst/>
          </a:prstGeom>
          <a:noFill/>
        </p:spPr>
        <p:txBody>
          <a:bodyPr vert="eaVert" wrap="none" rtlCol="0">
            <a:spAutoFit/>
          </a:bodyPr>
          <a:lstStyle/>
          <a:p>
            <a:pPr marL="0" marR="0" lvl="0" indent="0" algn="ctr" defTabSz="914103"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B18D6E"/>
                </a:solidFill>
                <a:effectLst/>
                <a:uLnTx/>
                <a:uFillTx/>
                <a:latin typeface="华文楷体" panose="02010600040101010101" pitchFamily="2" charset="-122"/>
                <a:ea typeface="华文楷体" panose="02010600040101010101" pitchFamily="2" charset="-122"/>
                <a:cs typeface="+mn-cs"/>
              </a:rPr>
              <a:t>肆</a:t>
            </a:r>
          </a:p>
        </p:txBody>
      </p:sp>
      <p:sp>
        <p:nvSpPr>
          <p:cNvPr id="77" name="椭圆 76">
            <a:extLst>
              <a:ext uri="{FF2B5EF4-FFF2-40B4-BE49-F238E27FC236}">
                <a16:creationId xmlns:a16="http://schemas.microsoft.com/office/drawing/2014/main" id="{136A1627-8239-4D8F-A3FC-A09B2B299579}"/>
              </a:ext>
            </a:extLst>
          </p:cNvPr>
          <p:cNvSpPr/>
          <p:nvPr/>
        </p:nvSpPr>
        <p:spPr>
          <a:xfrm>
            <a:off x="5341412" y="2032347"/>
            <a:ext cx="643692" cy="639971"/>
          </a:xfrm>
          <a:prstGeom prst="ellipse">
            <a:avLst/>
          </a:prstGeom>
          <a:noFill/>
          <a:ln w="19050">
            <a:solidFill>
              <a:srgbClr val="B18D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03"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B18D6E"/>
              </a:solidFill>
              <a:effectLst/>
              <a:uLnTx/>
              <a:uFillTx/>
              <a:latin typeface="华文楷体" panose="02010600040101010101" pitchFamily="2" charset="-122"/>
              <a:ea typeface="华文楷体" panose="02010600040101010101" pitchFamily="2" charset="-122"/>
              <a:cs typeface="+mn-cs"/>
            </a:endParaRPr>
          </a:p>
        </p:txBody>
      </p:sp>
      <p:sp>
        <p:nvSpPr>
          <p:cNvPr id="78" name="椭圆 77">
            <a:extLst>
              <a:ext uri="{FF2B5EF4-FFF2-40B4-BE49-F238E27FC236}">
                <a16:creationId xmlns:a16="http://schemas.microsoft.com/office/drawing/2014/main" id="{3F33AFDA-E88C-4D35-B1C4-1E1F1DDFC982}"/>
              </a:ext>
            </a:extLst>
          </p:cNvPr>
          <p:cNvSpPr/>
          <p:nvPr/>
        </p:nvSpPr>
        <p:spPr>
          <a:xfrm>
            <a:off x="5388963" y="2078037"/>
            <a:ext cx="548591" cy="548590"/>
          </a:xfrm>
          <a:prstGeom prst="ellipse">
            <a:avLst/>
          </a:prstGeom>
          <a:noFill/>
          <a:ln w="9525">
            <a:solidFill>
              <a:srgbClr val="B18D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03"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B18D6E"/>
              </a:solidFill>
              <a:effectLst/>
              <a:uLnTx/>
              <a:uFillTx/>
              <a:latin typeface="华文楷体" panose="02010600040101010101" pitchFamily="2" charset="-122"/>
              <a:ea typeface="华文楷体" panose="02010600040101010101" pitchFamily="2" charset="-122"/>
              <a:cs typeface="+mn-cs"/>
            </a:endParaRPr>
          </a:p>
        </p:txBody>
      </p:sp>
      <p:pic>
        <p:nvPicPr>
          <p:cNvPr id="35" name="图片 34">
            <a:extLst>
              <a:ext uri="{FF2B5EF4-FFF2-40B4-BE49-F238E27FC236}">
                <a16:creationId xmlns:a16="http://schemas.microsoft.com/office/drawing/2014/main" id="{3C76B4C4-B337-4C3C-B8A2-309F891BBBC6}"/>
              </a:ext>
            </a:extLst>
          </p:cNvPr>
          <p:cNvPicPr>
            <a:picLocks noChangeAspect="1"/>
          </p:cNvPicPr>
          <p:nvPr/>
        </p:nvPicPr>
        <p:blipFill rotWithShape="1">
          <a:blip r:embed="rId3">
            <a:extLst>
              <a:ext uri="{28A0092B-C50C-407E-A947-70E740481C1C}">
                <a14:useLocalDpi xmlns:a14="http://schemas.microsoft.com/office/drawing/2010/main" val="0"/>
              </a:ext>
            </a:extLst>
          </a:blip>
          <a:srcRect l="4803" t="37487" r="68098" b="43567"/>
          <a:stretch/>
        </p:blipFill>
        <p:spPr>
          <a:xfrm>
            <a:off x="253470" y="2669359"/>
            <a:ext cx="2456864" cy="1954181"/>
          </a:xfrm>
          <a:custGeom>
            <a:avLst/>
            <a:gdLst>
              <a:gd name="connsiteX0" fmla="*/ 0 w 2456864"/>
              <a:gd name="connsiteY0" fmla="*/ 0 h 1954181"/>
              <a:gd name="connsiteX1" fmla="*/ 2456864 w 2456864"/>
              <a:gd name="connsiteY1" fmla="*/ 0 h 1954181"/>
              <a:gd name="connsiteX2" fmla="*/ 2456864 w 2456864"/>
              <a:gd name="connsiteY2" fmla="*/ 1954181 h 1954181"/>
              <a:gd name="connsiteX3" fmla="*/ 2313008 w 2456864"/>
              <a:gd name="connsiteY3" fmla="*/ 1954181 h 1954181"/>
              <a:gd name="connsiteX4" fmla="*/ 2413530 w 2456864"/>
              <a:gd name="connsiteY4" fmla="*/ 1943281 h 1954181"/>
              <a:gd name="connsiteX5" fmla="*/ 2108730 w 2456864"/>
              <a:gd name="connsiteY5" fmla="*/ 1912801 h 1954181"/>
              <a:gd name="connsiteX6" fmla="*/ 1842030 w 2456864"/>
              <a:gd name="connsiteY6" fmla="*/ 1813741 h 1954181"/>
              <a:gd name="connsiteX7" fmla="*/ 1651530 w 2456864"/>
              <a:gd name="connsiteY7" fmla="*/ 1699441 h 1954181"/>
              <a:gd name="connsiteX8" fmla="*/ 1552470 w 2456864"/>
              <a:gd name="connsiteY8" fmla="*/ 1569901 h 1954181"/>
              <a:gd name="connsiteX9" fmla="*/ 1430550 w 2456864"/>
              <a:gd name="connsiteY9" fmla="*/ 1623241 h 1954181"/>
              <a:gd name="connsiteX10" fmla="*/ 1491510 w 2456864"/>
              <a:gd name="connsiteY10" fmla="*/ 1882321 h 1954181"/>
              <a:gd name="connsiteX11" fmla="*/ 1652138 w 2456864"/>
              <a:gd name="connsiteY11" fmla="*/ 1954181 h 1954181"/>
              <a:gd name="connsiteX12" fmla="*/ 0 w 2456864"/>
              <a:gd name="connsiteY12" fmla="*/ 1954181 h 195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56864" h="1954181">
                <a:moveTo>
                  <a:pt x="0" y="0"/>
                </a:moveTo>
                <a:lnTo>
                  <a:pt x="2456864" y="0"/>
                </a:lnTo>
                <a:lnTo>
                  <a:pt x="2456864" y="1954181"/>
                </a:lnTo>
                <a:lnTo>
                  <a:pt x="2313008" y="1954181"/>
                </a:lnTo>
                <a:lnTo>
                  <a:pt x="2413530" y="1943281"/>
                </a:lnTo>
                <a:lnTo>
                  <a:pt x="2108730" y="1912801"/>
                </a:lnTo>
                <a:lnTo>
                  <a:pt x="1842030" y="1813741"/>
                </a:lnTo>
                <a:lnTo>
                  <a:pt x="1651530" y="1699441"/>
                </a:lnTo>
                <a:lnTo>
                  <a:pt x="1552470" y="1569901"/>
                </a:lnTo>
                <a:lnTo>
                  <a:pt x="1430550" y="1623241"/>
                </a:lnTo>
                <a:lnTo>
                  <a:pt x="1491510" y="1882321"/>
                </a:lnTo>
                <a:lnTo>
                  <a:pt x="1652138" y="1954181"/>
                </a:lnTo>
                <a:lnTo>
                  <a:pt x="0" y="1954181"/>
                </a:lnTo>
                <a:close/>
              </a:path>
            </a:pathLst>
          </a:custGeom>
        </p:spPr>
      </p:pic>
      <p:sp>
        <p:nvSpPr>
          <p:cNvPr id="58" name="文本框 57">
            <a:extLst>
              <a:ext uri="{FF2B5EF4-FFF2-40B4-BE49-F238E27FC236}">
                <a16:creationId xmlns:a16="http://schemas.microsoft.com/office/drawing/2014/main" id="{CB232FE4-65FC-4A84-96C9-3F1E8A69F0E5}"/>
              </a:ext>
            </a:extLst>
          </p:cNvPr>
          <p:cNvSpPr txBox="1"/>
          <p:nvPr/>
        </p:nvSpPr>
        <p:spPr>
          <a:xfrm>
            <a:off x="2210127" y="2686249"/>
            <a:ext cx="772480" cy="830997"/>
          </a:xfrm>
          <a:prstGeom prst="rect">
            <a:avLst/>
          </a:prstGeom>
          <a:noFill/>
        </p:spPr>
        <p:txBody>
          <a:bodyPr wrap="square" rtlCol="0">
            <a:spAutoFit/>
          </a:bodyPr>
          <a:lstStyle/>
          <a:p>
            <a:pPr algn="ctr" defTabSz="914103">
              <a:defRPr/>
            </a:pPr>
            <a:r>
              <a:rPr lang="zh-CN" altLang="en-US" sz="4800">
                <a:solidFill>
                  <a:srgbClr val="F2E2C0"/>
                </a:solidFill>
                <a:latin typeface="华文楷体" panose="02010600040101010101" pitchFamily="2" charset="-122"/>
                <a:ea typeface="华文楷体" panose="02010600040101010101" pitchFamily="2" charset="-122"/>
              </a:rPr>
              <a:t>目录</a:t>
            </a:r>
            <a:endParaRPr lang="zh-CN" altLang="en-US" sz="4800" dirty="0">
              <a:solidFill>
                <a:srgbClr val="F2E2C0"/>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4067731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0E605B87-8048-4B58-A94D-A0D2B13BE6F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0788" y="3676002"/>
            <a:ext cx="1258664" cy="2458097"/>
          </a:xfrm>
          <a:prstGeom prst="rect">
            <a:avLst/>
          </a:prstGeom>
        </p:spPr>
      </p:pic>
      <p:pic>
        <p:nvPicPr>
          <p:cNvPr id="7" name="图片 6">
            <a:extLst>
              <a:ext uri="{FF2B5EF4-FFF2-40B4-BE49-F238E27FC236}">
                <a16:creationId xmlns:a16="http://schemas.microsoft.com/office/drawing/2014/main" id="{6A0C02F9-9868-4F37-AA9F-5BCDAEECE7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11" y="6009"/>
            <a:ext cx="2510028" cy="2458097"/>
          </a:xfrm>
          <a:prstGeom prst="rect">
            <a:avLst/>
          </a:prstGeom>
        </p:spPr>
      </p:pic>
      <p:pic>
        <p:nvPicPr>
          <p:cNvPr id="9" name="图片 8">
            <a:extLst>
              <a:ext uri="{FF2B5EF4-FFF2-40B4-BE49-F238E27FC236}">
                <a16:creationId xmlns:a16="http://schemas.microsoft.com/office/drawing/2014/main" id="{C058C03F-E19A-4B46-9521-33D0822BD74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65347" y="4282368"/>
            <a:ext cx="2458097" cy="2458097"/>
          </a:xfrm>
          <a:prstGeom prst="rect">
            <a:avLst/>
          </a:prstGeom>
        </p:spPr>
      </p:pic>
      <p:pic>
        <p:nvPicPr>
          <p:cNvPr id="11" name="图片 10">
            <a:extLst>
              <a:ext uri="{FF2B5EF4-FFF2-40B4-BE49-F238E27FC236}">
                <a16:creationId xmlns:a16="http://schemas.microsoft.com/office/drawing/2014/main" id="{4B45AE51-8E1C-47E6-8C2B-5E3D4956619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32615" y="170332"/>
            <a:ext cx="2458097" cy="2458097"/>
          </a:xfrm>
          <a:prstGeom prst="rect">
            <a:avLst/>
          </a:prstGeom>
        </p:spPr>
      </p:pic>
      <p:pic>
        <p:nvPicPr>
          <p:cNvPr id="13" name="图片 12">
            <a:extLst>
              <a:ext uri="{FF2B5EF4-FFF2-40B4-BE49-F238E27FC236}">
                <a16:creationId xmlns:a16="http://schemas.microsoft.com/office/drawing/2014/main" id="{5EA21EEF-13AA-403F-B509-B78C522E2D2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63994" y="5323734"/>
            <a:ext cx="2066991" cy="1546966"/>
          </a:xfrm>
          <a:prstGeom prst="rect">
            <a:avLst/>
          </a:prstGeom>
        </p:spPr>
      </p:pic>
      <p:pic>
        <p:nvPicPr>
          <p:cNvPr id="15" name="图片 14">
            <a:extLst>
              <a:ext uri="{FF2B5EF4-FFF2-40B4-BE49-F238E27FC236}">
                <a16:creationId xmlns:a16="http://schemas.microsoft.com/office/drawing/2014/main" id="{4128D9D4-2B66-4E29-B3C7-FA02EC12E51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625845" y="1162354"/>
            <a:ext cx="2375364" cy="1630419"/>
          </a:xfrm>
          <a:prstGeom prst="rect">
            <a:avLst/>
          </a:prstGeom>
        </p:spPr>
      </p:pic>
      <p:pic>
        <p:nvPicPr>
          <p:cNvPr id="17" name="图片 16">
            <a:extLst>
              <a:ext uri="{FF2B5EF4-FFF2-40B4-BE49-F238E27FC236}">
                <a16:creationId xmlns:a16="http://schemas.microsoft.com/office/drawing/2014/main" id="{AD3A0AD6-C007-4C8B-8DDF-9EC3A26FF2C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521764" y="4603689"/>
            <a:ext cx="3230998" cy="1109149"/>
          </a:xfrm>
          <a:prstGeom prst="rect">
            <a:avLst/>
          </a:prstGeom>
        </p:spPr>
      </p:pic>
      <p:pic>
        <p:nvPicPr>
          <p:cNvPr id="21" name="图片 20">
            <a:extLst>
              <a:ext uri="{FF2B5EF4-FFF2-40B4-BE49-F238E27FC236}">
                <a16:creationId xmlns:a16="http://schemas.microsoft.com/office/drawing/2014/main" id="{E4AAAFFB-9ABB-4705-AE7D-BDB5D8CCBE3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852652" y="410104"/>
            <a:ext cx="1713144" cy="3044688"/>
          </a:xfrm>
          <a:prstGeom prst="rect">
            <a:avLst/>
          </a:prstGeom>
        </p:spPr>
      </p:pic>
      <p:pic>
        <p:nvPicPr>
          <p:cNvPr id="25" name="图片 24">
            <a:extLst>
              <a:ext uri="{FF2B5EF4-FFF2-40B4-BE49-F238E27FC236}">
                <a16:creationId xmlns:a16="http://schemas.microsoft.com/office/drawing/2014/main" id="{324D8E3B-5676-437D-AF7A-4E7F6149BDBC}"/>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028548" y="642868"/>
            <a:ext cx="1498830" cy="2248245"/>
          </a:xfrm>
          <a:prstGeom prst="rect">
            <a:avLst/>
          </a:prstGeom>
        </p:spPr>
      </p:pic>
      <p:pic>
        <p:nvPicPr>
          <p:cNvPr id="26" name="图片 25">
            <a:extLst>
              <a:ext uri="{FF2B5EF4-FFF2-40B4-BE49-F238E27FC236}">
                <a16:creationId xmlns:a16="http://schemas.microsoft.com/office/drawing/2014/main" id="{BE1C7E6C-3621-47B2-A26D-6A3452C55D1D}"/>
              </a:ext>
            </a:extLst>
          </p:cNvPr>
          <p:cNvPicPr>
            <a:picLocks noChangeAspect="1"/>
          </p:cNvPicPr>
          <p:nvPr/>
        </p:nvPicPr>
        <p:blipFill>
          <a:blip r:embed="rId11" cstate="print">
            <a:extLst>
              <a:ext uri="{28A0092B-C50C-407E-A947-70E740481C1C}">
                <a14:useLocalDpi xmlns:a14="http://schemas.microsoft.com/office/drawing/2010/main" val="0"/>
              </a:ext>
            </a:extLst>
          </a:blip>
          <a:srcRect l="8650" t="9782" r="12076" b="10008"/>
          <a:stretch>
            <a:fillRect/>
          </a:stretch>
        </p:blipFill>
        <p:spPr>
          <a:xfrm>
            <a:off x="1058579" y="5340566"/>
            <a:ext cx="1587066" cy="1587066"/>
          </a:xfrm>
          <a:custGeom>
            <a:avLst/>
            <a:gdLst>
              <a:gd name="connsiteX0" fmla="*/ 2082800 w 4165600"/>
              <a:gd name="connsiteY0" fmla="*/ 0 h 4165600"/>
              <a:gd name="connsiteX1" fmla="*/ 4165600 w 4165600"/>
              <a:gd name="connsiteY1" fmla="*/ 2082800 h 4165600"/>
              <a:gd name="connsiteX2" fmla="*/ 2082800 w 4165600"/>
              <a:gd name="connsiteY2" fmla="*/ 4165600 h 4165600"/>
              <a:gd name="connsiteX3" fmla="*/ 0 w 4165600"/>
              <a:gd name="connsiteY3" fmla="*/ 2082800 h 4165600"/>
              <a:gd name="connsiteX4" fmla="*/ 2082800 w 4165600"/>
              <a:gd name="connsiteY4" fmla="*/ 0 h 4165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5600" h="4165600">
                <a:moveTo>
                  <a:pt x="2082800" y="0"/>
                </a:moveTo>
                <a:cubicBezTo>
                  <a:pt x="3233099" y="0"/>
                  <a:pt x="4165600" y="932501"/>
                  <a:pt x="4165600" y="2082800"/>
                </a:cubicBezTo>
                <a:cubicBezTo>
                  <a:pt x="4165600" y="3233099"/>
                  <a:pt x="3233099" y="4165600"/>
                  <a:pt x="2082800" y="4165600"/>
                </a:cubicBezTo>
                <a:cubicBezTo>
                  <a:pt x="932501" y="4165600"/>
                  <a:pt x="0" y="3233099"/>
                  <a:pt x="0" y="2082800"/>
                </a:cubicBezTo>
                <a:cubicBezTo>
                  <a:pt x="0" y="932501"/>
                  <a:pt x="932501" y="0"/>
                  <a:pt x="2082800" y="0"/>
                </a:cubicBezTo>
                <a:close/>
              </a:path>
            </a:pathLst>
          </a:custGeom>
        </p:spPr>
      </p:pic>
      <p:pic>
        <p:nvPicPr>
          <p:cNvPr id="27" name="图片 26">
            <a:extLst>
              <a:ext uri="{FF2B5EF4-FFF2-40B4-BE49-F238E27FC236}">
                <a16:creationId xmlns:a16="http://schemas.microsoft.com/office/drawing/2014/main" id="{5D171508-3F00-42C2-95A7-103A8807683B}"/>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t="21374" b="36583"/>
          <a:stretch/>
        </p:blipFill>
        <p:spPr>
          <a:xfrm flipH="1">
            <a:off x="5728575" y="3464841"/>
            <a:ext cx="1093727" cy="679726"/>
          </a:xfrm>
          <a:prstGeom prst="rect">
            <a:avLst/>
          </a:prstGeom>
        </p:spPr>
      </p:pic>
      <p:pic>
        <p:nvPicPr>
          <p:cNvPr id="14" name="图片 13">
            <a:extLst>
              <a:ext uri="{FF2B5EF4-FFF2-40B4-BE49-F238E27FC236}">
                <a16:creationId xmlns:a16="http://schemas.microsoft.com/office/drawing/2014/main" id="{ADF8CA8D-E791-4A9E-B9E4-D35320607532}"/>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flipH="1">
            <a:off x="9109767" y="5708057"/>
            <a:ext cx="2151579" cy="1190611"/>
          </a:xfrm>
          <a:prstGeom prst="rect">
            <a:avLst/>
          </a:prstGeom>
        </p:spPr>
      </p:pic>
      <p:pic>
        <p:nvPicPr>
          <p:cNvPr id="3" name="图片 2">
            <a:extLst>
              <a:ext uri="{FF2B5EF4-FFF2-40B4-BE49-F238E27FC236}">
                <a16:creationId xmlns:a16="http://schemas.microsoft.com/office/drawing/2014/main" id="{53584CDC-4E5E-4545-97AE-0152167E47A2}"/>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6365646" y="296919"/>
            <a:ext cx="4202214" cy="1532406"/>
          </a:xfrm>
          <a:prstGeom prst="rect">
            <a:avLst/>
          </a:prstGeom>
        </p:spPr>
      </p:pic>
      <p:pic>
        <p:nvPicPr>
          <p:cNvPr id="6" name="图片 5">
            <a:extLst>
              <a:ext uri="{FF2B5EF4-FFF2-40B4-BE49-F238E27FC236}">
                <a16:creationId xmlns:a16="http://schemas.microsoft.com/office/drawing/2014/main" id="{525AA146-C0AC-430F-B86B-B0FA4381E260}"/>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9760839" y="-32831"/>
            <a:ext cx="1886856" cy="2358570"/>
          </a:xfrm>
          <a:prstGeom prst="rect">
            <a:avLst/>
          </a:prstGeom>
        </p:spPr>
      </p:pic>
      <p:pic>
        <p:nvPicPr>
          <p:cNvPr id="10" name="图片 9">
            <a:extLst>
              <a:ext uri="{FF2B5EF4-FFF2-40B4-BE49-F238E27FC236}">
                <a16:creationId xmlns:a16="http://schemas.microsoft.com/office/drawing/2014/main" id="{7BA2035C-5D54-44D4-B251-4A553B77F3F3}"/>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0402645" y="4652692"/>
            <a:ext cx="1738018" cy="2075297"/>
          </a:xfrm>
          <a:prstGeom prst="rect">
            <a:avLst/>
          </a:prstGeom>
        </p:spPr>
      </p:pic>
      <p:pic>
        <p:nvPicPr>
          <p:cNvPr id="16" name="图片 15">
            <a:extLst>
              <a:ext uri="{FF2B5EF4-FFF2-40B4-BE49-F238E27FC236}">
                <a16:creationId xmlns:a16="http://schemas.microsoft.com/office/drawing/2014/main" id="{3F653608-773D-4DBF-8B5C-E4257ECC83DF}"/>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627909" y="1352446"/>
            <a:ext cx="1693573" cy="3129567"/>
          </a:xfrm>
          <a:prstGeom prst="rect">
            <a:avLst/>
          </a:prstGeom>
        </p:spPr>
      </p:pic>
      <p:pic>
        <p:nvPicPr>
          <p:cNvPr id="22" name="图片 21">
            <a:extLst>
              <a:ext uri="{FF2B5EF4-FFF2-40B4-BE49-F238E27FC236}">
                <a16:creationId xmlns:a16="http://schemas.microsoft.com/office/drawing/2014/main" id="{CA87C1FF-0075-485E-86FB-B7EA6FD81003}"/>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23382" y="2250580"/>
            <a:ext cx="2244443" cy="3591109"/>
          </a:xfrm>
          <a:prstGeom prst="rect">
            <a:avLst/>
          </a:prstGeom>
        </p:spPr>
      </p:pic>
      <p:pic>
        <p:nvPicPr>
          <p:cNvPr id="24" name="图片 23">
            <a:extLst>
              <a:ext uri="{FF2B5EF4-FFF2-40B4-BE49-F238E27FC236}">
                <a16:creationId xmlns:a16="http://schemas.microsoft.com/office/drawing/2014/main" id="{48D3EACB-837B-4242-BA14-F30FD5581BE3}"/>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3950139" y="4093120"/>
            <a:ext cx="2466077" cy="2805548"/>
          </a:xfrm>
          <a:prstGeom prst="rect">
            <a:avLst/>
          </a:prstGeom>
        </p:spPr>
      </p:pic>
      <p:pic>
        <p:nvPicPr>
          <p:cNvPr id="29" name="图片 28">
            <a:extLst>
              <a:ext uri="{FF2B5EF4-FFF2-40B4-BE49-F238E27FC236}">
                <a16:creationId xmlns:a16="http://schemas.microsoft.com/office/drawing/2014/main" id="{69E8E1C8-0B34-4D52-B5B6-8B7488D63D26}"/>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6894989" y="2730768"/>
            <a:ext cx="3820235" cy="2147871"/>
          </a:xfrm>
          <a:prstGeom prst="rect">
            <a:avLst/>
          </a:prstGeom>
        </p:spPr>
      </p:pic>
      <p:pic>
        <p:nvPicPr>
          <p:cNvPr id="30" name="图片 29">
            <a:extLst>
              <a:ext uri="{FF2B5EF4-FFF2-40B4-BE49-F238E27FC236}">
                <a16:creationId xmlns:a16="http://schemas.microsoft.com/office/drawing/2014/main" id="{E483F6E0-3C60-4812-A484-55591ED75B07}"/>
              </a:ext>
            </a:extLst>
          </p:cNvPr>
          <p:cNvPicPr>
            <a:picLocks noChangeAspect="1"/>
          </p:cNvPicPr>
          <p:nvPr/>
        </p:nvPicPr>
        <p:blipFill>
          <a:blip r:embed="rId21" cstate="print">
            <a:extLst>
              <a:ext uri="{BEBA8EAE-BF5A-486C-A8C5-ECC9F3942E4B}">
                <a14:imgProps xmlns:a14="http://schemas.microsoft.com/office/drawing/2010/main">
                  <a14:imgLayer r:embed="rId22">
                    <a14:imgEffect>
                      <a14:colorTemperature colorTemp="4700"/>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3360597" y="2889182"/>
            <a:ext cx="1253587" cy="1253587"/>
          </a:xfrm>
          <a:prstGeom prst="rect">
            <a:avLst/>
          </a:prstGeom>
        </p:spPr>
      </p:pic>
      <p:pic>
        <p:nvPicPr>
          <p:cNvPr id="31" name="图片 30">
            <a:extLst>
              <a:ext uri="{FF2B5EF4-FFF2-40B4-BE49-F238E27FC236}">
                <a16:creationId xmlns:a16="http://schemas.microsoft.com/office/drawing/2014/main" id="{940AC13E-E3D0-483D-B859-43917D8771B0}"/>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6016854" y="3751123"/>
            <a:ext cx="2017398" cy="2248245"/>
          </a:xfrm>
          <a:prstGeom prst="rect">
            <a:avLst/>
          </a:prstGeom>
        </p:spPr>
      </p:pic>
      <p:pic>
        <p:nvPicPr>
          <p:cNvPr id="32" name="图片 31">
            <a:extLst>
              <a:ext uri="{FF2B5EF4-FFF2-40B4-BE49-F238E27FC236}">
                <a16:creationId xmlns:a16="http://schemas.microsoft.com/office/drawing/2014/main" id="{E21A45AD-E330-4858-85FC-23286B68AB01}"/>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4801454" y="2786723"/>
            <a:ext cx="1606529" cy="1292138"/>
          </a:xfrm>
          <a:prstGeom prst="rect">
            <a:avLst/>
          </a:prstGeom>
        </p:spPr>
      </p:pic>
    </p:spTree>
    <p:extLst>
      <p:ext uri="{BB962C8B-B14F-4D97-AF65-F5344CB8AC3E}">
        <p14:creationId xmlns:p14="http://schemas.microsoft.com/office/powerpoint/2010/main" val="1310151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ageCurlDouble"/>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style.rotation</p:attrName>
                                        </p:attrNameLst>
                                      </p:cBhvr>
                                      <p:tavLst>
                                        <p:tav tm="0">
                                          <p:val>
                                            <p:fltVal val="90"/>
                                          </p:val>
                                        </p:tav>
                                        <p:tav tm="100000">
                                          <p:val>
                                            <p:fltVal val="0"/>
                                          </p:val>
                                        </p:tav>
                                      </p:tavLst>
                                    </p:anim>
                                    <p:animEffect transition="in" filter="fade">
                                      <p:cBhvr>
                                        <p:cTn id="10"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434824FE-7910-4A2B-BE53-AF5A133A996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48822" y="1924720"/>
            <a:ext cx="1992585" cy="1574142"/>
          </a:xfrm>
          <a:prstGeom prst="rect">
            <a:avLst/>
          </a:prstGeom>
        </p:spPr>
      </p:pic>
      <p:pic>
        <p:nvPicPr>
          <p:cNvPr id="3" name="图片 2">
            <a:extLst>
              <a:ext uri="{FF2B5EF4-FFF2-40B4-BE49-F238E27FC236}">
                <a16:creationId xmlns:a16="http://schemas.microsoft.com/office/drawing/2014/main" id="{19A57BC8-43A1-48F4-887C-46C9F5F6E6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2996" y="2393799"/>
            <a:ext cx="1844975" cy="1105063"/>
          </a:xfrm>
          <a:prstGeom prst="rect">
            <a:avLst/>
          </a:prstGeom>
        </p:spPr>
      </p:pic>
      <p:pic>
        <p:nvPicPr>
          <p:cNvPr id="4" name="图片 3">
            <a:extLst>
              <a:ext uri="{FF2B5EF4-FFF2-40B4-BE49-F238E27FC236}">
                <a16:creationId xmlns:a16="http://schemas.microsoft.com/office/drawing/2014/main" id="{4F40FD99-2867-484A-92E6-CBEE88201B2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08197" y="938570"/>
            <a:ext cx="1659479" cy="1225301"/>
          </a:xfrm>
          <a:prstGeom prst="rect">
            <a:avLst/>
          </a:prstGeom>
        </p:spPr>
      </p:pic>
      <p:pic>
        <p:nvPicPr>
          <p:cNvPr id="5" name="图片 4">
            <a:extLst>
              <a:ext uri="{FF2B5EF4-FFF2-40B4-BE49-F238E27FC236}">
                <a16:creationId xmlns:a16="http://schemas.microsoft.com/office/drawing/2014/main" id="{EF599C11-4B89-4596-80C2-E54809CDFB0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79176" y="2451447"/>
            <a:ext cx="2551900" cy="2551900"/>
          </a:xfrm>
          <a:prstGeom prst="rect">
            <a:avLst/>
          </a:prstGeom>
        </p:spPr>
      </p:pic>
      <p:pic>
        <p:nvPicPr>
          <p:cNvPr id="7" name="图片 6">
            <a:extLst>
              <a:ext uri="{FF2B5EF4-FFF2-40B4-BE49-F238E27FC236}">
                <a16:creationId xmlns:a16="http://schemas.microsoft.com/office/drawing/2014/main" id="{6A8B9C20-2AA1-4E6F-A6DB-7DCCC435DAF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18695" y="4819881"/>
            <a:ext cx="1330545" cy="1443598"/>
          </a:xfrm>
          <a:prstGeom prst="rect">
            <a:avLst/>
          </a:prstGeom>
        </p:spPr>
      </p:pic>
      <p:pic>
        <p:nvPicPr>
          <p:cNvPr id="8" name="图片 7">
            <a:extLst>
              <a:ext uri="{FF2B5EF4-FFF2-40B4-BE49-F238E27FC236}">
                <a16:creationId xmlns:a16="http://schemas.microsoft.com/office/drawing/2014/main" id="{FF9BE128-F3EA-4BDE-88B1-0091A611D88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9452" y="23012"/>
            <a:ext cx="1155262" cy="1730268"/>
          </a:xfrm>
          <a:prstGeom prst="rect">
            <a:avLst/>
          </a:prstGeom>
        </p:spPr>
      </p:pic>
      <p:pic>
        <p:nvPicPr>
          <p:cNvPr id="9" name="图片 8">
            <a:extLst>
              <a:ext uri="{FF2B5EF4-FFF2-40B4-BE49-F238E27FC236}">
                <a16:creationId xmlns:a16="http://schemas.microsoft.com/office/drawing/2014/main" id="{7378EF45-9CC6-4626-9942-76AC239F19A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3665113" y="-50132"/>
            <a:ext cx="1461176" cy="2066521"/>
          </a:xfrm>
          <a:prstGeom prst="rect">
            <a:avLst/>
          </a:prstGeom>
        </p:spPr>
      </p:pic>
      <p:pic>
        <p:nvPicPr>
          <p:cNvPr id="10" name="图片 9">
            <a:extLst>
              <a:ext uri="{FF2B5EF4-FFF2-40B4-BE49-F238E27FC236}">
                <a16:creationId xmlns:a16="http://schemas.microsoft.com/office/drawing/2014/main" id="{C9993866-9D35-4B18-BD40-5DF498784F6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32446" y="2589678"/>
            <a:ext cx="2447649" cy="3714711"/>
          </a:xfrm>
          <a:prstGeom prst="rect">
            <a:avLst/>
          </a:prstGeom>
        </p:spPr>
      </p:pic>
      <p:pic>
        <p:nvPicPr>
          <p:cNvPr id="11" name="图片 10">
            <a:extLst>
              <a:ext uri="{FF2B5EF4-FFF2-40B4-BE49-F238E27FC236}">
                <a16:creationId xmlns:a16="http://schemas.microsoft.com/office/drawing/2014/main" id="{8BE10BEA-7F4A-46D3-9ED2-4A030174ADFB}"/>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176556" y="3749844"/>
            <a:ext cx="3255471" cy="3255471"/>
          </a:xfrm>
          <a:prstGeom prst="rect">
            <a:avLst/>
          </a:prstGeom>
        </p:spPr>
      </p:pic>
      <p:pic>
        <p:nvPicPr>
          <p:cNvPr id="12" name="图片 11">
            <a:extLst>
              <a:ext uri="{FF2B5EF4-FFF2-40B4-BE49-F238E27FC236}">
                <a16:creationId xmlns:a16="http://schemas.microsoft.com/office/drawing/2014/main" id="{4395E269-A0BA-488C-B1A8-F5F3F55E16C5}"/>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731688" y="1098157"/>
            <a:ext cx="2064434" cy="1966327"/>
          </a:xfrm>
          <a:prstGeom prst="rect">
            <a:avLst/>
          </a:prstGeom>
        </p:spPr>
      </p:pic>
      <p:pic>
        <p:nvPicPr>
          <p:cNvPr id="13" name="图片 12">
            <a:extLst>
              <a:ext uri="{FF2B5EF4-FFF2-40B4-BE49-F238E27FC236}">
                <a16:creationId xmlns:a16="http://schemas.microsoft.com/office/drawing/2014/main" id="{7B4D7E21-368F-45D0-82BF-F584099DBCBE}"/>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773047" y="168229"/>
            <a:ext cx="1385437" cy="1094495"/>
          </a:xfrm>
          <a:prstGeom prst="rect">
            <a:avLst/>
          </a:prstGeom>
        </p:spPr>
      </p:pic>
      <p:grpSp>
        <p:nvGrpSpPr>
          <p:cNvPr id="15" name="组合 14">
            <a:extLst>
              <a:ext uri="{FF2B5EF4-FFF2-40B4-BE49-F238E27FC236}">
                <a16:creationId xmlns:a16="http://schemas.microsoft.com/office/drawing/2014/main" id="{661975D3-6813-40E9-9866-F7A866F3AD91}"/>
              </a:ext>
            </a:extLst>
          </p:cNvPr>
          <p:cNvGrpSpPr/>
          <p:nvPr/>
        </p:nvGrpSpPr>
        <p:grpSpPr>
          <a:xfrm>
            <a:off x="335707" y="1800805"/>
            <a:ext cx="750022" cy="660570"/>
            <a:chOff x="2914650" y="792760"/>
            <a:chExt cx="1695450" cy="1493240"/>
          </a:xfrm>
        </p:grpSpPr>
        <p:pic>
          <p:nvPicPr>
            <p:cNvPr id="16" name="图片 15">
              <a:extLst>
                <a:ext uri="{FF2B5EF4-FFF2-40B4-BE49-F238E27FC236}">
                  <a16:creationId xmlns:a16="http://schemas.microsoft.com/office/drawing/2014/main" id="{837E388A-3954-4884-A53E-D90311B5B792}"/>
                </a:ext>
              </a:extLst>
            </p:cNvPr>
            <p:cNvPicPr>
              <a:picLocks noChangeAspect="1"/>
            </p:cNvPicPr>
            <p:nvPr/>
          </p:nvPicPr>
          <p:blipFill rotWithShape="1">
            <a:blip r:embed="rId13" cstate="email">
              <a:extLst>
                <a:ext uri="{BEBA8EAE-BF5A-486C-A8C5-ECC9F3942E4B}">
                  <a14:imgProps xmlns:a14="http://schemas.microsoft.com/office/drawing/2010/main">
                    <a14:imgLayer r:embed="rId14">
                      <a14:imgEffect>
                        <a14:colorTemperature colorTemp="4700"/>
                      </a14:imgEffect>
                      <a14:imgEffect>
                        <a14:brightnessContrast bright="-20000"/>
                      </a14:imgEffect>
                    </a14:imgLayer>
                  </a14:imgProps>
                </a:ext>
                <a:ext uri="{28A0092B-C50C-407E-A947-70E740481C1C}">
                  <a14:useLocalDpi xmlns:a14="http://schemas.microsoft.com/office/drawing/2010/main"/>
                </a:ext>
              </a:extLst>
            </a:blip>
            <a:srcRect/>
            <a:stretch/>
          </p:blipFill>
          <p:spPr>
            <a:xfrm>
              <a:off x="2914650" y="792760"/>
              <a:ext cx="1695450" cy="1493240"/>
            </a:xfrm>
            <a:prstGeom prst="rect">
              <a:avLst/>
            </a:prstGeom>
          </p:spPr>
        </p:pic>
        <p:sp>
          <p:nvSpPr>
            <p:cNvPr id="17" name="矩形 16">
              <a:extLst>
                <a:ext uri="{FF2B5EF4-FFF2-40B4-BE49-F238E27FC236}">
                  <a16:creationId xmlns:a16="http://schemas.microsoft.com/office/drawing/2014/main" id="{E5E2A571-6EFE-46E3-B22F-FD948F8927FF}"/>
                </a:ext>
              </a:extLst>
            </p:cNvPr>
            <p:cNvSpPr/>
            <p:nvPr/>
          </p:nvSpPr>
          <p:spPr>
            <a:xfrm>
              <a:off x="2963031" y="850361"/>
              <a:ext cx="894396" cy="71120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white"/>
                  </a:solidFill>
                  <a:effectLst/>
                  <a:uLnTx/>
                  <a:uFillTx/>
                  <a:latin typeface="方正隶变_GBK" panose="03000509000000000000" pitchFamily="65" charset="-122"/>
                  <a:ea typeface="方正隶变_GBK" panose="03000509000000000000" pitchFamily="65" charset="-122"/>
                  <a:cs typeface="+mn-cs"/>
                </a:rPr>
                <a:t>夏</a:t>
              </a:r>
            </a:p>
          </p:txBody>
        </p:sp>
        <p:sp>
          <p:nvSpPr>
            <p:cNvPr id="18" name="矩形 17">
              <a:extLst>
                <a:ext uri="{FF2B5EF4-FFF2-40B4-BE49-F238E27FC236}">
                  <a16:creationId xmlns:a16="http://schemas.microsoft.com/office/drawing/2014/main" id="{CC5BF7EB-EB1A-4A5D-B2E0-6DDD307D3609}"/>
                </a:ext>
              </a:extLst>
            </p:cNvPr>
            <p:cNvSpPr/>
            <p:nvPr/>
          </p:nvSpPr>
          <p:spPr>
            <a:xfrm>
              <a:off x="2963031" y="1509497"/>
              <a:ext cx="894396" cy="71120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white"/>
                  </a:solidFill>
                  <a:effectLst/>
                  <a:uLnTx/>
                  <a:uFillTx/>
                  <a:latin typeface="方正隶变_GBK" panose="03000509000000000000" pitchFamily="65" charset="-122"/>
                  <a:ea typeface="方正隶变_GBK" panose="03000509000000000000" pitchFamily="65" charset="-122"/>
                  <a:cs typeface="+mn-cs"/>
                </a:rPr>
                <a:t>影</a:t>
              </a:r>
              <a:endParaRPr kumimoji="0" lang="zh-CN" altLang="en-US" sz="300" b="0" i="0" u="none" strike="noStrike" kern="1200" cap="none" spc="0" normalizeH="0" baseline="0" noProof="0" dirty="0">
                <a:ln>
                  <a:noFill/>
                </a:ln>
                <a:solidFill>
                  <a:prstClr val="black"/>
                </a:solidFill>
                <a:effectLst/>
                <a:uLnTx/>
                <a:uFillTx/>
                <a:latin typeface="方正隶变_GBK" panose="03000509000000000000" pitchFamily="65" charset="-122"/>
                <a:ea typeface="方正隶变_GBK" panose="03000509000000000000" pitchFamily="65" charset="-122"/>
                <a:cs typeface="+mn-cs"/>
              </a:endParaRPr>
            </a:p>
          </p:txBody>
        </p:sp>
        <p:sp>
          <p:nvSpPr>
            <p:cNvPr id="19" name="矩形 18">
              <a:extLst>
                <a:ext uri="{FF2B5EF4-FFF2-40B4-BE49-F238E27FC236}">
                  <a16:creationId xmlns:a16="http://schemas.microsoft.com/office/drawing/2014/main" id="{6A15FFB3-FEF4-4327-879F-1B033F6C6BD0}"/>
                </a:ext>
              </a:extLst>
            </p:cNvPr>
            <p:cNvSpPr/>
            <p:nvPr/>
          </p:nvSpPr>
          <p:spPr>
            <a:xfrm>
              <a:off x="3686930" y="850361"/>
              <a:ext cx="894396" cy="71120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white"/>
                  </a:solidFill>
                  <a:effectLst/>
                  <a:uLnTx/>
                  <a:uFillTx/>
                  <a:latin typeface="方正隶变_GBK" panose="03000509000000000000" pitchFamily="65" charset="-122"/>
                  <a:ea typeface="方正隶变_GBK" panose="03000509000000000000" pitchFamily="65" charset="-122"/>
                  <a:cs typeface="+mn-cs"/>
                </a:rPr>
                <a:t>出</a:t>
              </a:r>
            </a:p>
          </p:txBody>
        </p:sp>
        <p:sp>
          <p:nvSpPr>
            <p:cNvPr id="20" name="矩形 19">
              <a:extLst>
                <a:ext uri="{FF2B5EF4-FFF2-40B4-BE49-F238E27FC236}">
                  <a16:creationId xmlns:a16="http://schemas.microsoft.com/office/drawing/2014/main" id="{5ADC478A-F0BC-4059-BC46-962342629925}"/>
                </a:ext>
              </a:extLst>
            </p:cNvPr>
            <p:cNvSpPr/>
            <p:nvPr/>
          </p:nvSpPr>
          <p:spPr>
            <a:xfrm>
              <a:off x="3686930" y="1509497"/>
              <a:ext cx="894396" cy="71120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white"/>
                  </a:solidFill>
                  <a:effectLst/>
                  <a:uLnTx/>
                  <a:uFillTx/>
                  <a:latin typeface="方正隶变_GBK" panose="03000509000000000000" pitchFamily="65" charset="-122"/>
                  <a:ea typeface="方正隶变_GBK" panose="03000509000000000000" pitchFamily="65" charset="-122"/>
                  <a:cs typeface="+mn-cs"/>
                </a:rPr>
                <a:t>品</a:t>
              </a:r>
            </a:p>
          </p:txBody>
        </p:sp>
      </p:grpSp>
      <p:pic>
        <p:nvPicPr>
          <p:cNvPr id="22" name="图片 21">
            <a:extLst>
              <a:ext uri="{FF2B5EF4-FFF2-40B4-BE49-F238E27FC236}">
                <a16:creationId xmlns:a16="http://schemas.microsoft.com/office/drawing/2014/main" id="{6169A17C-F57B-4397-9E14-BA1BE0AAD39E}"/>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6624153" y="3139279"/>
            <a:ext cx="2037756" cy="1923077"/>
          </a:xfrm>
          <a:prstGeom prst="rect">
            <a:avLst/>
          </a:prstGeom>
        </p:spPr>
      </p:pic>
      <p:pic>
        <p:nvPicPr>
          <p:cNvPr id="24" name="图片 23">
            <a:extLst>
              <a:ext uri="{FF2B5EF4-FFF2-40B4-BE49-F238E27FC236}">
                <a16:creationId xmlns:a16="http://schemas.microsoft.com/office/drawing/2014/main" id="{3E69CE46-A70C-4B0B-ABD9-43646426CD7F}"/>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869295" y="119880"/>
            <a:ext cx="1490269" cy="1929263"/>
          </a:xfrm>
          <a:prstGeom prst="rect">
            <a:avLst/>
          </a:prstGeom>
        </p:spPr>
      </p:pic>
      <p:pic>
        <p:nvPicPr>
          <p:cNvPr id="26" name="图片 25">
            <a:extLst>
              <a:ext uri="{FF2B5EF4-FFF2-40B4-BE49-F238E27FC236}">
                <a16:creationId xmlns:a16="http://schemas.microsoft.com/office/drawing/2014/main" id="{EF31A25A-0CA3-4E76-A9BB-D02F5CDF08DC}"/>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440320" y="2283591"/>
            <a:ext cx="2712218" cy="2536290"/>
          </a:xfrm>
          <a:prstGeom prst="rect">
            <a:avLst/>
          </a:prstGeom>
        </p:spPr>
      </p:pic>
      <p:pic>
        <p:nvPicPr>
          <p:cNvPr id="28" name="图片 27">
            <a:extLst>
              <a:ext uri="{FF2B5EF4-FFF2-40B4-BE49-F238E27FC236}">
                <a16:creationId xmlns:a16="http://schemas.microsoft.com/office/drawing/2014/main" id="{BDA47354-B757-4923-B8F5-C4CDEE035E0C}"/>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5376670" y="3052654"/>
            <a:ext cx="985251" cy="1394380"/>
          </a:xfrm>
          <a:prstGeom prst="rect">
            <a:avLst/>
          </a:prstGeom>
        </p:spPr>
      </p:pic>
      <p:pic>
        <p:nvPicPr>
          <p:cNvPr id="30" name="图片 29">
            <a:extLst>
              <a:ext uri="{FF2B5EF4-FFF2-40B4-BE49-F238E27FC236}">
                <a16:creationId xmlns:a16="http://schemas.microsoft.com/office/drawing/2014/main" id="{D5B338A0-E766-42F3-8B73-25121155E0FA}"/>
              </a:ext>
            </a:extLst>
          </p:cNvPr>
          <p:cNvPicPr>
            <a:picLocks noChangeAspect="1"/>
          </p:cNvPicPr>
          <p:nvPr/>
        </p:nvPicPr>
        <p:blipFill rotWithShape="1">
          <a:blip r:embed="rId19" cstate="print">
            <a:extLst>
              <a:ext uri="{28A0092B-C50C-407E-A947-70E740481C1C}">
                <a14:useLocalDpi xmlns:a14="http://schemas.microsoft.com/office/drawing/2010/main" val="0"/>
              </a:ext>
            </a:extLst>
          </a:blip>
          <a:srcRect l="54712" b="63160"/>
          <a:stretch/>
        </p:blipFill>
        <p:spPr>
          <a:xfrm>
            <a:off x="10189392" y="5205155"/>
            <a:ext cx="1933650" cy="1730268"/>
          </a:xfrm>
          <a:prstGeom prst="rect">
            <a:avLst/>
          </a:prstGeom>
        </p:spPr>
      </p:pic>
      <p:pic>
        <p:nvPicPr>
          <p:cNvPr id="32" name="图片 31">
            <a:extLst>
              <a:ext uri="{FF2B5EF4-FFF2-40B4-BE49-F238E27FC236}">
                <a16:creationId xmlns:a16="http://schemas.microsoft.com/office/drawing/2014/main" id="{6A859A74-B1F2-4384-BBD2-C8E8D2B9B9C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654735" y="19690"/>
            <a:ext cx="1461176" cy="2066521"/>
          </a:xfrm>
          <a:prstGeom prst="rect">
            <a:avLst/>
          </a:prstGeom>
        </p:spPr>
      </p:pic>
      <p:pic>
        <p:nvPicPr>
          <p:cNvPr id="35" name="图片 34">
            <a:extLst>
              <a:ext uri="{FF2B5EF4-FFF2-40B4-BE49-F238E27FC236}">
                <a16:creationId xmlns:a16="http://schemas.microsoft.com/office/drawing/2014/main" id="{17FFFE42-1EDA-401E-8370-B01237A32ADF}"/>
              </a:ext>
            </a:extLst>
          </p:cNvPr>
          <p:cNvPicPr>
            <a:picLocks noChangeAspect="1"/>
          </p:cNvPicPr>
          <p:nvPr/>
        </p:nvPicPr>
        <p:blipFill>
          <a:blip r:embed="rId20" cstate="print">
            <a:extLst>
              <a:ext uri="{BEBA8EAE-BF5A-486C-A8C5-ECC9F3942E4B}">
                <a14:imgProps xmlns:a14="http://schemas.microsoft.com/office/drawing/2010/main">
                  <a14:imgLayer r:embed="rId21">
                    <a14:imgEffect>
                      <a14:backgroundRemoval t="3653" b="97717" l="0" r="98024"/>
                    </a14:imgEffect>
                  </a14:imgLayer>
                </a14:imgProps>
              </a:ext>
              <a:ext uri="{28A0092B-C50C-407E-A947-70E740481C1C}">
                <a14:useLocalDpi xmlns:a14="http://schemas.microsoft.com/office/drawing/2010/main" val="0"/>
              </a:ext>
            </a:extLst>
          </a:blip>
          <a:stretch>
            <a:fillRect/>
          </a:stretch>
        </p:blipFill>
        <p:spPr>
          <a:xfrm>
            <a:off x="6879540" y="3358471"/>
            <a:ext cx="1415371" cy="1413221"/>
          </a:xfrm>
          <a:prstGeom prst="rect">
            <a:avLst/>
          </a:prstGeom>
        </p:spPr>
      </p:pic>
      <p:pic>
        <p:nvPicPr>
          <p:cNvPr id="36" name="图片 35">
            <a:extLst>
              <a:ext uri="{FF2B5EF4-FFF2-40B4-BE49-F238E27FC236}">
                <a16:creationId xmlns:a16="http://schemas.microsoft.com/office/drawing/2014/main" id="{5E905D2D-0864-4D1C-9B34-B746E3829141}"/>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0" y="2790661"/>
            <a:ext cx="2686588" cy="3282092"/>
          </a:xfrm>
          <a:prstGeom prst="rect">
            <a:avLst/>
          </a:prstGeom>
        </p:spPr>
      </p:pic>
      <p:pic>
        <p:nvPicPr>
          <p:cNvPr id="38" name="图片 37">
            <a:extLst>
              <a:ext uri="{FF2B5EF4-FFF2-40B4-BE49-F238E27FC236}">
                <a16:creationId xmlns:a16="http://schemas.microsoft.com/office/drawing/2014/main" id="{5811469A-F866-433D-A645-AB19AAFE4CCC}"/>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745149" y="332795"/>
            <a:ext cx="1254589" cy="1624158"/>
          </a:xfrm>
          <a:prstGeom prst="rect">
            <a:avLst/>
          </a:prstGeom>
        </p:spPr>
      </p:pic>
      <p:pic>
        <p:nvPicPr>
          <p:cNvPr id="40" name="图片 39">
            <a:extLst>
              <a:ext uri="{FF2B5EF4-FFF2-40B4-BE49-F238E27FC236}">
                <a16:creationId xmlns:a16="http://schemas.microsoft.com/office/drawing/2014/main" id="{2B50CEF8-EA4A-477C-8FEC-94091A592A12}"/>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2120820" y="4066056"/>
            <a:ext cx="1873030" cy="2647216"/>
          </a:xfrm>
          <a:prstGeom prst="rect">
            <a:avLst/>
          </a:prstGeom>
        </p:spPr>
      </p:pic>
      <p:pic>
        <p:nvPicPr>
          <p:cNvPr id="42" name="图片 41">
            <a:extLst>
              <a:ext uri="{FF2B5EF4-FFF2-40B4-BE49-F238E27FC236}">
                <a16:creationId xmlns:a16="http://schemas.microsoft.com/office/drawing/2014/main" id="{41B9A789-398C-4A8D-8916-F9895E61F0F6}"/>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8700327" y="4670410"/>
            <a:ext cx="2187590" cy="2187590"/>
          </a:xfrm>
          <a:prstGeom prst="rect">
            <a:avLst/>
          </a:prstGeom>
        </p:spPr>
      </p:pic>
    </p:spTree>
    <p:extLst>
      <p:ext uri="{BB962C8B-B14F-4D97-AF65-F5344CB8AC3E}">
        <p14:creationId xmlns:p14="http://schemas.microsoft.com/office/powerpoint/2010/main" val="2702330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1000"/>
                                        <p:tgtEl>
                                          <p:spTgt spid="36"/>
                                        </p:tgtEl>
                                      </p:cBhvr>
                                    </p:animEffect>
                                    <p:anim calcmode="lin" valueType="num">
                                      <p:cBhvr>
                                        <p:cTn id="14" dur="1000" fill="hold"/>
                                        <p:tgtEl>
                                          <p:spTgt spid="36"/>
                                        </p:tgtEl>
                                        <p:attrNameLst>
                                          <p:attrName>ppt_x</p:attrName>
                                        </p:attrNameLst>
                                      </p:cBhvr>
                                      <p:tavLst>
                                        <p:tav tm="0">
                                          <p:val>
                                            <p:strVal val="#ppt_x"/>
                                          </p:val>
                                        </p:tav>
                                        <p:tav tm="100000">
                                          <p:val>
                                            <p:strVal val="#ppt_x"/>
                                          </p:val>
                                        </p:tav>
                                      </p:tavLst>
                                    </p:anim>
                                    <p:anim calcmode="lin" valueType="num">
                                      <p:cBhvr>
                                        <p:cTn id="15"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7D22A680-CF95-4098-AEBC-3F6DA98C6C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7" name="图片 36">
            <a:extLst>
              <a:ext uri="{FF2B5EF4-FFF2-40B4-BE49-F238E27FC236}">
                <a16:creationId xmlns:a16="http://schemas.microsoft.com/office/drawing/2014/main" id="{91E91210-90B0-45B0-970B-AB847CE2503A}"/>
              </a:ext>
            </a:extLst>
          </p:cNvPr>
          <p:cNvPicPr>
            <a:picLocks noChangeAspect="1"/>
          </p:cNvPicPr>
          <p:nvPr/>
        </p:nvPicPr>
        <p:blipFill>
          <a:blip r:embed="rId3">
            <a:extLst>
              <a:ext uri="{28A0092B-C50C-407E-A947-70E740481C1C}">
                <a14:useLocalDpi xmlns:a14="http://schemas.microsoft.com/office/drawing/2010/main" val="0"/>
              </a:ext>
            </a:extLst>
          </a:blip>
          <a:srcRect l="32526" t="24218" r="33954" b="16190"/>
          <a:stretch>
            <a:fillRect/>
          </a:stretch>
        </p:blipFill>
        <p:spPr>
          <a:xfrm>
            <a:off x="3784299" y="1215874"/>
            <a:ext cx="4598002" cy="4598002"/>
          </a:xfrm>
          <a:custGeom>
            <a:avLst/>
            <a:gdLst>
              <a:gd name="connsiteX0" fmla="*/ 2043404 w 4086808"/>
              <a:gd name="connsiteY0" fmla="*/ 0 h 4086808"/>
              <a:gd name="connsiteX1" fmla="*/ 4086808 w 4086808"/>
              <a:gd name="connsiteY1" fmla="*/ 2043404 h 4086808"/>
              <a:gd name="connsiteX2" fmla="*/ 2043404 w 4086808"/>
              <a:gd name="connsiteY2" fmla="*/ 4086808 h 4086808"/>
              <a:gd name="connsiteX3" fmla="*/ 0 w 4086808"/>
              <a:gd name="connsiteY3" fmla="*/ 2043404 h 4086808"/>
              <a:gd name="connsiteX4" fmla="*/ 2043404 w 4086808"/>
              <a:gd name="connsiteY4" fmla="*/ 0 h 4086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6808" h="4086808">
                <a:moveTo>
                  <a:pt x="2043404" y="0"/>
                </a:moveTo>
                <a:cubicBezTo>
                  <a:pt x="3171945" y="0"/>
                  <a:pt x="4086808" y="914863"/>
                  <a:pt x="4086808" y="2043404"/>
                </a:cubicBezTo>
                <a:cubicBezTo>
                  <a:pt x="4086808" y="3171945"/>
                  <a:pt x="3171945" y="4086808"/>
                  <a:pt x="2043404" y="4086808"/>
                </a:cubicBezTo>
                <a:cubicBezTo>
                  <a:pt x="914863" y="4086808"/>
                  <a:pt x="0" y="3171945"/>
                  <a:pt x="0" y="2043404"/>
                </a:cubicBezTo>
                <a:cubicBezTo>
                  <a:pt x="0" y="914863"/>
                  <a:pt x="914863" y="0"/>
                  <a:pt x="2043404" y="0"/>
                </a:cubicBezTo>
                <a:close/>
              </a:path>
            </a:pathLst>
          </a:custGeom>
          <a:effectLst>
            <a:outerShdw blurRad="50800" dist="38100" dir="5400000" algn="t" rotWithShape="0">
              <a:prstClr val="black">
                <a:alpha val="40000"/>
              </a:prstClr>
            </a:outerShdw>
          </a:effectLst>
        </p:spPr>
      </p:pic>
      <p:pic>
        <p:nvPicPr>
          <p:cNvPr id="38" name="图片 37">
            <a:extLst>
              <a:ext uri="{FF2B5EF4-FFF2-40B4-BE49-F238E27FC236}">
                <a16:creationId xmlns:a16="http://schemas.microsoft.com/office/drawing/2014/main" id="{F67F5E6F-AD2B-4740-ABA4-3EA0A359C56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 t="22501" r="21972" b="9333"/>
          <a:stretch/>
        </p:blipFill>
        <p:spPr>
          <a:xfrm rot="19855722">
            <a:off x="6057124" y="1713913"/>
            <a:ext cx="2075194" cy="2751448"/>
          </a:xfrm>
          <a:prstGeom prst="rect">
            <a:avLst/>
          </a:prstGeom>
        </p:spPr>
      </p:pic>
      <p:pic>
        <p:nvPicPr>
          <p:cNvPr id="31" name="图片 30">
            <a:extLst>
              <a:ext uri="{FF2B5EF4-FFF2-40B4-BE49-F238E27FC236}">
                <a16:creationId xmlns:a16="http://schemas.microsoft.com/office/drawing/2014/main" id="{9D0A02B7-B09F-4394-A97C-572C656DFF4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43237" r="46563" b="5525"/>
          <a:stretch/>
        </p:blipFill>
        <p:spPr>
          <a:xfrm>
            <a:off x="5322837" y="3378200"/>
            <a:ext cx="2540195" cy="2435676"/>
          </a:xfrm>
          <a:custGeom>
            <a:avLst/>
            <a:gdLst>
              <a:gd name="connsiteX0" fmla="*/ 0 w 2540195"/>
              <a:gd name="connsiteY0" fmla="*/ 0 h 2435676"/>
              <a:gd name="connsiteX1" fmla="*/ 2540195 w 2540195"/>
              <a:gd name="connsiteY1" fmla="*/ 0 h 2435676"/>
              <a:gd name="connsiteX2" fmla="*/ 2540195 w 2540195"/>
              <a:gd name="connsiteY2" fmla="*/ 1610750 h 2435676"/>
              <a:gd name="connsiteX3" fmla="*/ 2402444 w 2540195"/>
              <a:gd name="connsiteY3" fmla="*/ 1762314 h 2435676"/>
              <a:gd name="connsiteX4" fmla="*/ 776805 w 2540195"/>
              <a:gd name="connsiteY4" fmla="*/ 2435676 h 2435676"/>
              <a:gd name="connsiteX5" fmla="*/ 93153 w 2540195"/>
              <a:gd name="connsiteY5" fmla="*/ 2332318 h 2435676"/>
              <a:gd name="connsiteX6" fmla="*/ 0 w 2540195"/>
              <a:gd name="connsiteY6" fmla="*/ 2298224 h 2435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0195" h="2435676">
                <a:moveTo>
                  <a:pt x="0" y="0"/>
                </a:moveTo>
                <a:lnTo>
                  <a:pt x="2540195" y="0"/>
                </a:lnTo>
                <a:lnTo>
                  <a:pt x="2540195" y="1610750"/>
                </a:lnTo>
                <a:lnTo>
                  <a:pt x="2402444" y="1762314"/>
                </a:lnTo>
                <a:cubicBezTo>
                  <a:pt x="1986407" y="2178352"/>
                  <a:pt x="1411657" y="2435676"/>
                  <a:pt x="776805" y="2435676"/>
                </a:cubicBezTo>
                <a:cubicBezTo>
                  <a:pt x="538736" y="2435676"/>
                  <a:pt x="309118" y="2399490"/>
                  <a:pt x="93153" y="2332318"/>
                </a:cubicBezTo>
                <a:lnTo>
                  <a:pt x="0" y="2298224"/>
                </a:lnTo>
                <a:close/>
              </a:path>
            </a:pathLst>
          </a:custGeom>
        </p:spPr>
      </p:pic>
      <p:sp>
        <p:nvSpPr>
          <p:cNvPr id="13" name="文本框 12">
            <a:extLst>
              <a:ext uri="{FF2B5EF4-FFF2-40B4-BE49-F238E27FC236}">
                <a16:creationId xmlns:a16="http://schemas.microsoft.com/office/drawing/2014/main" id="{F1532526-D804-4A62-92D0-63EA8B1BF2E5}"/>
              </a:ext>
            </a:extLst>
          </p:cNvPr>
          <p:cNvSpPr txBox="1"/>
          <p:nvPr/>
        </p:nvSpPr>
        <p:spPr>
          <a:xfrm>
            <a:off x="4298455" y="1915520"/>
            <a:ext cx="1800493" cy="3324225"/>
          </a:xfrm>
          <a:prstGeom prst="rect">
            <a:avLst/>
          </a:prstGeom>
          <a:noFill/>
        </p:spPr>
        <p:txBody>
          <a:bodyPr vert="eaVert"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200" dirty="0">
                <a:solidFill>
                  <a:srgbClr val="B18D6E"/>
                </a:solidFill>
                <a:latin typeface="华文楷体" panose="02010600040101010101" pitchFamily="2" charset="-122"/>
                <a:ea typeface="华文楷体" panose="02010600040101010101" pitchFamily="2" charset="-122"/>
              </a:rPr>
              <a:t>风萧萧兮易</a:t>
            </a:r>
            <a:r>
              <a:rPr lang="zh-CN" altLang="en-US" sz="1200">
                <a:solidFill>
                  <a:srgbClr val="B18D6E"/>
                </a:solidFill>
                <a:latin typeface="华文楷体" panose="02010600040101010101" pitchFamily="2" charset="-122"/>
                <a:ea typeface="华文楷体" panose="02010600040101010101" pitchFamily="2" charset="-122"/>
              </a:rPr>
              <a:t>水寒</a:t>
            </a:r>
            <a:endParaRPr lang="en-US" altLang="zh-CN" sz="1200" dirty="0">
              <a:solidFill>
                <a:srgbClr val="B18D6E"/>
              </a:solidFill>
              <a:latin typeface="华文楷体" panose="02010600040101010101" pitchFamily="2" charset="-122"/>
              <a:ea typeface="华文楷体" panose="02010600040101010101" pitchFamily="2"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200" dirty="0">
                <a:solidFill>
                  <a:srgbClr val="B18D6E"/>
                </a:solidFill>
                <a:latin typeface="华文楷体" panose="02010600040101010101" pitchFamily="2" charset="-122"/>
                <a:ea typeface="华文楷体" panose="02010600040101010101" pitchFamily="2" charset="-122"/>
              </a:rPr>
              <a:t>壮士一去兮不复还。探虎穴兮入</a:t>
            </a:r>
            <a:r>
              <a:rPr lang="zh-CN" altLang="en-US" sz="1200">
                <a:solidFill>
                  <a:srgbClr val="B18D6E"/>
                </a:solidFill>
                <a:latin typeface="华文楷体" panose="02010600040101010101" pitchFamily="2" charset="-122"/>
                <a:ea typeface="华文楷体" panose="02010600040101010101" pitchFamily="2" charset="-122"/>
              </a:rPr>
              <a:t>蛟宫</a:t>
            </a:r>
            <a:endParaRPr lang="en-US" altLang="zh-CN" sz="1200" dirty="0">
              <a:solidFill>
                <a:srgbClr val="B18D6E"/>
              </a:solidFill>
              <a:latin typeface="华文楷体" panose="02010600040101010101" pitchFamily="2" charset="-122"/>
              <a:ea typeface="华文楷体" panose="02010600040101010101" pitchFamily="2"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200" dirty="0">
                <a:solidFill>
                  <a:srgbClr val="B18D6E"/>
                </a:solidFill>
                <a:latin typeface="华文楷体" panose="02010600040101010101" pitchFamily="2" charset="-122"/>
                <a:ea typeface="华文楷体" panose="02010600040101010101" pitchFamily="2" charset="-122"/>
              </a:rPr>
              <a:t>仰天呼气兮成白</a:t>
            </a:r>
            <a:r>
              <a:rPr lang="zh-CN" altLang="en-US" sz="1200">
                <a:solidFill>
                  <a:srgbClr val="B18D6E"/>
                </a:solidFill>
                <a:latin typeface="华文楷体" panose="02010600040101010101" pitchFamily="2" charset="-122"/>
                <a:ea typeface="华文楷体" panose="02010600040101010101" pitchFamily="2" charset="-122"/>
              </a:rPr>
              <a:t>虹。</a:t>
            </a:r>
            <a:endParaRPr lang="en-US" altLang="zh-CN" sz="1200" dirty="0">
              <a:solidFill>
                <a:srgbClr val="B18D6E"/>
              </a:solidFill>
              <a:latin typeface="华文楷体" panose="02010600040101010101" pitchFamily="2" charset="-122"/>
              <a:ea typeface="华文楷体" panose="02010600040101010101" pitchFamily="2"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200" dirty="0">
                <a:solidFill>
                  <a:srgbClr val="B18D6E"/>
                </a:solidFill>
                <a:latin typeface="华文楷体" panose="02010600040101010101" pitchFamily="2" charset="-122"/>
                <a:ea typeface="华文楷体" panose="02010600040101010101" pitchFamily="2" charset="-122"/>
              </a:rPr>
              <a:t>风萧萧兮易水寒，壮士一去兮</a:t>
            </a:r>
            <a:r>
              <a:rPr lang="zh-CN" altLang="en-US" sz="1200">
                <a:solidFill>
                  <a:srgbClr val="B18D6E"/>
                </a:solidFill>
                <a:latin typeface="华文楷体" panose="02010600040101010101" pitchFamily="2" charset="-122"/>
                <a:ea typeface="华文楷体" panose="02010600040101010101" pitchFamily="2" charset="-122"/>
              </a:rPr>
              <a:t>不复还</a:t>
            </a:r>
            <a:endParaRPr lang="en-US" altLang="zh-CN" sz="1200" dirty="0">
              <a:solidFill>
                <a:srgbClr val="B18D6E"/>
              </a:solidFill>
              <a:latin typeface="华文楷体" panose="02010600040101010101" pitchFamily="2" charset="-122"/>
              <a:ea typeface="华文楷体" panose="02010600040101010101" pitchFamily="2"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200" dirty="0">
                <a:solidFill>
                  <a:srgbClr val="B18D6E"/>
                </a:solidFill>
                <a:latin typeface="华文楷体" panose="02010600040101010101" pitchFamily="2" charset="-122"/>
                <a:ea typeface="华文楷体" panose="02010600040101010101" pitchFamily="2" charset="-122"/>
              </a:rPr>
              <a:t>壮士一去兮</a:t>
            </a:r>
            <a:r>
              <a:rPr lang="zh-CN" altLang="en-US" sz="1200">
                <a:solidFill>
                  <a:srgbClr val="B18D6E"/>
                </a:solidFill>
                <a:latin typeface="华文楷体" panose="02010600040101010101" pitchFamily="2" charset="-122"/>
                <a:ea typeface="华文楷体" panose="02010600040101010101" pitchFamily="2" charset="-122"/>
              </a:rPr>
              <a:t>不复还</a:t>
            </a:r>
            <a:endParaRPr lang="en-US" altLang="zh-CN" sz="1200" dirty="0">
              <a:solidFill>
                <a:srgbClr val="B18D6E"/>
              </a:solidFill>
              <a:latin typeface="华文楷体" panose="02010600040101010101" pitchFamily="2" charset="-122"/>
              <a:ea typeface="华文楷体" panose="02010600040101010101" pitchFamily="2"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prstClr val="black">
                  <a:lumMod val="85000"/>
                  <a:lumOff val="15000"/>
                </a:prstClr>
              </a:solidFill>
              <a:effectLst/>
              <a:uLnTx/>
              <a:uFillTx/>
              <a:latin typeface="方正隶书繁体" panose="03000509000000000000" pitchFamily="65" charset="-122"/>
              <a:ea typeface="汉仪细圆简" panose="02010609000101010101" pitchFamily="49" charset="-122"/>
            </a:endParaRPr>
          </a:p>
        </p:txBody>
      </p:sp>
      <p:sp>
        <p:nvSpPr>
          <p:cNvPr id="14" name="文本框 13">
            <a:extLst>
              <a:ext uri="{FF2B5EF4-FFF2-40B4-BE49-F238E27FC236}">
                <a16:creationId xmlns:a16="http://schemas.microsoft.com/office/drawing/2014/main" id="{46DCCD53-B306-4ABF-8901-6938531C2F3A}"/>
              </a:ext>
            </a:extLst>
          </p:cNvPr>
          <p:cNvSpPr txBox="1"/>
          <p:nvPr/>
        </p:nvSpPr>
        <p:spPr>
          <a:xfrm>
            <a:off x="5943234" y="1865998"/>
            <a:ext cx="677108" cy="1867801"/>
          </a:xfrm>
          <a:prstGeom prst="rect">
            <a:avLst/>
          </a:prstGeom>
          <a:noFill/>
        </p:spPr>
        <p:txBody>
          <a:bodyPr vert="eaVert" wrap="square" rtlCol="0">
            <a:spAutoFit/>
          </a:bodyPr>
          <a:lstStyle/>
          <a:p>
            <a:pPr marR="0" lvl="0" indent="0" algn="just" defTabSz="914103" fontAlgn="auto">
              <a:lnSpc>
                <a:spcPct val="100000"/>
              </a:lnSpc>
              <a:spcBef>
                <a:spcPts val="0"/>
              </a:spcBef>
              <a:spcAft>
                <a:spcPts val="0"/>
              </a:spcAft>
              <a:buClrTx/>
              <a:buSzTx/>
              <a:buFontTx/>
              <a:buNone/>
              <a:tabLst/>
              <a:defRPr/>
            </a:pPr>
            <a:r>
              <a:rPr lang="zh-CN" altLang="en-US" sz="3200">
                <a:solidFill>
                  <a:srgbClr val="A37957"/>
                </a:solidFill>
                <a:latin typeface="华文楷体" panose="02010600040101010101" pitchFamily="2" charset="-122"/>
                <a:ea typeface="华文楷体" panose="02010600040101010101" pitchFamily="2" charset="-122"/>
              </a:rPr>
              <a:t>第一章</a:t>
            </a:r>
            <a:endParaRPr lang="zh-CN" altLang="en-US" sz="3200" dirty="0">
              <a:solidFill>
                <a:srgbClr val="A37957"/>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7931218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图片 55">
            <a:extLst>
              <a:ext uri="{FF2B5EF4-FFF2-40B4-BE49-F238E27FC236}">
                <a16:creationId xmlns:a16="http://schemas.microsoft.com/office/drawing/2014/main" id="{A5B9AAEA-F165-4D8F-83F2-FF12D9FE99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6" name="矩形 35">
            <a:extLst>
              <a:ext uri="{FF2B5EF4-FFF2-40B4-BE49-F238E27FC236}">
                <a16:creationId xmlns:a16="http://schemas.microsoft.com/office/drawing/2014/main" id="{13E01727-AE17-4278-8710-5B69D9BE6D95}"/>
              </a:ext>
            </a:extLst>
          </p:cNvPr>
          <p:cNvSpPr/>
          <p:nvPr/>
        </p:nvSpPr>
        <p:spPr>
          <a:xfrm>
            <a:off x="6426454" y="1539069"/>
            <a:ext cx="4616648" cy="1280860"/>
          </a:xfrm>
          <a:prstGeom prst="rect">
            <a:avLst/>
          </a:prstGeom>
          <a:noFill/>
          <a:effectLst/>
        </p:spPr>
        <p:txBody>
          <a:bodyPr vert="eaVert" wrap="square">
            <a:spAutoFit/>
          </a:bodyPr>
          <a:lstStyle/>
          <a:p>
            <a:pPr lvl="0" defTabSz="609205">
              <a:lnSpc>
                <a:spcPct val="150000"/>
              </a:lnSpc>
              <a:defRPr/>
            </a:pPr>
            <a:r>
              <a:rPr lang="zh-CN" altLang="en-US" sz="1200" spc="400">
                <a:solidFill>
                  <a:srgbClr val="FAEAC9"/>
                </a:solidFill>
                <a:latin typeface="华文楷体" panose="02010600040101010101" pitchFamily="2" charset="-122"/>
                <a:ea typeface="华文楷体" panose="02010600040101010101" pitchFamily="2" charset="-122"/>
              </a:rPr>
              <a:t>意境是指抒情性作品中所呈现的的那种情景交虚实相生的形象系统及其所诱发和开拓的审美想象空间他同文学典型一也是文学形象的高级形意境是</a:t>
            </a:r>
          </a:p>
        </p:txBody>
      </p:sp>
      <p:sp>
        <p:nvSpPr>
          <p:cNvPr id="37" name="矩形 36">
            <a:extLst>
              <a:ext uri="{FF2B5EF4-FFF2-40B4-BE49-F238E27FC236}">
                <a16:creationId xmlns:a16="http://schemas.microsoft.com/office/drawing/2014/main" id="{46FA5090-A43D-40DD-864F-29C1738D9A52}"/>
              </a:ext>
            </a:extLst>
          </p:cNvPr>
          <p:cNvSpPr/>
          <p:nvPr/>
        </p:nvSpPr>
        <p:spPr>
          <a:xfrm>
            <a:off x="6426454" y="4830185"/>
            <a:ext cx="4616648" cy="1189615"/>
          </a:xfrm>
          <a:prstGeom prst="rect">
            <a:avLst/>
          </a:prstGeom>
          <a:noFill/>
          <a:effectLst/>
        </p:spPr>
        <p:txBody>
          <a:bodyPr vert="eaVert" wrap="square">
            <a:spAutoFit/>
          </a:bodyPr>
          <a:lstStyle/>
          <a:p>
            <a:pPr marL="0" marR="0" lvl="0" indent="0" algn="l" defTabSz="609205" rtl="0" eaLnBrk="1" fontAlgn="auto" latinLnBrk="0" hangingPunct="1">
              <a:lnSpc>
                <a:spcPct val="150000"/>
              </a:lnSpc>
              <a:spcBef>
                <a:spcPts val="0"/>
              </a:spcBef>
              <a:spcAft>
                <a:spcPts val="0"/>
              </a:spcAft>
              <a:buClrTx/>
              <a:buSzTx/>
              <a:buFontTx/>
              <a:buNone/>
              <a:tabLst/>
              <a:defRPr/>
            </a:pPr>
            <a:r>
              <a:rPr kumimoji="0" lang="zh-CN" altLang="en-US" sz="1200" i="0" u="none" strike="noStrike" kern="1200" cap="none" spc="400" normalizeH="0" baseline="0" noProof="0">
                <a:ln>
                  <a:noFill/>
                </a:ln>
                <a:solidFill>
                  <a:srgbClr val="FAEAC9"/>
                </a:solidFill>
                <a:effectLst/>
                <a:uLnTx/>
                <a:uFillTx/>
                <a:latin typeface="华文楷体" panose="02010600040101010101" pitchFamily="2" charset="-122"/>
                <a:ea typeface="华文楷体" panose="02010600040101010101" pitchFamily="2" charset="-122"/>
              </a:rPr>
              <a:t>意境是指抒情性作品中所呈现的的那种情景交虚实相生的形象系统及其所诱发和开拓的审美想象空间他同文学典型一也是文学形象的高级形意境是</a:t>
            </a:r>
          </a:p>
        </p:txBody>
      </p:sp>
      <p:sp>
        <p:nvSpPr>
          <p:cNvPr id="38" name="矩形 37">
            <a:extLst>
              <a:ext uri="{FF2B5EF4-FFF2-40B4-BE49-F238E27FC236}">
                <a16:creationId xmlns:a16="http://schemas.microsoft.com/office/drawing/2014/main" id="{21EA0712-F024-4809-B5F4-AD2CCFEC7E47}"/>
              </a:ext>
            </a:extLst>
          </p:cNvPr>
          <p:cNvSpPr/>
          <p:nvPr/>
        </p:nvSpPr>
        <p:spPr>
          <a:xfrm>
            <a:off x="6426454" y="3136480"/>
            <a:ext cx="4616648" cy="1280860"/>
          </a:xfrm>
          <a:prstGeom prst="rect">
            <a:avLst/>
          </a:prstGeom>
          <a:noFill/>
          <a:effectLst/>
        </p:spPr>
        <p:txBody>
          <a:bodyPr vert="eaVert" wrap="square">
            <a:spAutoFit/>
          </a:bodyPr>
          <a:lstStyle/>
          <a:p>
            <a:pPr marL="0" marR="0" lvl="0" indent="0" algn="l" defTabSz="609205" rtl="0" eaLnBrk="1" fontAlgn="auto" latinLnBrk="0" hangingPunct="1">
              <a:lnSpc>
                <a:spcPct val="150000"/>
              </a:lnSpc>
              <a:spcBef>
                <a:spcPts val="0"/>
              </a:spcBef>
              <a:spcAft>
                <a:spcPts val="0"/>
              </a:spcAft>
              <a:buClrTx/>
              <a:buSzTx/>
              <a:buFontTx/>
              <a:buNone/>
              <a:tabLst/>
              <a:defRPr/>
            </a:pPr>
            <a:r>
              <a:rPr kumimoji="0" lang="zh-CN" altLang="en-US" sz="1200" i="0" u="none" strike="noStrike" kern="1200" cap="none" spc="400" normalizeH="0" baseline="0" noProof="0">
                <a:ln>
                  <a:noFill/>
                </a:ln>
                <a:solidFill>
                  <a:srgbClr val="FAEAC9"/>
                </a:solidFill>
                <a:effectLst/>
                <a:uLnTx/>
                <a:uFillTx/>
                <a:latin typeface="华文楷体" panose="02010600040101010101" pitchFamily="2" charset="-122"/>
                <a:ea typeface="华文楷体" panose="02010600040101010101" pitchFamily="2" charset="-122"/>
              </a:rPr>
              <a:t>意境是指抒情性作品中所呈现的的那种情景交虚实相生的形象系统及其所诱发和开拓的审美想象空间他同文学典型一也是文学形象的高级形意境是</a:t>
            </a:r>
          </a:p>
        </p:txBody>
      </p:sp>
      <p:sp>
        <p:nvSpPr>
          <p:cNvPr id="39" name="矩形 38">
            <a:extLst>
              <a:ext uri="{FF2B5EF4-FFF2-40B4-BE49-F238E27FC236}">
                <a16:creationId xmlns:a16="http://schemas.microsoft.com/office/drawing/2014/main" id="{1F487CEB-A29B-48EF-BF8E-D2CCB97F858A}"/>
              </a:ext>
            </a:extLst>
          </p:cNvPr>
          <p:cNvSpPr/>
          <p:nvPr/>
        </p:nvSpPr>
        <p:spPr>
          <a:xfrm>
            <a:off x="1497703" y="1059"/>
            <a:ext cx="2884818" cy="685588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205" rtl="0" eaLnBrk="1" fontAlgn="auto" latinLnBrk="0" hangingPunct="1">
              <a:lnSpc>
                <a:spcPct val="100000"/>
              </a:lnSpc>
              <a:spcBef>
                <a:spcPts val="0"/>
              </a:spcBef>
              <a:spcAft>
                <a:spcPts val="0"/>
              </a:spcAft>
              <a:buClrTx/>
              <a:buSzTx/>
              <a:buFontTx/>
              <a:buNone/>
              <a:tabLst/>
              <a:defRPr/>
            </a:pPr>
            <a:endParaRPr kumimoji="0" lang="zh-CN" altLang="en-US" sz="2398" b="0" i="0" u="none" strike="noStrike" kern="1200" cap="none" spc="0" normalizeH="0" baseline="0" noProof="0">
              <a:ln>
                <a:noFill/>
              </a:ln>
              <a:solidFill>
                <a:prstClr val="white"/>
              </a:solidFill>
              <a:effectLst/>
              <a:uLnTx/>
              <a:uFillTx/>
              <a:latin typeface="华文楷体" panose="02010600040101010101" pitchFamily="2" charset="-122"/>
              <a:ea typeface="华文楷体" panose="02010600040101010101" pitchFamily="2" charset="-122"/>
            </a:endParaRPr>
          </a:p>
        </p:txBody>
      </p:sp>
      <p:pic>
        <p:nvPicPr>
          <p:cNvPr id="40" name="图片 39" descr="图片包含 浅色&#10;&#10;已生成高可信度的说明">
            <a:extLst>
              <a:ext uri="{FF2B5EF4-FFF2-40B4-BE49-F238E27FC236}">
                <a16:creationId xmlns:a16="http://schemas.microsoft.com/office/drawing/2014/main" id="{9E5A1716-41B0-4683-9977-41629C4671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63871" y="316403"/>
            <a:ext cx="577882" cy="601961"/>
          </a:xfrm>
          <a:prstGeom prst="rect">
            <a:avLst/>
          </a:prstGeom>
        </p:spPr>
      </p:pic>
      <p:sp>
        <p:nvSpPr>
          <p:cNvPr id="41" name="矩形 40">
            <a:extLst>
              <a:ext uri="{FF2B5EF4-FFF2-40B4-BE49-F238E27FC236}">
                <a16:creationId xmlns:a16="http://schemas.microsoft.com/office/drawing/2014/main" id="{B17117B1-4619-45B8-80B9-BF600DF25E57}"/>
              </a:ext>
            </a:extLst>
          </p:cNvPr>
          <p:cNvSpPr/>
          <p:nvPr/>
        </p:nvSpPr>
        <p:spPr>
          <a:xfrm>
            <a:off x="1768446" y="1094009"/>
            <a:ext cx="2446824" cy="2468133"/>
          </a:xfrm>
          <a:prstGeom prst="rect">
            <a:avLst/>
          </a:prstGeom>
        </p:spPr>
        <p:txBody>
          <a:bodyPr vert="eaVert" wrap="square">
            <a:spAutoFit/>
          </a:bodyPr>
          <a:lstStyle/>
          <a:p>
            <a:pPr marL="0" marR="0" lvl="0" indent="0" algn="l" defTabSz="609205"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400" normalizeH="0" baseline="0" noProof="0">
                <a:ln>
                  <a:noFill/>
                </a:ln>
                <a:solidFill>
                  <a:srgbClr val="B18D6E"/>
                </a:solidFill>
                <a:effectLst/>
                <a:uLnTx/>
                <a:uFillTx/>
                <a:latin typeface="华文楷体" panose="02010600040101010101" pitchFamily="2" charset="-122"/>
                <a:ea typeface="华文楷体" panose="02010600040101010101" pitchFamily="2" charset="-122"/>
              </a:rPr>
              <a:t>意境是指抒情性作品中所呈现的的那种情景交虚实相生的形象系统及其所诱发和开拓的审美想象空间他同文学典型一也是文学形</a:t>
            </a:r>
          </a:p>
        </p:txBody>
      </p:sp>
      <p:sp>
        <p:nvSpPr>
          <p:cNvPr id="42" name="文本框 41">
            <a:extLst>
              <a:ext uri="{FF2B5EF4-FFF2-40B4-BE49-F238E27FC236}">
                <a16:creationId xmlns:a16="http://schemas.microsoft.com/office/drawing/2014/main" id="{B3725453-0A30-47E5-A4ED-5543588B072E}"/>
              </a:ext>
            </a:extLst>
          </p:cNvPr>
          <p:cNvSpPr txBox="1"/>
          <p:nvPr/>
        </p:nvSpPr>
        <p:spPr>
          <a:xfrm>
            <a:off x="5663351" y="1653647"/>
            <a:ext cx="594906" cy="516389"/>
          </a:xfrm>
          <a:prstGeom prst="rect">
            <a:avLst/>
          </a:prstGeom>
          <a:noFill/>
        </p:spPr>
        <p:txBody>
          <a:bodyPr vert="eaVert" wrap="square" rtlCol="0">
            <a:spAutoFit/>
          </a:bodyPr>
          <a:lstStyle/>
          <a:p>
            <a:pPr marL="0" marR="0" lvl="0" indent="0" algn="ctr" defTabSz="914103" rtl="0" eaLnBrk="1" fontAlgn="auto" latinLnBrk="0" hangingPunct="1">
              <a:lnSpc>
                <a:spcPct val="100000"/>
              </a:lnSpc>
              <a:spcBef>
                <a:spcPts val="0"/>
              </a:spcBef>
              <a:spcAft>
                <a:spcPts val="0"/>
              </a:spcAft>
              <a:buClrTx/>
              <a:buSzTx/>
              <a:buFontTx/>
              <a:buNone/>
              <a:tabLst/>
              <a:defRPr/>
            </a:pPr>
            <a:r>
              <a:rPr kumimoji="0" lang="zh-CN" altLang="en-US" sz="2666" i="0" u="none" strike="noStrike" kern="1200" cap="none" spc="400" normalizeH="0" baseline="0" noProof="0" dirty="0">
                <a:ln>
                  <a:noFill/>
                </a:ln>
                <a:solidFill>
                  <a:srgbClr val="FAEAC9"/>
                </a:solidFill>
                <a:effectLst/>
                <a:uLnTx/>
                <a:uFillTx/>
                <a:latin typeface="华文楷体" panose="02010600040101010101" pitchFamily="2" charset="-122"/>
                <a:ea typeface="华文楷体" panose="02010600040101010101" pitchFamily="2" charset="-122"/>
              </a:rPr>
              <a:t>壹</a:t>
            </a:r>
          </a:p>
        </p:txBody>
      </p:sp>
      <p:sp>
        <p:nvSpPr>
          <p:cNvPr id="43" name="椭圆 42">
            <a:extLst>
              <a:ext uri="{FF2B5EF4-FFF2-40B4-BE49-F238E27FC236}">
                <a16:creationId xmlns:a16="http://schemas.microsoft.com/office/drawing/2014/main" id="{F191B3F3-DF09-4433-9A9B-1EF7C78A6001}"/>
              </a:ext>
            </a:extLst>
          </p:cNvPr>
          <p:cNvSpPr/>
          <p:nvPr/>
        </p:nvSpPr>
        <p:spPr>
          <a:xfrm>
            <a:off x="5640702" y="1606580"/>
            <a:ext cx="636272" cy="632595"/>
          </a:xfrm>
          <a:prstGeom prst="ellipse">
            <a:avLst/>
          </a:prstGeom>
          <a:noFill/>
          <a:ln w="19050">
            <a:solidFill>
              <a:srgbClr val="F2E2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03" rtl="0" eaLnBrk="1" fontAlgn="auto" latinLnBrk="0" hangingPunct="1">
              <a:lnSpc>
                <a:spcPct val="100000"/>
              </a:lnSpc>
              <a:spcBef>
                <a:spcPts val="0"/>
              </a:spcBef>
              <a:spcAft>
                <a:spcPts val="0"/>
              </a:spcAft>
              <a:buClrTx/>
              <a:buSzTx/>
              <a:buFontTx/>
              <a:buNone/>
              <a:tabLst/>
              <a:defRPr/>
            </a:pPr>
            <a:endParaRPr kumimoji="0" lang="zh-CN" altLang="en-US" sz="1799" i="0" u="none" strike="noStrike" kern="1200" cap="none" spc="0" normalizeH="0" baseline="0" noProof="0" dirty="0">
              <a:ln>
                <a:noFill/>
              </a:ln>
              <a:solidFill>
                <a:srgbClr val="FAEAC9"/>
              </a:solidFill>
              <a:effectLst/>
              <a:uLnTx/>
              <a:uFillTx/>
              <a:latin typeface="华文楷体" panose="02010600040101010101" pitchFamily="2" charset="-122"/>
              <a:ea typeface="华文楷体" panose="02010600040101010101" pitchFamily="2" charset="-122"/>
            </a:endParaRPr>
          </a:p>
        </p:txBody>
      </p:sp>
      <p:sp>
        <p:nvSpPr>
          <p:cNvPr id="45" name="椭圆 44">
            <a:extLst>
              <a:ext uri="{FF2B5EF4-FFF2-40B4-BE49-F238E27FC236}">
                <a16:creationId xmlns:a16="http://schemas.microsoft.com/office/drawing/2014/main" id="{03CE07CB-D31E-45E5-8C0F-BFA1462E9626}"/>
              </a:ext>
            </a:extLst>
          </p:cNvPr>
          <p:cNvSpPr/>
          <p:nvPr/>
        </p:nvSpPr>
        <p:spPr>
          <a:xfrm>
            <a:off x="5675004" y="1651744"/>
            <a:ext cx="542269" cy="542269"/>
          </a:xfrm>
          <a:prstGeom prst="ellipse">
            <a:avLst/>
          </a:prstGeom>
          <a:noFill/>
          <a:ln w="9525">
            <a:solidFill>
              <a:srgbClr val="F2E2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03" rtl="0" eaLnBrk="1" fontAlgn="auto" latinLnBrk="0" hangingPunct="1">
              <a:lnSpc>
                <a:spcPct val="100000"/>
              </a:lnSpc>
              <a:spcBef>
                <a:spcPts val="0"/>
              </a:spcBef>
              <a:spcAft>
                <a:spcPts val="0"/>
              </a:spcAft>
              <a:buClrTx/>
              <a:buSzTx/>
              <a:buFontTx/>
              <a:buNone/>
              <a:tabLst/>
              <a:defRPr/>
            </a:pPr>
            <a:endParaRPr kumimoji="0" lang="zh-CN" altLang="en-US" sz="1799" i="0" u="none" strike="noStrike" kern="1200" cap="none" spc="0" normalizeH="0" baseline="0" noProof="0" dirty="0">
              <a:ln>
                <a:noFill/>
              </a:ln>
              <a:solidFill>
                <a:srgbClr val="FAEAC9"/>
              </a:solidFill>
              <a:effectLst/>
              <a:uLnTx/>
              <a:uFillTx/>
              <a:latin typeface="华文楷体" panose="02010600040101010101" pitchFamily="2" charset="-122"/>
              <a:ea typeface="华文楷体" panose="02010600040101010101" pitchFamily="2" charset="-122"/>
            </a:endParaRPr>
          </a:p>
        </p:txBody>
      </p:sp>
      <p:sp>
        <p:nvSpPr>
          <p:cNvPr id="46" name="文本框 45">
            <a:extLst>
              <a:ext uri="{FF2B5EF4-FFF2-40B4-BE49-F238E27FC236}">
                <a16:creationId xmlns:a16="http://schemas.microsoft.com/office/drawing/2014/main" id="{1A4490A9-B65C-4C22-BFC4-C979D9D632CF}"/>
              </a:ext>
            </a:extLst>
          </p:cNvPr>
          <p:cNvSpPr txBox="1"/>
          <p:nvPr/>
        </p:nvSpPr>
        <p:spPr>
          <a:xfrm>
            <a:off x="5663351" y="3269896"/>
            <a:ext cx="594906" cy="587661"/>
          </a:xfrm>
          <a:prstGeom prst="rect">
            <a:avLst/>
          </a:prstGeom>
          <a:noFill/>
        </p:spPr>
        <p:txBody>
          <a:bodyPr vert="eaVert" wrap="none" rtlCol="0">
            <a:spAutoFit/>
          </a:bodyPr>
          <a:lstStyle/>
          <a:p>
            <a:pPr marL="0" marR="0" lvl="0" indent="0" algn="ctr" defTabSz="914103" rtl="0" eaLnBrk="1" fontAlgn="auto" latinLnBrk="0" hangingPunct="1">
              <a:lnSpc>
                <a:spcPct val="100000"/>
              </a:lnSpc>
              <a:spcBef>
                <a:spcPts val="0"/>
              </a:spcBef>
              <a:spcAft>
                <a:spcPts val="0"/>
              </a:spcAft>
              <a:buClrTx/>
              <a:buSzTx/>
              <a:buFontTx/>
              <a:buNone/>
              <a:tabLst/>
              <a:defRPr/>
            </a:pPr>
            <a:r>
              <a:rPr kumimoji="0" lang="zh-CN" altLang="en-US" sz="2666" i="0" u="none" strike="noStrike" kern="1200" cap="none" spc="400" normalizeH="0" baseline="0" noProof="0" dirty="0">
                <a:ln>
                  <a:noFill/>
                </a:ln>
                <a:solidFill>
                  <a:srgbClr val="FAEAC9"/>
                </a:solidFill>
                <a:effectLst/>
                <a:uLnTx/>
                <a:uFillTx/>
                <a:latin typeface="华文楷体" panose="02010600040101010101" pitchFamily="2" charset="-122"/>
                <a:ea typeface="华文楷体" panose="02010600040101010101" pitchFamily="2" charset="-122"/>
              </a:rPr>
              <a:t>贰</a:t>
            </a:r>
          </a:p>
        </p:txBody>
      </p:sp>
      <p:sp>
        <p:nvSpPr>
          <p:cNvPr id="47" name="椭圆 46">
            <a:extLst>
              <a:ext uri="{FF2B5EF4-FFF2-40B4-BE49-F238E27FC236}">
                <a16:creationId xmlns:a16="http://schemas.microsoft.com/office/drawing/2014/main" id="{A8EAC431-4777-4F25-B3C3-C6C578625421}"/>
              </a:ext>
            </a:extLst>
          </p:cNvPr>
          <p:cNvSpPr/>
          <p:nvPr/>
        </p:nvSpPr>
        <p:spPr>
          <a:xfrm>
            <a:off x="5640702" y="3240401"/>
            <a:ext cx="636272" cy="632595"/>
          </a:xfrm>
          <a:prstGeom prst="ellipse">
            <a:avLst/>
          </a:prstGeom>
          <a:noFill/>
          <a:ln w="19050">
            <a:solidFill>
              <a:srgbClr val="F2E2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03" rtl="0" eaLnBrk="1" fontAlgn="auto" latinLnBrk="0" hangingPunct="1">
              <a:lnSpc>
                <a:spcPct val="100000"/>
              </a:lnSpc>
              <a:spcBef>
                <a:spcPts val="0"/>
              </a:spcBef>
              <a:spcAft>
                <a:spcPts val="0"/>
              </a:spcAft>
              <a:buClrTx/>
              <a:buSzTx/>
              <a:buFontTx/>
              <a:buNone/>
              <a:tabLst/>
              <a:defRPr/>
            </a:pPr>
            <a:endParaRPr kumimoji="0" lang="zh-CN" altLang="en-US" sz="1799" i="0" u="none" strike="noStrike" kern="1200" cap="none" spc="0" normalizeH="0" baseline="0" noProof="0" dirty="0">
              <a:ln>
                <a:noFill/>
              </a:ln>
              <a:solidFill>
                <a:srgbClr val="FAEAC9"/>
              </a:solidFill>
              <a:effectLst/>
              <a:uLnTx/>
              <a:uFillTx/>
              <a:latin typeface="华文楷体" panose="02010600040101010101" pitchFamily="2" charset="-122"/>
              <a:ea typeface="华文楷体" panose="02010600040101010101" pitchFamily="2" charset="-122"/>
            </a:endParaRPr>
          </a:p>
        </p:txBody>
      </p:sp>
      <p:sp>
        <p:nvSpPr>
          <p:cNvPr id="48" name="椭圆 47">
            <a:extLst>
              <a:ext uri="{FF2B5EF4-FFF2-40B4-BE49-F238E27FC236}">
                <a16:creationId xmlns:a16="http://schemas.microsoft.com/office/drawing/2014/main" id="{F4F96B5F-CF69-4E0B-A2A3-C13392A8F876}"/>
              </a:ext>
            </a:extLst>
          </p:cNvPr>
          <p:cNvSpPr/>
          <p:nvPr/>
        </p:nvSpPr>
        <p:spPr>
          <a:xfrm>
            <a:off x="5675004" y="3285565"/>
            <a:ext cx="542269" cy="542269"/>
          </a:xfrm>
          <a:prstGeom prst="ellipse">
            <a:avLst/>
          </a:prstGeom>
          <a:noFill/>
          <a:ln w="9525">
            <a:solidFill>
              <a:srgbClr val="F2E2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03" rtl="0" eaLnBrk="1" fontAlgn="auto" latinLnBrk="0" hangingPunct="1">
              <a:lnSpc>
                <a:spcPct val="100000"/>
              </a:lnSpc>
              <a:spcBef>
                <a:spcPts val="0"/>
              </a:spcBef>
              <a:spcAft>
                <a:spcPts val="0"/>
              </a:spcAft>
              <a:buClrTx/>
              <a:buSzTx/>
              <a:buFontTx/>
              <a:buNone/>
              <a:tabLst/>
              <a:defRPr/>
            </a:pPr>
            <a:endParaRPr kumimoji="0" lang="zh-CN" altLang="en-US" sz="1799" i="0" u="none" strike="noStrike" kern="1200" cap="none" spc="0" normalizeH="0" baseline="0" noProof="0" dirty="0">
              <a:ln>
                <a:noFill/>
              </a:ln>
              <a:solidFill>
                <a:srgbClr val="FAEAC9"/>
              </a:solidFill>
              <a:effectLst/>
              <a:uLnTx/>
              <a:uFillTx/>
              <a:latin typeface="华文楷体" panose="02010600040101010101" pitchFamily="2" charset="-122"/>
              <a:ea typeface="华文楷体" panose="02010600040101010101" pitchFamily="2" charset="-122"/>
            </a:endParaRPr>
          </a:p>
        </p:txBody>
      </p:sp>
      <p:sp>
        <p:nvSpPr>
          <p:cNvPr id="49" name="文本框 48">
            <a:extLst>
              <a:ext uri="{FF2B5EF4-FFF2-40B4-BE49-F238E27FC236}">
                <a16:creationId xmlns:a16="http://schemas.microsoft.com/office/drawing/2014/main" id="{8306BBD8-115E-4FBC-A3D7-A2F2AEEC2AAE}"/>
              </a:ext>
            </a:extLst>
          </p:cNvPr>
          <p:cNvSpPr txBox="1"/>
          <p:nvPr/>
        </p:nvSpPr>
        <p:spPr>
          <a:xfrm>
            <a:off x="5663351" y="5029504"/>
            <a:ext cx="594906" cy="587661"/>
          </a:xfrm>
          <a:prstGeom prst="rect">
            <a:avLst/>
          </a:prstGeom>
          <a:noFill/>
        </p:spPr>
        <p:txBody>
          <a:bodyPr vert="eaVert" wrap="none" rtlCol="0">
            <a:spAutoFit/>
          </a:bodyPr>
          <a:lstStyle/>
          <a:p>
            <a:pPr marL="0" marR="0" lvl="0" indent="0" algn="ctr" defTabSz="914103" rtl="0" eaLnBrk="1" fontAlgn="auto" latinLnBrk="0" hangingPunct="1">
              <a:lnSpc>
                <a:spcPct val="100000"/>
              </a:lnSpc>
              <a:spcBef>
                <a:spcPts val="0"/>
              </a:spcBef>
              <a:spcAft>
                <a:spcPts val="0"/>
              </a:spcAft>
              <a:buClrTx/>
              <a:buSzTx/>
              <a:buFontTx/>
              <a:buNone/>
              <a:tabLst/>
              <a:defRPr/>
            </a:pPr>
            <a:r>
              <a:rPr kumimoji="0" lang="zh-CN" altLang="en-US" sz="2666" i="0" u="none" strike="noStrike" kern="1200" cap="none" spc="400" normalizeH="0" baseline="0" noProof="0" dirty="0">
                <a:ln>
                  <a:noFill/>
                </a:ln>
                <a:solidFill>
                  <a:srgbClr val="FAEAC9"/>
                </a:solidFill>
                <a:effectLst/>
                <a:uLnTx/>
                <a:uFillTx/>
                <a:latin typeface="华文楷体" panose="02010600040101010101" pitchFamily="2" charset="-122"/>
                <a:ea typeface="华文楷体" panose="02010600040101010101" pitchFamily="2" charset="-122"/>
              </a:rPr>
              <a:t>叁</a:t>
            </a:r>
          </a:p>
        </p:txBody>
      </p:sp>
      <p:sp>
        <p:nvSpPr>
          <p:cNvPr id="50" name="椭圆 49">
            <a:extLst>
              <a:ext uri="{FF2B5EF4-FFF2-40B4-BE49-F238E27FC236}">
                <a16:creationId xmlns:a16="http://schemas.microsoft.com/office/drawing/2014/main" id="{A0A83C23-FF60-4747-B0D3-B3E010C8668E}"/>
              </a:ext>
            </a:extLst>
          </p:cNvPr>
          <p:cNvSpPr/>
          <p:nvPr/>
        </p:nvSpPr>
        <p:spPr>
          <a:xfrm>
            <a:off x="5640702" y="5000010"/>
            <a:ext cx="636272" cy="632595"/>
          </a:xfrm>
          <a:prstGeom prst="ellipse">
            <a:avLst/>
          </a:prstGeom>
          <a:noFill/>
          <a:ln w="19050">
            <a:solidFill>
              <a:srgbClr val="F2E2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03" rtl="0" eaLnBrk="1" fontAlgn="auto" latinLnBrk="0" hangingPunct="1">
              <a:lnSpc>
                <a:spcPct val="100000"/>
              </a:lnSpc>
              <a:spcBef>
                <a:spcPts val="0"/>
              </a:spcBef>
              <a:spcAft>
                <a:spcPts val="0"/>
              </a:spcAft>
              <a:buClrTx/>
              <a:buSzTx/>
              <a:buFontTx/>
              <a:buNone/>
              <a:tabLst/>
              <a:defRPr/>
            </a:pPr>
            <a:endParaRPr kumimoji="0" lang="zh-CN" altLang="en-US" sz="1799" i="0" u="none" strike="noStrike" kern="1200" cap="none" spc="0" normalizeH="0" baseline="0" noProof="0" dirty="0">
              <a:ln>
                <a:noFill/>
              </a:ln>
              <a:solidFill>
                <a:srgbClr val="FAEAC9"/>
              </a:solidFill>
              <a:effectLst/>
              <a:uLnTx/>
              <a:uFillTx/>
              <a:latin typeface="华文楷体" panose="02010600040101010101" pitchFamily="2" charset="-122"/>
              <a:ea typeface="华文楷体" panose="02010600040101010101" pitchFamily="2" charset="-122"/>
            </a:endParaRPr>
          </a:p>
        </p:txBody>
      </p:sp>
      <p:sp>
        <p:nvSpPr>
          <p:cNvPr id="51" name="椭圆 50">
            <a:extLst>
              <a:ext uri="{FF2B5EF4-FFF2-40B4-BE49-F238E27FC236}">
                <a16:creationId xmlns:a16="http://schemas.microsoft.com/office/drawing/2014/main" id="{B481D465-7FAA-4DBE-B082-2F8CC1B4C045}"/>
              </a:ext>
            </a:extLst>
          </p:cNvPr>
          <p:cNvSpPr/>
          <p:nvPr/>
        </p:nvSpPr>
        <p:spPr>
          <a:xfrm>
            <a:off x="5675004" y="5045173"/>
            <a:ext cx="542269" cy="542269"/>
          </a:xfrm>
          <a:prstGeom prst="ellipse">
            <a:avLst/>
          </a:prstGeom>
          <a:noFill/>
          <a:ln w="9525">
            <a:solidFill>
              <a:srgbClr val="F2E2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03" rtl="0" eaLnBrk="1" fontAlgn="auto" latinLnBrk="0" hangingPunct="1">
              <a:lnSpc>
                <a:spcPct val="100000"/>
              </a:lnSpc>
              <a:spcBef>
                <a:spcPts val="0"/>
              </a:spcBef>
              <a:spcAft>
                <a:spcPts val="0"/>
              </a:spcAft>
              <a:buClrTx/>
              <a:buSzTx/>
              <a:buFontTx/>
              <a:buNone/>
              <a:tabLst/>
              <a:defRPr/>
            </a:pPr>
            <a:endParaRPr kumimoji="0" lang="zh-CN" altLang="en-US" sz="1799" i="0" u="none" strike="noStrike" kern="1200" cap="none" spc="0" normalizeH="0" baseline="0" noProof="0" dirty="0">
              <a:ln>
                <a:noFill/>
              </a:ln>
              <a:solidFill>
                <a:srgbClr val="FAEAC9"/>
              </a:solidFill>
              <a:effectLst/>
              <a:uLnTx/>
              <a:uFillTx/>
              <a:latin typeface="华文楷体" panose="02010600040101010101" pitchFamily="2" charset="-122"/>
              <a:ea typeface="华文楷体" panose="02010600040101010101" pitchFamily="2" charset="-122"/>
            </a:endParaRPr>
          </a:p>
        </p:txBody>
      </p:sp>
      <p:pic>
        <p:nvPicPr>
          <p:cNvPr id="20" name="图片 19">
            <a:extLst>
              <a:ext uri="{FF2B5EF4-FFF2-40B4-BE49-F238E27FC236}">
                <a16:creationId xmlns:a16="http://schemas.microsoft.com/office/drawing/2014/main" id="{2848C420-FDC7-4422-8D3D-7EA3BAA6D971}"/>
              </a:ext>
            </a:extLst>
          </p:cNvPr>
          <p:cNvPicPr>
            <a:picLocks noChangeAspect="1"/>
          </p:cNvPicPr>
          <p:nvPr/>
        </p:nvPicPr>
        <p:blipFill rotWithShape="1">
          <a:blip r:embed="rId5">
            <a:extLst>
              <a:ext uri="{28A0092B-C50C-407E-A947-70E740481C1C}">
                <a14:useLocalDpi xmlns:a14="http://schemas.microsoft.com/office/drawing/2010/main" val="0"/>
              </a:ext>
            </a:extLst>
          </a:blip>
          <a:srcRect l="13554" r="28989"/>
          <a:stretch/>
        </p:blipFill>
        <p:spPr>
          <a:xfrm>
            <a:off x="1928872" y="3227509"/>
            <a:ext cx="1712569" cy="3641344"/>
          </a:xfrm>
          <a:prstGeom prst="rect">
            <a:avLst/>
          </a:prstGeom>
        </p:spPr>
      </p:pic>
      <p:pic>
        <p:nvPicPr>
          <p:cNvPr id="21" name="图片 20">
            <a:extLst>
              <a:ext uri="{FF2B5EF4-FFF2-40B4-BE49-F238E27FC236}">
                <a16:creationId xmlns:a16="http://schemas.microsoft.com/office/drawing/2014/main" id="{FED03963-C6A1-4988-A91D-C203A0D2C43F}"/>
              </a:ext>
            </a:extLst>
          </p:cNvPr>
          <p:cNvPicPr>
            <a:picLocks noChangeAspect="1"/>
          </p:cNvPicPr>
          <p:nvPr/>
        </p:nvPicPr>
        <p:blipFill rotWithShape="1">
          <a:blip r:embed="rId6">
            <a:extLst>
              <a:ext uri="{28A0092B-C50C-407E-A947-70E740481C1C}">
                <a14:useLocalDpi xmlns:a14="http://schemas.microsoft.com/office/drawing/2010/main" val="0"/>
              </a:ext>
            </a:extLst>
          </a:blip>
          <a:srcRect l="6708" b="15776"/>
          <a:stretch/>
        </p:blipFill>
        <p:spPr>
          <a:xfrm>
            <a:off x="1497703" y="5940434"/>
            <a:ext cx="2913846" cy="903052"/>
          </a:xfrm>
          <a:prstGeom prst="rect">
            <a:avLst/>
          </a:prstGeom>
        </p:spPr>
      </p:pic>
      <p:pic>
        <p:nvPicPr>
          <p:cNvPr id="22" name="图片 21">
            <a:extLst>
              <a:ext uri="{FF2B5EF4-FFF2-40B4-BE49-F238E27FC236}">
                <a16:creationId xmlns:a16="http://schemas.microsoft.com/office/drawing/2014/main" id="{41E41AD8-1ED7-4FDB-9151-98F764D3EDFB}"/>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56447" t="9255" r="24333" b="76745"/>
          <a:stretch/>
        </p:blipFill>
        <p:spPr>
          <a:xfrm>
            <a:off x="3390168" y="3490102"/>
            <a:ext cx="692203" cy="573615"/>
          </a:xfrm>
          <a:prstGeom prst="rect">
            <a:avLst/>
          </a:prstGeom>
        </p:spPr>
      </p:pic>
    </p:spTree>
    <p:extLst>
      <p:ext uri="{BB962C8B-B14F-4D97-AF65-F5344CB8AC3E}">
        <p14:creationId xmlns:p14="http://schemas.microsoft.com/office/powerpoint/2010/main" val="4717996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349B50C0-63A7-4512-B778-3D2A9F7637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07665"/>
            <a:ext cx="12192000" cy="6037635"/>
          </a:xfrm>
          <a:prstGeom prst="rect">
            <a:avLst/>
          </a:prstGeom>
        </p:spPr>
      </p:pic>
      <p:sp>
        <p:nvSpPr>
          <p:cNvPr id="24" name="矩形 23">
            <a:extLst>
              <a:ext uri="{FF2B5EF4-FFF2-40B4-BE49-F238E27FC236}">
                <a16:creationId xmlns:a16="http://schemas.microsoft.com/office/drawing/2014/main" id="{B9FC31A2-67EE-416E-BF93-FF5ED46DA6A6}"/>
              </a:ext>
            </a:extLst>
          </p:cNvPr>
          <p:cNvSpPr/>
          <p:nvPr/>
        </p:nvSpPr>
        <p:spPr>
          <a:xfrm>
            <a:off x="0" y="2172"/>
            <a:ext cx="12192000" cy="818193"/>
          </a:xfrm>
          <a:prstGeom prst="rect">
            <a:avLst/>
          </a:prstGeom>
          <a:blipFill dpi="0" rotWithShape="1">
            <a:blip r:embed="rId3">
              <a:extLst>
                <a:ext uri="{28A0092B-C50C-407E-A947-70E740481C1C}">
                  <a14:useLocalDpi xmlns:a14="http://schemas.microsoft.com/office/drawing/2010/main" val="0"/>
                </a:ext>
              </a:extLst>
            </a:blip>
            <a:srcRect/>
            <a:stretch>
              <a:fillRect t="-225131" b="-372011"/>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29" name="矩形 28">
            <a:extLst>
              <a:ext uri="{FF2B5EF4-FFF2-40B4-BE49-F238E27FC236}">
                <a16:creationId xmlns:a16="http://schemas.microsoft.com/office/drawing/2014/main" id="{DF2D53C9-E530-4E6A-AAE2-C3E54121D319}"/>
              </a:ext>
            </a:extLst>
          </p:cNvPr>
          <p:cNvSpPr/>
          <p:nvPr/>
        </p:nvSpPr>
        <p:spPr>
          <a:xfrm>
            <a:off x="2497737" y="1492511"/>
            <a:ext cx="990326" cy="76753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outerShdw blurRad="63500" sx="102000" sy="102000" algn="ctr" rotWithShape="0">
              <a:prstClr val="black">
                <a:alpha val="40000"/>
              </a:prstClr>
            </a:outerShdw>
          </a:effectLst>
        </p:spPr>
        <p:txBody>
          <a:bodyPr lIns="91412" tIns="45706" rIns="91412" bIns="45706" rtlCol="0" anchor="ctr"/>
          <a:lstStyle/>
          <a:p>
            <a:pPr algn="ctr" defTabSz="914103">
              <a:defRPr/>
            </a:pPr>
            <a:r>
              <a:rPr lang="zh-CN" altLang="en-US" sz="3600" spc="400">
                <a:solidFill>
                  <a:srgbClr val="F2E2C0"/>
                </a:solidFill>
                <a:latin typeface="华文楷体" panose="02010600040101010101" pitchFamily="2" charset="-122"/>
                <a:ea typeface="华文楷体" panose="02010600040101010101" pitchFamily="2" charset="-122"/>
              </a:rPr>
              <a:t>壹</a:t>
            </a:r>
            <a:endParaRPr lang="zh-CN" altLang="en-US" sz="3600" spc="400" dirty="0">
              <a:solidFill>
                <a:srgbClr val="F2E2C0"/>
              </a:solidFill>
              <a:latin typeface="华文楷体" panose="02010600040101010101" pitchFamily="2" charset="-122"/>
              <a:ea typeface="华文楷体" panose="02010600040101010101" pitchFamily="2" charset="-122"/>
            </a:endParaRPr>
          </a:p>
        </p:txBody>
      </p:sp>
      <p:sp>
        <p:nvSpPr>
          <p:cNvPr id="31" name="矩形 30">
            <a:extLst>
              <a:ext uri="{FF2B5EF4-FFF2-40B4-BE49-F238E27FC236}">
                <a16:creationId xmlns:a16="http://schemas.microsoft.com/office/drawing/2014/main" id="{95FCED4F-3955-4297-B235-BA930FB7C881}"/>
              </a:ext>
            </a:extLst>
          </p:cNvPr>
          <p:cNvSpPr/>
          <p:nvPr/>
        </p:nvSpPr>
        <p:spPr>
          <a:xfrm>
            <a:off x="4637314" y="1492511"/>
            <a:ext cx="990326" cy="76753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outerShdw blurRad="63500" sx="102000" sy="102000" algn="ctr" rotWithShape="0">
              <a:prstClr val="black">
                <a:alpha val="40000"/>
              </a:prstClr>
            </a:outerShdw>
          </a:effectLst>
        </p:spPr>
        <p:txBody>
          <a:bodyPr lIns="91412" tIns="45706" rIns="91412" bIns="45706" rtlCol="0" anchor="ctr"/>
          <a:lstStyle/>
          <a:p>
            <a:pPr algn="ctr" defTabSz="914103"/>
            <a:r>
              <a:rPr lang="zh-CN" altLang="en-US" sz="3600" spc="400">
                <a:solidFill>
                  <a:srgbClr val="F2E2C0"/>
                </a:solidFill>
                <a:latin typeface="华文楷体" panose="02010600040101010101" pitchFamily="2" charset="-122"/>
                <a:ea typeface="华文楷体" panose="02010600040101010101" pitchFamily="2" charset="-122"/>
              </a:rPr>
              <a:t>贰</a:t>
            </a:r>
            <a:endParaRPr lang="zh-CN" altLang="en-US" sz="3600" spc="400" dirty="0">
              <a:solidFill>
                <a:srgbClr val="F2E2C0"/>
              </a:solidFill>
              <a:latin typeface="华文楷体" panose="02010600040101010101" pitchFamily="2" charset="-122"/>
              <a:ea typeface="华文楷体" panose="02010600040101010101" pitchFamily="2" charset="-122"/>
            </a:endParaRPr>
          </a:p>
        </p:txBody>
      </p:sp>
      <p:sp>
        <p:nvSpPr>
          <p:cNvPr id="34" name="矩形 33">
            <a:extLst>
              <a:ext uri="{FF2B5EF4-FFF2-40B4-BE49-F238E27FC236}">
                <a16:creationId xmlns:a16="http://schemas.microsoft.com/office/drawing/2014/main" id="{904039CA-D914-4F71-9040-E37C6C32C496}"/>
              </a:ext>
            </a:extLst>
          </p:cNvPr>
          <p:cNvSpPr/>
          <p:nvPr/>
        </p:nvSpPr>
        <p:spPr>
          <a:xfrm>
            <a:off x="6776892" y="1492511"/>
            <a:ext cx="990326" cy="76753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outerShdw blurRad="63500" sx="102000" sy="102000" algn="ctr" rotWithShape="0">
              <a:prstClr val="black">
                <a:alpha val="40000"/>
              </a:prstClr>
            </a:outerShdw>
          </a:effectLst>
        </p:spPr>
        <p:txBody>
          <a:bodyPr lIns="91412" tIns="45706" rIns="91412" bIns="45706" rtlCol="0" anchor="ctr"/>
          <a:lstStyle/>
          <a:p>
            <a:pPr algn="ctr" defTabSz="914103"/>
            <a:r>
              <a:rPr lang="zh-CN" altLang="en-US" sz="3600" spc="400">
                <a:solidFill>
                  <a:srgbClr val="F2E2C0"/>
                </a:solidFill>
                <a:latin typeface="华文楷体" panose="02010600040101010101" pitchFamily="2" charset="-122"/>
                <a:ea typeface="华文楷体" panose="02010600040101010101" pitchFamily="2" charset="-122"/>
              </a:rPr>
              <a:t>叁</a:t>
            </a:r>
            <a:endParaRPr lang="zh-CN" altLang="en-US" sz="3600" spc="400" dirty="0">
              <a:solidFill>
                <a:srgbClr val="F2E2C0"/>
              </a:solidFill>
              <a:latin typeface="华文楷体" panose="02010600040101010101" pitchFamily="2" charset="-122"/>
              <a:ea typeface="华文楷体" panose="02010600040101010101" pitchFamily="2" charset="-122"/>
            </a:endParaRPr>
          </a:p>
        </p:txBody>
      </p:sp>
      <p:sp>
        <p:nvSpPr>
          <p:cNvPr id="39" name="矩形 38">
            <a:extLst>
              <a:ext uri="{FF2B5EF4-FFF2-40B4-BE49-F238E27FC236}">
                <a16:creationId xmlns:a16="http://schemas.microsoft.com/office/drawing/2014/main" id="{27C02CEF-D2A7-4BC8-8C83-0B15C2509956}"/>
              </a:ext>
            </a:extLst>
          </p:cNvPr>
          <p:cNvSpPr/>
          <p:nvPr/>
        </p:nvSpPr>
        <p:spPr>
          <a:xfrm>
            <a:off x="8916471" y="1492511"/>
            <a:ext cx="990326" cy="76753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outerShdw blurRad="63500" sx="102000" sy="102000" algn="ctr" rotWithShape="0">
              <a:prstClr val="black">
                <a:alpha val="40000"/>
              </a:prstClr>
            </a:outerShdw>
          </a:effectLst>
        </p:spPr>
        <p:txBody>
          <a:bodyPr lIns="91412" tIns="45706" rIns="91412" bIns="45706" rtlCol="0" anchor="ctr"/>
          <a:lstStyle/>
          <a:p>
            <a:pPr algn="ctr" defTabSz="914103"/>
            <a:r>
              <a:rPr lang="zh-CN" altLang="en-US" sz="3600" spc="400">
                <a:solidFill>
                  <a:srgbClr val="F2E2C0"/>
                </a:solidFill>
                <a:latin typeface="华文楷体" panose="02010600040101010101" pitchFamily="2" charset="-122"/>
                <a:ea typeface="华文楷体" panose="02010600040101010101" pitchFamily="2" charset="-122"/>
              </a:rPr>
              <a:t>肆</a:t>
            </a:r>
            <a:endParaRPr lang="zh-CN" altLang="en-US" sz="3600" spc="400" dirty="0">
              <a:solidFill>
                <a:srgbClr val="F2E2C0"/>
              </a:solidFill>
              <a:latin typeface="华文楷体" panose="02010600040101010101" pitchFamily="2" charset="-122"/>
              <a:ea typeface="华文楷体" panose="02010600040101010101" pitchFamily="2" charset="-122"/>
            </a:endParaRPr>
          </a:p>
        </p:txBody>
      </p:sp>
      <p:sp>
        <p:nvSpPr>
          <p:cNvPr id="40" name="文本框 39">
            <a:extLst>
              <a:ext uri="{FF2B5EF4-FFF2-40B4-BE49-F238E27FC236}">
                <a16:creationId xmlns:a16="http://schemas.microsoft.com/office/drawing/2014/main" id="{A6F7DDC4-E67E-4983-ACD9-100A63C2F643}"/>
              </a:ext>
            </a:extLst>
          </p:cNvPr>
          <p:cNvSpPr txBox="1"/>
          <p:nvPr/>
        </p:nvSpPr>
        <p:spPr>
          <a:xfrm>
            <a:off x="5229086" y="2607025"/>
            <a:ext cx="492443" cy="2400657"/>
          </a:xfrm>
          <a:prstGeom prst="rect">
            <a:avLst/>
          </a:prstGeom>
          <a:noFill/>
        </p:spPr>
        <p:txBody>
          <a:bodyPr vert="eaVert" wrap="none" rtlCol="0">
            <a:spAutoFit/>
          </a:bodyPr>
          <a:lstStyle>
            <a:defPPr>
              <a:defRPr lang="zh-CN"/>
            </a:defPPr>
            <a:lvl1pPr>
              <a:defRPr sz="2400">
                <a:latin typeface="方正清刻本悦宋简体" panose="02000000000000000000" pitchFamily="2" charset="-122"/>
                <a:ea typeface="方正清刻本悦宋简体" panose="02000000000000000000" pitchFamily="2" charset="-122"/>
              </a:defRPr>
            </a:lvl1pPr>
          </a:lstStyle>
          <a:p>
            <a:pPr algn="ctr" defTabSz="914103">
              <a:defRPr/>
            </a:pPr>
            <a:r>
              <a:rPr lang="zh-CN" altLang="en-US" sz="2000" spc="400">
                <a:solidFill>
                  <a:srgbClr val="B18D6E"/>
                </a:solidFill>
                <a:latin typeface="华文楷体" panose="02010600040101010101" pitchFamily="2" charset="-122"/>
                <a:ea typeface="华文楷体" panose="02010600040101010101" pitchFamily="2" charset="-122"/>
              </a:rPr>
              <a:t>这里输入标题</a:t>
            </a:r>
            <a:endParaRPr lang="zh-CN" altLang="en-US" sz="2000" spc="400" dirty="0">
              <a:solidFill>
                <a:srgbClr val="B18D6E"/>
              </a:solidFill>
              <a:latin typeface="华文楷体" panose="02010600040101010101" pitchFamily="2" charset="-122"/>
              <a:ea typeface="华文楷体" panose="02010600040101010101" pitchFamily="2" charset="-122"/>
            </a:endParaRPr>
          </a:p>
        </p:txBody>
      </p:sp>
      <p:cxnSp>
        <p:nvCxnSpPr>
          <p:cNvPr id="41" name="直接连接符 40">
            <a:extLst>
              <a:ext uri="{FF2B5EF4-FFF2-40B4-BE49-F238E27FC236}">
                <a16:creationId xmlns:a16="http://schemas.microsoft.com/office/drawing/2014/main" id="{3B6CB48C-38C9-4F7E-898A-CBBF6B1A0D17}"/>
              </a:ext>
            </a:extLst>
          </p:cNvPr>
          <p:cNvCxnSpPr/>
          <p:nvPr/>
        </p:nvCxnSpPr>
        <p:spPr>
          <a:xfrm>
            <a:off x="5125367" y="2684848"/>
            <a:ext cx="0" cy="3705138"/>
          </a:xfrm>
          <a:prstGeom prst="line">
            <a:avLst/>
          </a:prstGeom>
          <a:noFill/>
          <a:ln w="12700" cap="flat" cmpd="sng" algn="ctr">
            <a:solidFill>
              <a:srgbClr val="B18D6E"/>
            </a:solidFill>
            <a:prstDash val="solid"/>
            <a:miter lim="800000"/>
          </a:ln>
          <a:effectLst/>
        </p:spPr>
      </p:cxnSp>
      <p:sp>
        <p:nvSpPr>
          <p:cNvPr id="42" name="文本框 41">
            <a:extLst>
              <a:ext uri="{FF2B5EF4-FFF2-40B4-BE49-F238E27FC236}">
                <a16:creationId xmlns:a16="http://schemas.microsoft.com/office/drawing/2014/main" id="{DBED0EDE-F685-4547-8BBA-6B4E0CCC45EE}"/>
              </a:ext>
            </a:extLst>
          </p:cNvPr>
          <p:cNvSpPr txBox="1"/>
          <p:nvPr/>
        </p:nvSpPr>
        <p:spPr>
          <a:xfrm>
            <a:off x="4178595" y="2684848"/>
            <a:ext cx="830997" cy="3705138"/>
          </a:xfrm>
          <a:prstGeom prst="rect">
            <a:avLst/>
          </a:prstGeom>
          <a:noFill/>
        </p:spPr>
        <p:txBody>
          <a:bodyPr vert="eaVert" wrap="square" rtlCol="0">
            <a:spAutoFit/>
          </a:bodyPr>
          <a:lstStyle/>
          <a:p>
            <a:pPr defTabSz="609402">
              <a:lnSpc>
                <a:spcPct val="150000"/>
              </a:lnSpc>
            </a:pPr>
            <a:r>
              <a:rPr lang="zh-CN" altLang="en-US" sz="1400">
                <a:solidFill>
                  <a:srgbClr val="B18D6E"/>
                </a:solidFill>
                <a:latin typeface="华文楷体" panose="02010600040101010101" pitchFamily="2" charset="-122"/>
                <a:ea typeface="华文楷体" panose="02010600040101010101" pitchFamily="2" charset="-122"/>
              </a:rPr>
              <a:t>意境是指抒情性作品中所呈现的的那种情景交融虚实相生的形象</a:t>
            </a:r>
          </a:p>
        </p:txBody>
      </p:sp>
      <p:sp>
        <p:nvSpPr>
          <p:cNvPr id="43" name="文本框 42">
            <a:extLst>
              <a:ext uri="{FF2B5EF4-FFF2-40B4-BE49-F238E27FC236}">
                <a16:creationId xmlns:a16="http://schemas.microsoft.com/office/drawing/2014/main" id="{6CFEC981-F6E8-40C8-93B2-C5DAA19924A6}"/>
              </a:ext>
            </a:extLst>
          </p:cNvPr>
          <p:cNvSpPr txBox="1"/>
          <p:nvPr/>
        </p:nvSpPr>
        <p:spPr>
          <a:xfrm>
            <a:off x="3052935" y="2607025"/>
            <a:ext cx="492443" cy="2400657"/>
          </a:xfrm>
          <a:prstGeom prst="rect">
            <a:avLst/>
          </a:prstGeom>
          <a:noFill/>
        </p:spPr>
        <p:txBody>
          <a:bodyPr vert="eaVert" wrap="none" rtlCol="0">
            <a:spAutoFit/>
          </a:bodyPr>
          <a:lstStyle>
            <a:defPPr>
              <a:defRPr lang="zh-CN"/>
            </a:defPPr>
            <a:lvl1pPr>
              <a:defRPr sz="4400">
                <a:latin typeface="方正清刻本悦宋简体" panose="02000000000000000000" pitchFamily="2" charset="-122"/>
                <a:ea typeface="方正清刻本悦宋简体" panose="02000000000000000000" pitchFamily="2" charset="-122"/>
              </a:defRPr>
            </a:lvl1pPr>
          </a:lstStyle>
          <a:p>
            <a:pPr algn="ctr" defTabSz="914103">
              <a:defRPr/>
            </a:pPr>
            <a:r>
              <a:rPr lang="zh-CN" altLang="en-US" sz="2000" spc="400">
                <a:solidFill>
                  <a:srgbClr val="B18D6E"/>
                </a:solidFill>
                <a:latin typeface="华文楷体" panose="02010600040101010101" pitchFamily="2" charset="-122"/>
                <a:ea typeface="华文楷体" panose="02010600040101010101" pitchFamily="2" charset="-122"/>
              </a:rPr>
              <a:t>这里</a:t>
            </a:r>
            <a:r>
              <a:rPr lang="zh-CN" altLang="en-US" sz="2000" spc="400" dirty="0">
                <a:solidFill>
                  <a:srgbClr val="B18D6E"/>
                </a:solidFill>
                <a:latin typeface="华文楷体" panose="02010600040101010101" pitchFamily="2" charset="-122"/>
                <a:ea typeface="华文楷体" panose="02010600040101010101" pitchFamily="2" charset="-122"/>
              </a:rPr>
              <a:t>输入标题</a:t>
            </a:r>
          </a:p>
        </p:txBody>
      </p:sp>
      <p:cxnSp>
        <p:nvCxnSpPr>
          <p:cNvPr id="44" name="直接连接符 43">
            <a:extLst>
              <a:ext uri="{FF2B5EF4-FFF2-40B4-BE49-F238E27FC236}">
                <a16:creationId xmlns:a16="http://schemas.microsoft.com/office/drawing/2014/main" id="{626E2512-3BF9-4BA3-9AF9-143968EC46ED}"/>
              </a:ext>
            </a:extLst>
          </p:cNvPr>
          <p:cNvCxnSpPr/>
          <p:nvPr/>
        </p:nvCxnSpPr>
        <p:spPr>
          <a:xfrm>
            <a:off x="2952602" y="2684848"/>
            <a:ext cx="0" cy="3705138"/>
          </a:xfrm>
          <a:prstGeom prst="line">
            <a:avLst/>
          </a:prstGeom>
          <a:noFill/>
          <a:ln w="12700" cap="flat" cmpd="sng" algn="ctr">
            <a:solidFill>
              <a:srgbClr val="B18D6E"/>
            </a:solidFill>
            <a:prstDash val="solid"/>
            <a:miter lim="800000"/>
          </a:ln>
          <a:effectLst/>
        </p:spPr>
      </p:cxnSp>
      <p:sp>
        <p:nvSpPr>
          <p:cNvPr id="45" name="文本框 44">
            <a:extLst>
              <a:ext uri="{FF2B5EF4-FFF2-40B4-BE49-F238E27FC236}">
                <a16:creationId xmlns:a16="http://schemas.microsoft.com/office/drawing/2014/main" id="{8599C72E-90E2-4117-946B-204E2FCE4DD9}"/>
              </a:ext>
            </a:extLst>
          </p:cNvPr>
          <p:cNvSpPr txBox="1"/>
          <p:nvPr/>
        </p:nvSpPr>
        <p:spPr>
          <a:xfrm>
            <a:off x="2005830" y="2684848"/>
            <a:ext cx="830997" cy="3705138"/>
          </a:xfrm>
          <a:prstGeom prst="rect">
            <a:avLst/>
          </a:prstGeom>
          <a:noFill/>
        </p:spPr>
        <p:txBody>
          <a:bodyPr vert="eaVert" wrap="square" rtlCol="0">
            <a:spAutoFit/>
          </a:bodyPr>
          <a:lstStyle/>
          <a:p>
            <a:pPr defTabSz="609402">
              <a:lnSpc>
                <a:spcPct val="150000"/>
              </a:lnSpc>
            </a:pPr>
            <a:r>
              <a:rPr lang="zh-CN" altLang="en-US" sz="1400">
                <a:solidFill>
                  <a:srgbClr val="B18D6E"/>
                </a:solidFill>
                <a:latin typeface="华文楷体" panose="02010600040101010101" pitchFamily="2" charset="-122"/>
                <a:ea typeface="华文楷体" panose="02010600040101010101" pitchFamily="2" charset="-122"/>
              </a:rPr>
              <a:t>意境是指抒情性作品中所呈现的的那种情景交融虚实相生的形象</a:t>
            </a:r>
          </a:p>
        </p:txBody>
      </p:sp>
      <p:sp>
        <p:nvSpPr>
          <p:cNvPr id="46" name="文本框 45">
            <a:extLst>
              <a:ext uri="{FF2B5EF4-FFF2-40B4-BE49-F238E27FC236}">
                <a16:creationId xmlns:a16="http://schemas.microsoft.com/office/drawing/2014/main" id="{FB619395-CF9A-43E7-8F73-61444EB9B208}"/>
              </a:ext>
            </a:extLst>
          </p:cNvPr>
          <p:cNvSpPr txBox="1"/>
          <p:nvPr/>
        </p:nvSpPr>
        <p:spPr>
          <a:xfrm>
            <a:off x="7322998" y="2607025"/>
            <a:ext cx="492443" cy="2400657"/>
          </a:xfrm>
          <a:prstGeom prst="rect">
            <a:avLst/>
          </a:prstGeom>
          <a:noFill/>
        </p:spPr>
        <p:txBody>
          <a:bodyPr vert="eaVert" wrap="none" rtlCol="0">
            <a:spAutoFit/>
          </a:bodyPr>
          <a:lstStyle>
            <a:defPPr>
              <a:defRPr lang="zh-CN"/>
            </a:defPPr>
            <a:lvl1pPr>
              <a:defRPr sz="2400">
                <a:latin typeface="方正清刻本悦宋简体" panose="02000000000000000000" pitchFamily="2" charset="-122"/>
                <a:ea typeface="方正清刻本悦宋简体" panose="02000000000000000000" pitchFamily="2" charset="-122"/>
              </a:defRPr>
            </a:lvl1pPr>
          </a:lstStyle>
          <a:p>
            <a:pPr algn="ctr" defTabSz="914103">
              <a:defRPr/>
            </a:pPr>
            <a:r>
              <a:rPr lang="zh-CN" altLang="en-US" sz="2000" spc="400">
                <a:solidFill>
                  <a:srgbClr val="B18D6E"/>
                </a:solidFill>
                <a:latin typeface="华文楷体" panose="02010600040101010101" pitchFamily="2" charset="-122"/>
                <a:ea typeface="华文楷体" panose="02010600040101010101" pitchFamily="2" charset="-122"/>
              </a:rPr>
              <a:t>这里输入标题</a:t>
            </a:r>
            <a:endParaRPr lang="zh-CN" altLang="en-US" sz="2000" spc="400" dirty="0">
              <a:solidFill>
                <a:srgbClr val="B18D6E"/>
              </a:solidFill>
              <a:latin typeface="华文楷体" panose="02010600040101010101" pitchFamily="2" charset="-122"/>
              <a:ea typeface="华文楷体" panose="02010600040101010101" pitchFamily="2" charset="-122"/>
            </a:endParaRPr>
          </a:p>
        </p:txBody>
      </p:sp>
      <p:cxnSp>
        <p:nvCxnSpPr>
          <p:cNvPr id="47" name="直接连接符 46">
            <a:extLst>
              <a:ext uri="{FF2B5EF4-FFF2-40B4-BE49-F238E27FC236}">
                <a16:creationId xmlns:a16="http://schemas.microsoft.com/office/drawing/2014/main" id="{20481DC8-9D86-4DA0-AA97-F51626FE9758}"/>
              </a:ext>
            </a:extLst>
          </p:cNvPr>
          <p:cNvCxnSpPr/>
          <p:nvPr/>
        </p:nvCxnSpPr>
        <p:spPr>
          <a:xfrm>
            <a:off x="7219279" y="2684848"/>
            <a:ext cx="0" cy="3705138"/>
          </a:xfrm>
          <a:prstGeom prst="line">
            <a:avLst/>
          </a:prstGeom>
          <a:noFill/>
          <a:ln w="12700" cap="flat" cmpd="sng" algn="ctr">
            <a:solidFill>
              <a:srgbClr val="B18D6E"/>
            </a:solidFill>
            <a:prstDash val="solid"/>
            <a:miter lim="800000"/>
          </a:ln>
          <a:effectLst/>
        </p:spPr>
      </p:cxnSp>
      <p:sp>
        <p:nvSpPr>
          <p:cNvPr id="48" name="文本框 47">
            <a:extLst>
              <a:ext uri="{FF2B5EF4-FFF2-40B4-BE49-F238E27FC236}">
                <a16:creationId xmlns:a16="http://schemas.microsoft.com/office/drawing/2014/main" id="{CDAF6B49-3260-48E4-AFCA-9CFDCED4BC8F}"/>
              </a:ext>
            </a:extLst>
          </p:cNvPr>
          <p:cNvSpPr txBox="1"/>
          <p:nvPr/>
        </p:nvSpPr>
        <p:spPr>
          <a:xfrm>
            <a:off x="6272508" y="2684848"/>
            <a:ext cx="830997" cy="3705138"/>
          </a:xfrm>
          <a:prstGeom prst="rect">
            <a:avLst/>
          </a:prstGeom>
          <a:noFill/>
        </p:spPr>
        <p:txBody>
          <a:bodyPr vert="eaVert" wrap="square" rtlCol="0">
            <a:spAutoFit/>
          </a:bodyPr>
          <a:lstStyle/>
          <a:p>
            <a:pPr defTabSz="609402">
              <a:lnSpc>
                <a:spcPct val="150000"/>
              </a:lnSpc>
            </a:pPr>
            <a:r>
              <a:rPr lang="zh-CN" altLang="en-US" sz="1400">
                <a:solidFill>
                  <a:srgbClr val="B18D6E"/>
                </a:solidFill>
                <a:latin typeface="华文楷体" panose="02010600040101010101" pitchFamily="2" charset="-122"/>
                <a:ea typeface="华文楷体" panose="02010600040101010101" pitchFamily="2" charset="-122"/>
              </a:rPr>
              <a:t>意境是指抒情性作品中所呈现的的那种情景交融虚实相生的形象</a:t>
            </a:r>
          </a:p>
        </p:txBody>
      </p:sp>
      <p:sp>
        <p:nvSpPr>
          <p:cNvPr id="49" name="文本框 48">
            <a:extLst>
              <a:ext uri="{FF2B5EF4-FFF2-40B4-BE49-F238E27FC236}">
                <a16:creationId xmlns:a16="http://schemas.microsoft.com/office/drawing/2014/main" id="{5C52FC7B-D938-42E4-9E26-7AA965649369}"/>
              </a:ext>
            </a:extLst>
          </p:cNvPr>
          <p:cNvSpPr txBox="1"/>
          <p:nvPr/>
        </p:nvSpPr>
        <p:spPr>
          <a:xfrm>
            <a:off x="9515603" y="2607025"/>
            <a:ext cx="492443" cy="2400657"/>
          </a:xfrm>
          <a:prstGeom prst="rect">
            <a:avLst/>
          </a:prstGeom>
          <a:noFill/>
        </p:spPr>
        <p:txBody>
          <a:bodyPr vert="eaVert" wrap="none" rtlCol="0">
            <a:spAutoFit/>
          </a:bodyPr>
          <a:lstStyle>
            <a:defPPr>
              <a:defRPr lang="zh-CN"/>
            </a:defPPr>
            <a:lvl1pPr>
              <a:defRPr sz="2400">
                <a:latin typeface="方正清刻本悦宋简体" panose="02000000000000000000" pitchFamily="2" charset="-122"/>
                <a:ea typeface="方正清刻本悦宋简体" panose="02000000000000000000" pitchFamily="2" charset="-122"/>
              </a:defRPr>
            </a:lvl1pPr>
          </a:lstStyle>
          <a:p>
            <a:pPr algn="ctr" defTabSz="914103">
              <a:defRPr/>
            </a:pPr>
            <a:r>
              <a:rPr lang="zh-CN" altLang="en-US" sz="2000" spc="400">
                <a:solidFill>
                  <a:srgbClr val="B18D6E"/>
                </a:solidFill>
                <a:latin typeface="华文楷体" panose="02010600040101010101" pitchFamily="2" charset="-122"/>
                <a:ea typeface="华文楷体" panose="02010600040101010101" pitchFamily="2" charset="-122"/>
              </a:rPr>
              <a:t>这里输入标题</a:t>
            </a:r>
            <a:endParaRPr lang="zh-CN" altLang="en-US" sz="2000" spc="400" dirty="0">
              <a:solidFill>
                <a:srgbClr val="B18D6E"/>
              </a:solidFill>
              <a:latin typeface="华文楷体" panose="02010600040101010101" pitchFamily="2" charset="-122"/>
              <a:ea typeface="华文楷体" panose="02010600040101010101" pitchFamily="2" charset="-122"/>
            </a:endParaRPr>
          </a:p>
        </p:txBody>
      </p:sp>
      <p:cxnSp>
        <p:nvCxnSpPr>
          <p:cNvPr id="50" name="直接连接符 49">
            <a:extLst>
              <a:ext uri="{FF2B5EF4-FFF2-40B4-BE49-F238E27FC236}">
                <a16:creationId xmlns:a16="http://schemas.microsoft.com/office/drawing/2014/main" id="{38016045-F5DC-4767-B39D-8A6BC5C53A09}"/>
              </a:ext>
            </a:extLst>
          </p:cNvPr>
          <p:cNvCxnSpPr/>
          <p:nvPr/>
        </p:nvCxnSpPr>
        <p:spPr>
          <a:xfrm>
            <a:off x="9411884" y="2684848"/>
            <a:ext cx="0" cy="3705138"/>
          </a:xfrm>
          <a:prstGeom prst="line">
            <a:avLst/>
          </a:prstGeom>
          <a:noFill/>
          <a:ln w="12700" cap="flat" cmpd="sng" algn="ctr">
            <a:solidFill>
              <a:srgbClr val="B18D6E"/>
            </a:solidFill>
            <a:prstDash val="solid"/>
            <a:miter lim="800000"/>
          </a:ln>
          <a:effectLst/>
        </p:spPr>
      </p:cxnSp>
      <p:sp>
        <p:nvSpPr>
          <p:cNvPr id="51" name="文本框 50">
            <a:extLst>
              <a:ext uri="{FF2B5EF4-FFF2-40B4-BE49-F238E27FC236}">
                <a16:creationId xmlns:a16="http://schemas.microsoft.com/office/drawing/2014/main" id="{C6D98796-6EDF-4B0F-AB0D-362AA939C8B1}"/>
              </a:ext>
            </a:extLst>
          </p:cNvPr>
          <p:cNvSpPr txBox="1"/>
          <p:nvPr/>
        </p:nvSpPr>
        <p:spPr>
          <a:xfrm>
            <a:off x="8465112" y="2684848"/>
            <a:ext cx="830997" cy="3705138"/>
          </a:xfrm>
          <a:prstGeom prst="rect">
            <a:avLst/>
          </a:prstGeom>
          <a:noFill/>
        </p:spPr>
        <p:txBody>
          <a:bodyPr vert="eaVert" wrap="square" rtlCol="0">
            <a:spAutoFit/>
          </a:bodyPr>
          <a:lstStyle/>
          <a:p>
            <a:pPr defTabSz="609402">
              <a:lnSpc>
                <a:spcPct val="150000"/>
              </a:lnSpc>
            </a:pPr>
            <a:r>
              <a:rPr lang="zh-CN" altLang="en-US" sz="1400">
                <a:solidFill>
                  <a:srgbClr val="B18D6E"/>
                </a:solidFill>
                <a:latin typeface="华文楷体" panose="02010600040101010101" pitchFamily="2" charset="-122"/>
                <a:ea typeface="华文楷体" panose="02010600040101010101" pitchFamily="2" charset="-122"/>
              </a:rPr>
              <a:t>意境是指抒情性作品中所呈现的的那种情景交融虚实相生的形象</a:t>
            </a:r>
          </a:p>
        </p:txBody>
      </p:sp>
      <p:pic>
        <p:nvPicPr>
          <p:cNvPr id="52" name="淘宝店chenying0907 4">
            <a:extLst>
              <a:ext uri="{FF2B5EF4-FFF2-40B4-BE49-F238E27FC236}">
                <a16:creationId xmlns:a16="http://schemas.microsoft.com/office/drawing/2014/main" id="{5F989BE5-7543-4443-B6D1-0B222480ABE1}"/>
              </a:ext>
            </a:extLst>
          </p:cNvPr>
          <p:cNvPicPr>
            <a:picLocks noChangeAspect="1"/>
          </p:cNvPicPr>
          <p:nvPr/>
        </p:nvPicPr>
        <p:blipFill>
          <a:blip r:embed="rId5"/>
          <a:stretch>
            <a:fillRect/>
          </a:stretch>
        </p:blipFill>
        <p:spPr>
          <a:xfrm flipH="1">
            <a:off x="2249944" y="1505207"/>
            <a:ext cx="247793" cy="767534"/>
          </a:xfrm>
          <a:prstGeom prst="rect">
            <a:avLst/>
          </a:prstGeom>
        </p:spPr>
      </p:pic>
      <p:pic>
        <p:nvPicPr>
          <p:cNvPr id="53" name="淘宝店chenying0907 4">
            <a:extLst>
              <a:ext uri="{FF2B5EF4-FFF2-40B4-BE49-F238E27FC236}">
                <a16:creationId xmlns:a16="http://schemas.microsoft.com/office/drawing/2014/main" id="{83B7BA51-2328-4387-B1BD-BEEA74D0E5FF}"/>
              </a:ext>
            </a:extLst>
          </p:cNvPr>
          <p:cNvPicPr>
            <a:picLocks noChangeAspect="1"/>
          </p:cNvPicPr>
          <p:nvPr/>
        </p:nvPicPr>
        <p:blipFill>
          <a:blip r:embed="rId5"/>
          <a:stretch>
            <a:fillRect/>
          </a:stretch>
        </p:blipFill>
        <p:spPr>
          <a:xfrm>
            <a:off x="5627640" y="1492511"/>
            <a:ext cx="247793" cy="767534"/>
          </a:xfrm>
          <a:prstGeom prst="rect">
            <a:avLst/>
          </a:prstGeom>
        </p:spPr>
      </p:pic>
      <p:pic>
        <p:nvPicPr>
          <p:cNvPr id="54" name="淘宝店chenying0907 4">
            <a:extLst>
              <a:ext uri="{FF2B5EF4-FFF2-40B4-BE49-F238E27FC236}">
                <a16:creationId xmlns:a16="http://schemas.microsoft.com/office/drawing/2014/main" id="{4D0BD766-DD39-47FA-A29D-1E118D61D3AB}"/>
              </a:ext>
            </a:extLst>
          </p:cNvPr>
          <p:cNvPicPr>
            <a:picLocks noChangeAspect="1"/>
          </p:cNvPicPr>
          <p:nvPr/>
        </p:nvPicPr>
        <p:blipFill>
          <a:blip r:embed="rId5"/>
          <a:stretch>
            <a:fillRect/>
          </a:stretch>
        </p:blipFill>
        <p:spPr>
          <a:xfrm>
            <a:off x="9909544" y="1492511"/>
            <a:ext cx="247793" cy="767534"/>
          </a:xfrm>
          <a:prstGeom prst="rect">
            <a:avLst/>
          </a:prstGeom>
        </p:spPr>
      </p:pic>
      <p:pic>
        <p:nvPicPr>
          <p:cNvPr id="55" name="淘宝店chenying0907 4">
            <a:extLst>
              <a:ext uri="{FF2B5EF4-FFF2-40B4-BE49-F238E27FC236}">
                <a16:creationId xmlns:a16="http://schemas.microsoft.com/office/drawing/2014/main" id="{A288D2D5-12BE-4C4D-ADCE-901FAE68171A}"/>
              </a:ext>
            </a:extLst>
          </p:cNvPr>
          <p:cNvPicPr>
            <a:picLocks noChangeAspect="1"/>
          </p:cNvPicPr>
          <p:nvPr/>
        </p:nvPicPr>
        <p:blipFill>
          <a:blip r:embed="rId5"/>
          <a:stretch>
            <a:fillRect/>
          </a:stretch>
        </p:blipFill>
        <p:spPr>
          <a:xfrm flipH="1">
            <a:off x="6529099" y="1517952"/>
            <a:ext cx="247793" cy="767534"/>
          </a:xfrm>
          <a:prstGeom prst="rect">
            <a:avLst/>
          </a:prstGeom>
        </p:spPr>
      </p:pic>
    </p:spTree>
    <p:extLst>
      <p:ext uri="{BB962C8B-B14F-4D97-AF65-F5344CB8AC3E}">
        <p14:creationId xmlns:p14="http://schemas.microsoft.com/office/powerpoint/2010/main" val="20834120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349B50C0-63A7-4512-B778-3D2A9F7637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20365"/>
            <a:ext cx="12192000" cy="6037635"/>
          </a:xfrm>
          <a:prstGeom prst="rect">
            <a:avLst/>
          </a:prstGeom>
        </p:spPr>
      </p:pic>
      <p:sp>
        <p:nvSpPr>
          <p:cNvPr id="24" name="矩形 23">
            <a:extLst>
              <a:ext uri="{FF2B5EF4-FFF2-40B4-BE49-F238E27FC236}">
                <a16:creationId xmlns:a16="http://schemas.microsoft.com/office/drawing/2014/main" id="{B9FC31A2-67EE-416E-BF93-FF5ED46DA6A6}"/>
              </a:ext>
            </a:extLst>
          </p:cNvPr>
          <p:cNvSpPr/>
          <p:nvPr/>
        </p:nvSpPr>
        <p:spPr>
          <a:xfrm>
            <a:off x="0" y="2172"/>
            <a:ext cx="12192000" cy="818193"/>
          </a:xfrm>
          <a:prstGeom prst="rect">
            <a:avLst/>
          </a:prstGeom>
          <a:blipFill dpi="0" rotWithShape="1">
            <a:blip r:embed="rId3">
              <a:extLst>
                <a:ext uri="{28A0092B-C50C-407E-A947-70E740481C1C}">
                  <a14:useLocalDpi xmlns:a14="http://schemas.microsoft.com/office/drawing/2010/main" val="0"/>
                </a:ext>
              </a:extLst>
            </a:blip>
            <a:srcRect/>
            <a:stretch>
              <a:fillRect t="-225131" b="-372011"/>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2" name="文本框 11">
            <a:extLst>
              <a:ext uri="{FF2B5EF4-FFF2-40B4-BE49-F238E27FC236}">
                <a16:creationId xmlns:a16="http://schemas.microsoft.com/office/drawing/2014/main" id="{DCF83F6B-60F5-41DF-BEA6-3EE94AFAF284}"/>
              </a:ext>
            </a:extLst>
          </p:cNvPr>
          <p:cNvSpPr txBox="1"/>
          <p:nvPr/>
        </p:nvSpPr>
        <p:spPr>
          <a:xfrm>
            <a:off x="1306129" y="2517481"/>
            <a:ext cx="2493143"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i="0" u="none" strike="noStrike" kern="1200" cap="none" spc="0" normalizeH="0" baseline="0" noProof="0">
                <a:ln>
                  <a:noFill/>
                </a:ln>
                <a:solidFill>
                  <a:srgbClr val="B18D6E"/>
                </a:solidFill>
                <a:effectLst/>
                <a:uLnTx/>
                <a:uFillTx/>
                <a:latin typeface="华文楷体" panose="02010600040101010101" pitchFamily="2" charset="-122"/>
                <a:ea typeface="华文楷体" panose="02010600040101010101" pitchFamily="2" charset="-122"/>
              </a:rPr>
              <a:t>【</a:t>
            </a:r>
            <a:r>
              <a:rPr kumimoji="0" lang="zh-CN" altLang="en-US" sz="2400" i="0" u="none" strike="noStrike" kern="1200" cap="none" spc="400" normalizeH="0" baseline="0" noProof="0">
                <a:ln>
                  <a:noFill/>
                </a:ln>
                <a:solidFill>
                  <a:srgbClr val="B18D6E"/>
                </a:solidFill>
                <a:effectLst/>
                <a:uLnTx/>
                <a:uFillTx/>
                <a:latin typeface="华文楷体" panose="02010600040101010101" pitchFamily="2" charset="-122"/>
                <a:ea typeface="华文楷体" panose="02010600040101010101" pitchFamily="2" charset="-122"/>
              </a:rPr>
              <a:t>输入标题</a:t>
            </a:r>
            <a:r>
              <a:rPr kumimoji="0" lang="en-US" altLang="zh-CN" sz="2400" i="0" u="none" strike="noStrike" kern="1200" cap="none" spc="0" normalizeH="0" baseline="0" noProof="0">
                <a:ln>
                  <a:noFill/>
                </a:ln>
                <a:solidFill>
                  <a:srgbClr val="B18D6E"/>
                </a:solidFill>
                <a:effectLst/>
                <a:uLnTx/>
                <a:uFillTx/>
                <a:latin typeface="华文楷体" panose="02010600040101010101" pitchFamily="2" charset="-122"/>
                <a:ea typeface="华文楷体" panose="02010600040101010101" pitchFamily="2" charset="-122"/>
              </a:rPr>
              <a:t>】</a:t>
            </a:r>
            <a:endParaRPr kumimoji="0" lang="zh-CN" altLang="en-US" sz="2000" i="0" u="none" strike="noStrike" kern="1200" cap="none" spc="0" normalizeH="0" baseline="0" noProof="0" dirty="0">
              <a:ln>
                <a:noFill/>
              </a:ln>
              <a:solidFill>
                <a:srgbClr val="B18D6E"/>
              </a:solidFill>
              <a:effectLst/>
              <a:uLnTx/>
              <a:uFillTx/>
              <a:latin typeface="华文楷体" panose="02010600040101010101" pitchFamily="2" charset="-122"/>
              <a:ea typeface="华文楷体" panose="02010600040101010101" pitchFamily="2" charset="-122"/>
            </a:endParaRPr>
          </a:p>
        </p:txBody>
      </p:sp>
      <p:sp>
        <p:nvSpPr>
          <p:cNvPr id="13" name="文本框 12">
            <a:extLst>
              <a:ext uri="{FF2B5EF4-FFF2-40B4-BE49-F238E27FC236}">
                <a16:creationId xmlns:a16="http://schemas.microsoft.com/office/drawing/2014/main" id="{01F53A56-8095-4832-9FDD-C9B5A220D84C}"/>
              </a:ext>
            </a:extLst>
          </p:cNvPr>
          <p:cNvSpPr txBox="1"/>
          <p:nvPr/>
        </p:nvSpPr>
        <p:spPr>
          <a:xfrm>
            <a:off x="8410933" y="2517481"/>
            <a:ext cx="2464311" cy="461665"/>
          </a:xfrm>
          <a:prstGeom prst="rect">
            <a:avLst/>
          </a:prstGeom>
          <a:noFill/>
        </p:spPr>
        <p:txBody>
          <a:bodyPr wrap="square" rtlCol="0">
            <a:spAutoFit/>
          </a:bodyPr>
          <a:lstStyle>
            <a:defPPr>
              <a:defRPr lang="zh-CN"/>
            </a:defPPr>
            <a:lvl1pPr algn="dist">
              <a:defRPr sz="2800"/>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i="0" u="none" strike="noStrike" kern="1200" cap="none" spc="0" normalizeH="0" baseline="0" noProof="0">
                <a:ln>
                  <a:noFill/>
                </a:ln>
                <a:solidFill>
                  <a:srgbClr val="B18D6E"/>
                </a:solidFill>
                <a:effectLst/>
                <a:uLnTx/>
                <a:uFillTx/>
                <a:latin typeface="华文楷体" panose="02010600040101010101" pitchFamily="2" charset="-122"/>
                <a:ea typeface="华文楷体" panose="02010600040101010101" pitchFamily="2" charset="-122"/>
              </a:rPr>
              <a:t>【</a:t>
            </a:r>
            <a:r>
              <a:rPr kumimoji="0" lang="zh-CN" altLang="en-US" sz="2400" i="0" u="none" strike="noStrike" kern="1200" cap="none" spc="400" normalizeH="0" baseline="0" noProof="0">
                <a:ln>
                  <a:noFill/>
                </a:ln>
                <a:solidFill>
                  <a:srgbClr val="B18D6E"/>
                </a:solidFill>
                <a:effectLst/>
                <a:uLnTx/>
                <a:uFillTx/>
                <a:latin typeface="华文楷体" panose="02010600040101010101" pitchFamily="2" charset="-122"/>
                <a:ea typeface="华文楷体" panose="02010600040101010101" pitchFamily="2" charset="-122"/>
              </a:rPr>
              <a:t>输入标题</a:t>
            </a:r>
            <a:r>
              <a:rPr kumimoji="0" lang="en-US" altLang="zh-CN" sz="2400" i="0" u="none" strike="noStrike" kern="1200" cap="none" spc="0" normalizeH="0" baseline="0" noProof="0">
                <a:ln>
                  <a:noFill/>
                </a:ln>
                <a:solidFill>
                  <a:srgbClr val="B18D6E"/>
                </a:solidFill>
                <a:effectLst/>
                <a:uLnTx/>
                <a:uFillTx/>
                <a:latin typeface="华文楷体" panose="02010600040101010101" pitchFamily="2" charset="-122"/>
                <a:ea typeface="华文楷体" panose="02010600040101010101" pitchFamily="2" charset="-122"/>
              </a:rPr>
              <a:t>】</a:t>
            </a:r>
            <a:endParaRPr kumimoji="0" lang="zh-CN" altLang="en-US" sz="2000" i="0" u="none" strike="noStrike" kern="1200" cap="none" spc="0" normalizeH="0" baseline="0" noProof="0" dirty="0">
              <a:ln>
                <a:noFill/>
              </a:ln>
              <a:solidFill>
                <a:srgbClr val="B18D6E"/>
              </a:solidFill>
              <a:effectLst/>
              <a:uLnTx/>
              <a:uFillTx/>
              <a:latin typeface="华文楷体" panose="02010600040101010101" pitchFamily="2" charset="-122"/>
              <a:ea typeface="华文楷体" panose="02010600040101010101" pitchFamily="2" charset="-122"/>
            </a:endParaRPr>
          </a:p>
        </p:txBody>
      </p:sp>
      <p:sp>
        <p:nvSpPr>
          <p:cNvPr id="14" name="文本框 13">
            <a:extLst>
              <a:ext uri="{FF2B5EF4-FFF2-40B4-BE49-F238E27FC236}">
                <a16:creationId xmlns:a16="http://schemas.microsoft.com/office/drawing/2014/main" id="{C397D27F-3D15-44D2-87FD-857BE82D1716}"/>
              </a:ext>
            </a:extLst>
          </p:cNvPr>
          <p:cNvSpPr txBox="1"/>
          <p:nvPr/>
        </p:nvSpPr>
        <p:spPr>
          <a:xfrm>
            <a:off x="1109645" y="2981176"/>
            <a:ext cx="2886111" cy="1477328"/>
          </a:xfrm>
          <a:prstGeom prst="rect">
            <a:avLst/>
          </a:prstGeom>
          <a:noFill/>
        </p:spPr>
        <p:txBody>
          <a:bodyPr wrap="square" rtlCol="0">
            <a:spAutoFit/>
          </a:bodyPr>
          <a:lstStyle/>
          <a:p>
            <a:pPr marL="0" marR="0" lvl="0" indent="0" algn="ctr" defTabSz="609402" rtl="0" eaLnBrk="1" fontAlgn="auto" latinLnBrk="0" hangingPunct="1">
              <a:lnSpc>
                <a:spcPct val="150000"/>
              </a:lnSpc>
              <a:spcBef>
                <a:spcPts val="0"/>
              </a:spcBef>
              <a:spcAft>
                <a:spcPts val="0"/>
              </a:spcAft>
              <a:buClrTx/>
              <a:buSzTx/>
              <a:buFontTx/>
              <a:buNone/>
              <a:tabLst/>
              <a:defRPr/>
            </a:pPr>
            <a:r>
              <a:rPr kumimoji="0" lang="zh-CN" altLang="en-US" sz="1200" i="0" u="none" strike="noStrike" kern="1200" cap="none" spc="400" normalizeH="0" baseline="0" noProof="0">
                <a:ln>
                  <a:noFill/>
                </a:ln>
                <a:solidFill>
                  <a:srgbClr val="B18D6E"/>
                </a:solidFill>
                <a:effectLst/>
                <a:uLnTx/>
                <a:uFillTx/>
                <a:latin typeface="华文楷体" panose="02010600040101010101" pitchFamily="2" charset="-122"/>
                <a:ea typeface="华文楷体" panose="02010600040101010101" pitchFamily="2" charset="-122"/>
              </a:rPr>
              <a:t>意境是指抒情性作品中所</a:t>
            </a:r>
            <a:endParaRPr kumimoji="0" lang="en-US" altLang="zh-CN" sz="1200" i="0" u="none" strike="noStrike" kern="1200" cap="none" spc="400" normalizeH="0" baseline="0" noProof="0">
              <a:ln>
                <a:noFill/>
              </a:ln>
              <a:solidFill>
                <a:srgbClr val="B18D6E"/>
              </a:solidFill>
              <a:effectLst/>
              <a:uLnTx/>
              <a:uFillTx/>
              <a:latin typeface="华文楷体" panose="02010600040101010101" pitchFamily="2" charset="-122"/>
              <a:ea typeface="华文楷体" panose="02010600040101010101" pitchFamily="2" charset="-122"/>
            </a:endParaRPr>
          </a:p>
          <a:p>
            <a:pPr marL="0" marR="0" lvl="0" indent="0" algn="ctr" defTabSz="609402" rtl="0" eaLnBrk="1" fontAlgn="auto" latinLnBrk="0" hangingPunct="1">
              <a:lnSpc>
                <a:spcPct val="150000"/>
              </a:lnSpc>
              <a:spcBef>
                <a:spcPts val="0"/>
              </a:spcBef>
              <a:spcAft>
                <a:spcPts val="0"/>
              </a:spcAft>
              <a:buClrTx/>
              <a:buSzTx/>
              <a:buFontTx/>
              <a:buNone/>
              <a:tabLst/>
              <a:defRPr/>
            </a:pPr>
            <a:r>
              <a:rPr kumimoji="0" lang="zh-CN" altLang="en-US" sz="1200" i="0" u="none" strike="noStrike" kern="1200" cap="none" spc="400" normalizeH="0" baseline="0" noProof="0">
                <a:ln>
                  <a:noFill/>
                </a:ln>
                <a:solidFill>
                  <a:srgbClr val="B18D6E"/>
                </a:solidFill>
                <a:effectLst/>
                <a:uLnTx/>
                <a:uFillTx/>
                <a:latin typeface="华文楷体" panose="02010600040101010101" pitchFamily="2" charset="-122"/>
                <a:ea typeface="华文楷体" panose="02010600040101010101" pitchFamily="2" charset="-122"/>
              </a:rPr>
              <a:t>呈现的的那种情景交融虚实</a:t>
            </a:r>
            <a:endParaRPr kumimoji="0" lang="en-US" altLang="zh-CN" sz="1200" i="0" u="none" strike="noStrike" kern="1200" cap="none" spc="400" normalizeH="0" baseline="0" noProof="0">
              <a:ln>
                <a:noFill/>
              </a:ln>
              <a:solidFill>
                <a:srgbClr val="B18D6E"/>
              </a:solidFill>
              <a:effectLst/>
              <a:uLnTx/>
              <a:uFillTx/>
              <a:latin typeface="华文楷体" panose="02010600040101010101" pitchFamily="2" charset="-122"/>
              <a:ea typeface="华文楷体" panose="02010600040101010101" pitchFamily="2" charset="-122"/>
            </a:endParaRPr>
          </a:p>
          <a:p>
            <a:pPr marL="0" marR="0" lvl="0" indent="0" algn="ctr" defTabSz="609402" rtl="0" eaLnBrk="1" fontAlgn="auto" latinLnBrk="0" hangingPunct="1">
              <a:lnSpc>
                <a:spcPct val="150000"/>
              </a:lnSpc>
              <a:spcBef>
                <a:spcPts val="0"/>
              </a:spcBef>
              <a:spcAft>
                <a:spcPts val="0"/>
              </a:spcAft>
              <a:buClrTx/>
              <a:buSzTx/>
              <a:buFontTx/>
              <a:buNone/>
              <a:tabLst/>
              <a:defRPr/>
            </a:pPr>
            <a:r>
              <a:rPr kumimoji="0" lang="zh-CN" altLang="en-US" sz="1200" i="0" u="none" strike="noStrike" kern="1200" cap="none" spc="400" normalizeH="0" baseline="0" noProof="0">
                <a:ln>
                  <a:noFill/>
                </a:ln>
                <a:solidFill>
                  <a:srgbClr val="B18D6E"/>
                </a:solidFill>
                <a:effectLst/>
                <a:uLnTx/>
                <a:uFillTx/>
                <a:latin typeface="华文楷体" panose="02010600040101010101" pitchFamily="2" charset="-122"/>
                <a:ea typeface="华文楷体" panose="02010600040101010101" pitchFamily="2" charset="-122"/>
              </a:rPr>
              <a:t>相形象系统及其所诱发和开拓的他同文学典型一也是文学形象的高级意境是指抒情性</a:t>
            </a:r>
          </a:p>
        </p:txBody>
      </p:sp>
      <p:sp>
        <p:nvSpPr>
          <p:cNvPr id="15" name="文本框 14">
            <a:extLst>
              <a:ext uri="{FF2B5EF4-FFF2-40B4-BE49-F238E27FC236}">
                <a16:creationId xmlns:a16="http://schemas.microsoft.com/office/drawing/2014/main" id="{79C8C363-0A82-4E13-9A4F-34C6EAAD1553}"/>
              </a:ext>
            </a:extLst>
          </p:cNvPr>
          <p:cNvSpPr txBox="1"/>
          <p:nvPr/>
        </p:nvSpPr>
        <p:spPr>
          <a:xfrm>
            <a:off x="8203820" y="2981176"/>
            <a:ext cx="2878536" cy="1477328"/>
          </a:xfrm>
          <a:prstGeom prst="rect">
            <a:avLst/>
          </a:prstGeom>
          <a:noFill/>
        </p:spPr>
        <p:txBody>
          <a:bodyPr wrap="square" rtlCol="0">
            <a:spAutoFit/>
          </a:bodyPr>
          <a:lstStyle/>
          <a:p>
            <a:pPr marL="0" marR="0" lvl="0" indent="0" algn="ctr" defTabSz="609402" rtl="0" eaLnBrk="1" fontAlgn="auto" latinLnBrk="0" hangingPunct="1">
              <a:lnSpc>
                <a:spcPct val="150000"/>
              </a:lnSpc>
              <a:spcBef>
                <a:spcPts val="0"/>
              </a:spcBef>
              <a:spcAft>
                <a:spcPts val="0"/>
              </a:spcAft>
              <a:buClrTx/>
              <a:buSzTx/>
              <a:buFontTx/>
              <a:buNone/>
              <a:tabLst/>
              <a:defRPr/>
            </a:pPr>
            <a:r>
              <a:rPr kumimoji="0" lang="zh-CN" altLang="en-US" sz="1200" i="0" u="none" strike="noStrike" kern="1200" cap="none" spc="400" normalizeH="0" baseline="0" noProof="0">
                <a:ln>
                  <a:noFill/>
                </a:ln>
                <a:solidFill>
                  <a:srgbClr val="B18D6E"/>
                </a:solidFill>
                <a:effectLst/>
                <a:uLnTx/>
                <a:uFillTx/>
                <a:latin typeface="华文楷体" panose="02010600040101010101" pitchFamily="2" charset="-122"/>
                <a:ea typeface="华文楷体" panose="02010600040101010101" pitchFamily="2" charset="-122"/>
              </a:rPr>
              <a:t>意境是指抒情性作品中所</a:t>
            </a:r>
            <a:endParaRPr kumimoji="0" lang="en-US" altLang="zh-CN" sz="1200" i="0" u="none" strike="noStrike" kern="1200" cap="none" spc="400" normalizeH="0" baseline="0" noProof="0">
              <a:ln>
                <a:noFill/>
              </a:ln>
              <a:solidFill>
                <a:srgbClr val="B18D6E"/>
              </a:solidFill>
              <a:effectLst/>
              <a:uLnTx/>
              <a:uFillTx/>
              <a:latin typeface="华文楷体" panose="02010600040101010101" pitchFamily="2" charset="-122"/>
              <a:ea typeface="华文楷体" panose="02010600040101010101" pitchFamily="2" charset="-122"/>
            </a:endParaRPr>
          </a:p>
          <a:p>
            <a:pPr marL="0" marR="0" lvl="0" indent="0" algn="ctr" defTabSz="609402" rtl="0" eaLnBrk="1" fontAlgn="auto" latinLnBrk="0" hangingPunct="1">
              <a:lnSpc>
                <a:spcPct val="150000"/>
              </a:lnSpc>
              <a:spcBef>
                <a:spcPts val="0"/>
              </a:spcBef>
              <a:spcAft>
                <a:spcPts val="0"/>
              </a:spcAft>
              <a:buClrTx/>
              <a:buSzTx/>
              <a:buFontTx/>
              <a:buNone/>
              <a:tabLst/>
              <a:defRPr/>
            </a:pPr>
            <a:r>
              <a:rPr kumimoji="0" lang="zh-CN" altLang="en-US" sz="1200" i="0" u="none" strike="noStrike" kern="1200" cap="none" spc="400" normalizeH="0" baseline="0" noProof="0">
                <a:ln>
                  <a:noFill/>
                </a:ln>
                <a:solidFill>
                  <a:srgbClr val="B18D6E"/>
                </a:solidFill>
                <a:effectLst/>
                <a:uLnTx/>
                <a:uFillTx/>
                <a:latin typeface="华文楷体" panose="02010600040101010101" pitchFamily="2" charset="-122"/>
                <a:ea typeface="华文楷体" panose="02010600040101010101" pitchFamily="2" charset="-122"/>
              </a:rPr>
              <a:t>呈现的的那种情景交融虚实</a:t>
            </a:r>
            <a:endParaRPr kumimoji="0" lang="en-US" altLang="zh-CN" sz="1200" i="0" u="none" strike="noStrike" kern="1200" cap="none" spc="400" normalizeH="0" baseline="0" noProof="0">
              <a:ln>
                <a:noFill/>
              </a:ln>
              <a:solidFill>
                <a:srgbClr val="B18D6E"/>
              </a:solidFill>
              <a:effectLst/>
              <a:uLnTx/>
              <a:uFillTx/>
              <a:latin typeface="华文楷体" panose="02010600040101010101" pitchFamily="2" charset="-122"/>
              <a:ea typeface="华文楷体" panose="02010600040101010101" pitchFamily="2" charset="-122"/>
            </a:endParaRPr>
          </a:p>
          <a:p>
            <a:pPr marL="0" marR="0" lvl="0" indent="0" algn="ctr" defTabSz="609402" rtl="0" eaLnBrk="1" fontAlgn="auto" latinLnBrk="0" hangingPunct="1">
              <a:lnSpc>
                <a:spcPct val="150000"/>
              </a:lnSpc>
              <a:spcBef>
                <a:spcPts val="0"/>
              </a:spcBef>
              <a:spcAft>
                <a:spcPts val="0"/>
              </a:spcAft>
              <a:buClrTx/>
              <a:buSzTx/>
              <a:buFontTx/>
              <a:buNone/>
              <a:tabLst/>
              <a:defRPr/>
            </a:pPr>
            <a:r>
              <a:rPr kumimoji="0" lang="zh-CN" altLang="en-US" sz="1200" i="0" u="none" strike="noStrike" kern="1200" cap="none" spc="400" normalizeH="0" baseline="0" noProof="0">
                <a:ln>
                  <a:noFill/>
                </a:ln>
                <a:solidFill>
                  <a:srgbClr val="B18D6E"/>
                </a:solidFill>
                <a:effectLst/>
                <a:uLnTx/>
                <a:uFillTx/>
                <a:latin typeface="华文楷体" panose="02010600040101010101" pitchFamily="2" charset="-122"/>
                <a:ea typeface="华文楷体" panose="02010600040101010101" pitchFamily="2" charset="-122"/>
              </a:rPr>
              <a:t>相形象系统及其所诱发和开拓的他同文学典型一也是文学形象的高级意境是指抒情性</a:t>
            </a:r>
          </a:p>
        </p:txBody>
      </p:sp>
      <p:sp>
        <p:nvSpPr>
          <p:cNvPr id="16" name="文本框 15">
            <a:extLst>
              <a:ext uri="{FF2B5EF4-FFF2-40B4-BE49-F238E27FC236}">
                <a16:creationId xmlns:a16="http://schemas.microsoft.com/office/drawing/2014/main" id="{0A3F4BCF-6260-45A4-9801-C04B2B1EB99C}"/>
              </a:ext>
            </a:extLst>
          </p:cNvPr>
          <p:cNvSpPr txBox="1"/>
          <p:nvPr/>
        </p:nvSpPr>
        <p:spPr>
          <a:xfrm>
            <a:off x="4781480" y="5014015"/>
            <a:ext cx="2359127" cy="707886"/>
          </a:xfrm>
          <a:prstGeom prst="rect">
            <a:avLst/>
          </a:prstGeom>
          <a:noFill/>
        </p:spPr>
        <p:txBody>
          <a:bodyPr vert="horz" wrap="square" rtlCol="0">
            <a:spAutoFit/>
          </a:bodyPr>
          <a:lstStyle/>
          <a:p>
            <a:pPr marL="0" marR="0" lvl="0" indent="0" algn="ctr" defTabSz="914103" rtl="0" eaLnBrk="1" fontAlgn="auto" latinLnBrk="0" hangingPunct="1">
              <a:lnSpc>
                <a:spcPct val="100000"/>
              </a:lnSpc>
              <a:spcBef>
                <a:spcPts val="0"/>
              </a:spcBef>
              <a:spcAft>
                <a:spcPts val="0"/>
              </a:spcAft>
              <a:buClrTx/>
              <a:buSzTx/>
              <a:buFontTx/>
              <a:buNone/>
              <a:tabLst/>
              <a:defRPr/>
            </a:pPr>
            <a:r>
              <a:rPr kumimoji="0" lang="zh-CN" altLang="en-US" sz="4000" i="0" u="none" strike="noStrike" kern="1200" cap="none" spc="400" normalizeH="0" baseline="0" noProof="0">
                <a:ln>
                  <a:noFill/>
                </a:ln>
                <a:solidFill>
                  <a:srgbClr val="B18D6E"/>
                </a:solidFill>
                <a:effectLst/>
                <a:uLnTx/>
                <a:uFillTx/>
                <a:latin typeface="华文楷体" panose="02010600040101010101" pitchFamily="2" charset="-122"/>
                <a:ea typeface="华文楷体" panose="02010600040101010101" pitchFamily="2" charset="-122"/>
              </a:rPr>
              <a:t>标 题</a:t>
            </a:r>
            <a:endParaRPr kumimoji="0" lang="zh-CN" altLang="en-US" sz="4000" i="0" u="none" strike="noStrike" kern="1200" cap="none" spc="400" normalizeH="0" baseline="0" noProof="0" dirty="0">
              <a:ln>
                <a:noFill/>
              </a:ln>
              <a:solidFill>
                <a:srgbClr val="B18D6E"/>
              </a:solidFill>
              <a:effectLst/>
              <a:uLnTx/>
              <a:uFillTx/>
              <a:latin typeface="华文楷体" panose="02010600040101010101" pitchFamily="2" charset="-122"/>
              <a:ea typeface="华文楷体" panose="02010600040101010101" pitchFamily="2" charset="-122"/>
            </a:endParaRPr>
          </a:p>
        </p:txBody>
      </p:sp>
      <p:pic>
        <p:nvPicPr>
          <p:cNvPr id="20" name="图片 19">
            <a:extLst>
              <a:ext uri="{FF2B5EF4-FFF2-40B4-BE49-F238E27FC236}">
                <a16:creationId xmlns:a16="http://schemas.microsoft.com/office/drawing/2014/main" id="{4CE417D2-EDE2-4009-BECD-470F0422F1A3}"/>
              </a:ext>
            </a:extLst>
          </p:cNvPr>
          <p:cNvPicPr>
            <a:picLocks noChangeAspect="1"/>
          </p:cNvPicPr>
          <p:nvPr/>
        </p:nvPicPr>
        <p:blipFill rotWithShape="1">
          <a:blip r:embed="rId4">
            <a:extLst>
              <a:ext uri="{28A0092B-C50C-407E-A947-70E740481C1C}">
                <a14:useLocalDpi xmlns:a14="http://schemas.microsoft.com/office/drawing/2010/main" val="0"/>
              </a:ext>
            </a:extLst>
          </a:blip>
          <a:srcRect l="10048" t="25423" r="13118" b="12396"/>
          <a:stretch/>
        </p:blipFill>
        <p:spPr>
          <a:xfrm>
            <a:off x="4401363" y="1357112"/>
            <a:ext cx="2964827" cy="4264323"/>
          </a:xfrm>
          <a:prstGeom prst="rect">
            <a:avLst/>
          </a:prstGeom>
        </p:spPr>
      </p:pic>
    </p:spTree>
    <p:extLst>
      <p:ext uri="{BB962C8B-B14F-4D97-AF65-F5344CB8AC3E}">
        <p14:creationId xmlns:p14="http://schemas.microsoft.com/office/powerpoint/2010/main" val="23941609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7D22A680-CF95-4098-AEBC-3F6DA98C6C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7" name="图片 36">
            <a:extLst>
              <a:ext uri="{FF2B5EF4-FFF2-40B4-BE49-F238E27FC236}">
                <a16:creationId xmlns:a16="http://schemas.microsoft.com/office/drawing/2014/main" id="{91E91210-90B0-45B0-970B-AB847CE2503A}"/>
              </a:ext>
            </a:extLst>
          </p:cNvPr>
          <p:cNvPicPr>
            <a:picLocks noChangeAspect="1"/>
          </p:cNvPicPr>
          <p:nvPr/>
        </p:nvPicPr>
        <p:blipFill>
          <a:blip r:embed="rId3">
            <a:extLst>
              <a:ext uri="{28A0092B-C50C-407E-A947-70E740481C1C}">
                <a14:useLocalDpi xmlns:a14="http://schemas.microsoft.com/office/drawing/2010/main" val="0"/>
              </a:ext>
            </a:extLst>
          </a:blip>
          <a:srcRect l="32526" t="24218" r="33954" b="16190"/>
          <a:stretch>
            <a:fillRect/>
          </a:stretch>
        </p:blipFill>
        <p:spPr>
          <a:xfrm>
            <a:off x="3784299" y="1215874"/>
            <a:ext cx="4598002" cy="4598002"/>
          </a:xfrm>
          <a:custGeom>
            <a:avLst/>
            <a:gdLst>
              <a:gd name="connsiteX0" fmla="*/ 2043404 w 4086808"/>
              <a:gd name="connsiteY0" fmla="*/ 0 h 4086808"/>
              <a:gd name="connsiteX1" fmla="*/ 4086808 w 4086808"/>
              <a:gd name="connsiteY1" fmla="*/ 2043404 h 4086808"/>
              <a:gd name="connsiteX2" fmla="*/ 2043404 w 4086808"/>
              <a:gd name="connsiteY2" fmla="*/ 4086808 h 4086808"/>
              <a:gd name="connsiteX3" fmla="*/ 0 w 4086808"/>
              <a:gd name="connsiteY3" fmla="*/ 2043404 h 4086808"/>
              <a:gd name="connsiteX4" fmla="*/ 2043404 w 4086808"/>
              <a:gd name="connsiteY4" fmla="*/ 0 h 4086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6808" h="4086808">
                <a:moveTo>
                  <a:pt x="2043404" y="0"/>
                </a:moveTo>
                <a:cubicBezTo>
                  <a:pt x="3171945" y="0"/>
                  <a:pt x="4086808" y="914863"/>
                  <a:pt x="4086808" y="2043404"/>
                </a:cubicBezTo>
                <a:cubicBezTo>
                  <a:pt x="4086808" y="3171945"/>
                  <a:pt x="3171945" y="4086808"/>
                  <a:pt x="2043404" y="4086808"/>
                </a:cubicBezTo>
                <a:cubicBezTo>
                  <a:pt x="914863" y="4086808"/>
                  <a:pt x="0" y="3171945"/>
                  <a:pt x="0" y="2043404"/>
                </a:cubicBezTo>
                <a:cubicBezTo>
                  <a:pt x="0" y="914863"/>
                  <a:pt x="914863" y="0"/>
                  <a:pt x="2043404" y="0"/>
                </a:cubicBezTo>
                <a:close/>
              </a:path>
            </a:pathLst>
          </a:custGeom>
          <a:effectLst>
            <a:outerShdw blurRad="50800" dist="38100" dir="5400000" algn="t" rotWithShape="0">
              <a:prstClr val="black">
                <a:alpha val="40000"/>
              </a:prstClr>
            </a:outerShdw>
          </a:effectLst>
        </p:spPr>
      </p:pic>
      <p:pic>
        <p:nvPicPr>
          <p:cNvPr id="38" name="图片 37">
            <a:extLst>
              <a:ext uri="{FF2B5EF4-FFF2-40B4-BE49-F238E27FC236}">
                <a16:creationId xmlns:a16="http://schemas.microsoft.com/office/drawing/2014/main" id="{F67F5E6F-AD2B-4740-ABA4-3EA0A359C56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 t="22501" r="21972" b="9333"/>
          <a:stretch/>
        </p:blipFill>
        <p:spPr>
          <a:xfrm rot="19855722">
            <a:off x="6057124" y="1713913"/>
            <a:ext cx="2075194" cy="2751448"/>
          </a:xfrm>
          <a:prstGeom prst="rect">
            <a:avLst/>
          </a:prstGeom>
        </p:spPr>
      </p:pic>
      <p:pic>
        <p:nvPicPr>
          <p:cNvPr id="31" name="图片 30">
            <a:extLst>
              <a:ext uri="{FF2B5EF4-FFF2-40B4-BE49-F238E27FC236}">
                <a16:creationId xmlns:a16="http://schemas.microsoft.com/office/drawing/2014/main" id="{9D0A02B7-B09F-4394-A97C-572C656DFF4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43237" r="46563" b="5525"/>
          <a:stretch/>
        </p:blipFill>
        <p:spPr>
          <a:xfrm>
            <a:off x="5322837" y="3378200"/>
            <a:ext cx="2540195" cy="2435676"/>
          </a:xfrm>
          <a:custGeom>
            <a:avLst/>
            <a:gdLst>
              <a:gd name="connsiteX0" fmla="*/ 0 w 2540195"/>
              <a:gd name="connsiteY0" fmla="*/ 0 h 2435676"/>
              <a:gd name="connsiteX1" fmla="*/ 2540195 w 2540195"/>
              <a:gd name="connsiteY1" fmla="*/ 0 h 2435676"/>
              <a:gd name="connsiteX2" fmla="*/ 2540195 w 2540195"/>
              <a:gd name="connsiteY2" fmla="*/ 1610750 h 2435676"/>
              <a:gd name="connsiteX3" fmla="*/ 2402444 w 2540195"/>
              <a:gd name="connsiteY3" fmla="*/ 1762314 h 2435676"/>
              <a:gd name="connsiteX4" fmla="*/ 776805 w 2540195"/>
              <a:gd name="connsiteY4" fmla="*/ 2435676 h 2435676"/>
              <a:gd name="connsiteX5" fmla="*/ 93153 w 2540195"/>
              <a:gd name="connsiteY5" fmla="*/ 2332318 h 2435676"/>
              <a:gd name="connsiteX6" fmla="*/ 0 w 2540195"/>
              <a:gd name="connsiteY6" fmla="*/ 2298224 h 2435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0195" h="2435676">
                <a:moveTo>
                  <a:pt x="0" y="0"/>
                </a:moveTo>
                <a:lnTo>
                  <a:pt x="2540195" y="0"/>
                </a:lnTo>
                <a:lnTo>
                  <a:pt x="2540195" y="1610750"/>
                </a:lnTo>
                <a:lnTo>
                  <a:pt x="2402444" y="1762314"/>
                </a:lnTo>
                <a:cubicBezTo>
                  <a:pt x="1986407" y="2178352"/>
                  <a:pt x="1411657" y="2435676"/>
                  <a:pt x="776805" y="2435676"/>
                </a:cubicBezTo>
                <a:cubicBezTo>
                  <a:pt x="538736" y="2435676"/>
                  <a:pt x="309118" y="2399490"/>
                  <a:pt x="93153" y="2332318"/>
                </a:cubicBezTo>
                <a:lnTo>
                  <a:pt x="0" y="2298224"/>
                </a:lnTo>
                <a:close/>
              </a:path>
            </a:pathLst>
          </a:custGeom>
        </p:spPr>
      </p:pic>
      <p:sp>
        <p:nvSpPr>
          <p:cNvPr id="13" name="文本框 12">
            <a:extLst>
              <a:ext uri="{FF2B5EF4-FFF2-40B4-BE49-F238E27FC236}">
                <a16:creationId xmlns:a16="http://schemas.microsoft.com/office/drawing/2014/main" id="{F1532526-D804-4A62-92D0-63EA8B1BF2E5}"/>
              </a:ext>
            </a:extLst>
          </p:cNvPr>
          <p:cNvSpPr txBox="1"/>
          <p:nvPr/>
        </p:nvSpPr>
        <p:spPr>
          <a:xfrm>
            <a:off x="4298455" y="1915520"/>
            <a:ext cx="1800493" cy="3324225"/>
          </a:xfrm>
          <a:prstGeom prst="rect">
            <a:avLst/>
          </a:prstGeom>
          <a:noFill/>
        </p:spPr>
        <p:txBody>
          <a:bodyPr vert="eaVert"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200" dirty="0">
                <a:solidFill>
                  <a:srgbClr val="B18D6E"/>
                </a:solidFill>
                <a:latin typeface="华文楷体" panose="02010600040101010101" pitchFamily="2" charset="-122"/>
                <a:ea typeface="华文楷体" panose="02010600040101010101" pitchFamily="2" charset="-122"/>
              </a:rPr>
              <a:t>风萧萧兮易</a:t>
            </a:r>
            <a:r>
              <a:rPr lang="zh-CN" altLang="en-US" sz="1200">
                <a:solidFill>
                  <a:srgbClr val="B18D6E"/>
                </a:solidFill>
                <a:latin typeface="华文楷体" panose="02010600040101010101" pitchFamily="2" charset="-122"/>
                <a:ea typeface="华文楷体" panose="02010600040101010101" pitchFamily="2" charset="-122"/>
              </a:rPr>
              <a:t>水寒</a:t>
            </a:r>
            <a:endParaRPr lang="en-US" altLang="zh-CN" sz="1200" dirty="0">
              <a:solidFill>
                <a:srgbClr val="B18D6E"/>
              </a:solidFill>
              <a:latin typeface="华文楷体" panose="02010600040101010101" pitchFamily="2" charset="-122"/>
              <a:ea typeface="华文楷体" panose="02010600040101010101" pitchFamily="2"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200" dirty="0">
                <a:solidFill>
                  <a:srgbClr val="B18D6E"/>
                </a:solidFill>
                <a:latin typeface="华文楷体" panose="02010600040101010101" pitchFamily="2" charset="-122"/>
                <a:ea typeface="华文楷体" panose="02010600040101010101" pitchFamily="2" charset="-122"/>
              </a:rPr>
              <a:t>壮士一去兮不复还。探虎穴兮入</a:t>
            </a:r>
            <a:r>
              <a:rPr lang="zh-CN" altLang="en-US" sz="1200">
                <a:solidFill>
                  <a:srgbClr val="B18D6E"/>
                </a:solidFill>
                <a:latin typeface="华文楷体" panose="02010600040101010101" pitchFamily="2" charset="-122"/>
                <a:ea typeface="华文楷体" panose="02010600040101010101" pitchFamily="2" charset="-122"/>
              </a:rPr>
              <a:t>蛟宫</a:t>
            </a:r>
            <a:endParaRPr lang="en-US" altLang="zh-CN" sz="1200" dirty="0">
              <a:solidFill>
                <a:srgbClr val="B18D6E"/>
              </a:solidFill>
              <a:latin typeface="华文楷体" panose="02010600040101010101" pitchFamily="2" charset="-122"/>
              <a:ea typeface="华文楷体" panose="02010600040101010101" pitchFamily="2"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200" dirty="0">
                <a:solidFill>
                  <a:srgbClr val="B18D6E"/>
                </a:solidFill>
                <a:latin typeface="华文楷体" panose="02010600040101010101" pitchFamily="2" charset="-122"/>
                <a:ea typeface="华文楷体" panose="02010600040101010101" pitchFamily="2" charset="-122"/>
              </a:rPr>
              <a:t>仰天呼气兮成白</a:t>
            </a:r>
            <a:r>
              <a:rPr lang="zh-CN" altLang="en-US" sz="1200">
                <a:solidFill>
                  <a:srgbClr val="B18D6E"/>
                </a:solidFill>
                <a:latin typeface="华文楷体" panose="02010600040101010101" pitchFamily="2" charset="-122"/>
                <a:ea typeface="华文楷体" panose="02010600040101010101" pitchFamily="2" charset="-122"/>
              </a:rPr>
              <a:t>虹。</a:t>
            </a:r>
            <a:endParaRPr lang="en-US" altLang="zh-CN" sz="1200" dirty="0">
              <a:solidFill>
                <a:srgbClr val="B18D6E"/>
              </a:solidFill>
              <a:latin typeface="华文楷体" panose="02010600040101010101" pitchFamily="2" charset="-122"/>
              <a:ea typeface="华文楷体" panose="02010600040101010101" pitchFamily="2"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200" dirty="0">
                <a:solidFill>
                  <a:srgbClr val="B18D6E"/>
                </a:solidFill>
                <a:latin typeface="华文楷体" panose="02010600040101010101" pitchFamily="2" charset="-122"/>
                <a:ea typeface="华文楷体" panose="02010600040101010101" pitchFamily="2" charset="-122"/>
              </a:rPr>
              <a:t>风萧萧兮易水寒，壮士一去兮</a:t>
            </a:r>
            <a:r>
              <a:rPr lang="zh-CN" altLang="en-US" sz="1200">
                <a:solidFill>
                  <a:srgbClr val="B18D6E"/>
                </a:solidFill>
                <a:latin typeface="华文楷体" panose="02010600040101010101" pitchFamily="2" charset="-122"/>
                <a:ea typeface="华文楷体" panose="02010600040101010101" pitchFamily="2" charset="-122"/>
              </a:rPr>
              <a:t>不复还</a:t>
            </a:r>
            <a:endParaRPr lang="en-US" altLang="zh-CN" sz="1200" dirty="0">
              <a:solidFill>
                <a:srgbClr val="B18D6E"/>
              </a:solidFill>
              <a:latin typeface="华文楷体" panose="02010600040101010101" pitchFamily="2" charset="-122"/>
              <a:ea typeface="华文楷体" panose="02010600040101010101" pitchFamily="2"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200" dirty="0">
                <a:solidFill>
                  <a:srgbClr val="B18D6E"/>
                </a:solidFill>
                <a:latin typeface="华文楷体" panose="02010600040101010101" pitchFamily="2" charset="-122"/>
                <a:ea typeface="华文楷体" panose="02010600040101010101" pitchFamily="2" charset="-122"/>
              </a:rPr>
              <a:t>壮士一去兮</a:t>
            </a:r>
            <a:r>
              <a:rPr lang="zh-CN" altLang="en-US" sz="1200">
                <a:solidFill>
                  <a:srgbClr val="B18D6E"/>
                </a:solidFill>
                <a:latin typeface="华文楷体" panose="02010600040101010101" pitchFamily="2" charset="-122"/>
                <a:ea typeface="华文楷体" panose="02010600040101010101" pitchFamily="2" charset="-122"/>
              </a:rPr>
              <a:t>不复还</a:t>
            </a:r>
            <a:endParaRPr lang="en-US" altLang="zh-CN" sz="1200" dirty="0">
              <a:solidFill>
                <a:srgbClr val="B18D6E"/>
              </a:solidFill>
              <a:latin typeface="华文楷体" panose="02010600040101010101" pitchFamily="2" charset="-122"/>
              <a:ea typeface="华文楷体" panose="02010600040101010101" pitchFamily="2"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prstClr val="black">
                  <a:lumMod val="85000"/>
                  <a:lumOff val="15000"/>
                </a:prstClr>
              </a:solidFill>
              <a:effectLst/>
              <a:uLnTx/>
              <a:uFillTx/>
              <a:latin typeface="方正隶书繁体" panose="03000509000000000000" pitchFamily="65" charset="-122"/>
              <a:ea typeface="汉仪细圆简" panose="02010609000101010101" pitchFamily="49" charset="-122"/>
            </a:endParaRPr>
          </a:p>
        </p:txBody>
      </p:sp>
      <p:sp>
        <p:nvSpPr>
          <p:cNvPr id="14" name="文本框 13">
            <a:extLst>
              <a:ext uri="{FF2B5EF4-FFF2-40B4-BE49-F238E27FC236}">
                <a16:creationId xmlns:a16="http://schemas.microsoft.com/office/drawing/2014/main" id="{46DCCD53-B306-4ABF-8901-6938531C2F3A}"/>
              </a:ext>
            </a:extLst>
          </p:cNvPr>
          <p:cNvSpPr txBox="1"/>
          <p:nvPr/>
        </p:nvSpPr>
        <p:spPr>
          <a:xfrm>
            <a:off x="5943234" y="1865998"/>
            <a:ext cx="677108" cy="1867801"/>
          </a:xfrm>
          <a:prstGeom prst="rect">
            <a:avLst/>
          </a:prstGeom>
          <a:noFill/>
        </p:spPr>
        <p:txBody>
          <a:bodyPr vert="eaVert" wrap="square" rtlCol="0">
            <a:spAutoFit/>
          </a:bodyPr>
          <a:lstStyle/>
          <a:p>
            <a:pPr marR="0" lvl="0" indent="0" algn="just" defTabSz="914103" fontAlgn="auto">
              <a:lnSpc>
                <a:spcPct val="100000"/>
              </a:lnSpc>
              <a:spcBef>
                <a:spcPts val="0"/>
              </a:spcBef>
              <a:spcAft>
                <a:spcPts val="0"/>
              </a:spcAft>
              <a:buClrTx/>
              <a:buSzTx/>
              <a:buFontTx/>
              <a:buNone/>
              <a:tabLst/>
              <a:defRPr/>
            </a:pPr>
            <a:r>
              <a:rPr lang="zh-CN" altLang="en-US" sz="3200">
                <a:solidFill>
                  <a:srgbClr val="A37957"/>
                </a:solidFill>
                <a:latin typeface="华文楷体" panose="02010600040101010101" pitchFamily="2" charset="-122"/>
                <a:ea typeface="华文楷体" panose="02010600040101010101" pitchFamily="2" charset="-122"/>
              </a:rPr>
              <a:t>第二章</a:t>
            </a:r>
          </a:p>
        </p:txBody>
      </p:sp>
    </p:spTree>
    <p:extLst>
      <p:ext uri="{BB962C8B-B14F-4D97-AF65-F5344CB8AC3E}">
        <p14:creationId xmlns:p14="http://schemas.microsoft.com/office/powerpoint/2010/main" val="18148927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F16179CA-E512-40B1-9968-70531A591F94}"/>
              </a:ext>
            </a:extLst>
          </p:cNvPr>
          <p:cNvPicPr>
            <a:picLocks noChangeAspect="1"/>
          </p:cNvPicPr>
          <p:nvPr/>
        </p:nvPicPr>
        <p:blipFill rotWithShape="1">
          <a:blip r:embed="rId3">
            <a:extLst>
              <a:ext uri="{28A0092B-C50C-407E-A947-70E740481C1C}">
                <a14:useLocalDpi xmlns:a14="http://schemas.microsoft.com/office/drawing/2010/main" val="0"/>
              </a:ext>
            </a:extLst>
          </a:blip>
          <a:srcRect t="10304" r="17282"/>
          <a:stretch/>
        </p:blipFill>
        <p:spPr>
          <a:xfrm>
            <a:off x="5096526" y="1309884"/>
            <a:ext cx="2151133" cy="3336882"/>
          </a:xfrm>
          <a:custGeom>
            <a:avLst/>
            <a:gdLst>
              <a:gd name="connsiteX0" fmla="*/ 0 w 3025142"/>
              <a:gd name="connsiteY0" fmla="*/ 0 h 4692663"/>
              <a:gd name="connsiteX1" fmla="*/ 1630421 w 3025142"/>
              <a:gd name="connsiteY1" fmla="*/ 0 h 4692663"/>
              <a:gd name="connsiteX2" fmla="*/ 1630421 w 3025142"/>
              <a:gd name="connsiteY2" fmla="*/ 1208135 h 4692663"/>
              <a:gd name="connsiteX3" fmla="*/ 3025142 w 3025142"/>
              <a:gd name="connsiteY3" fmla="*/ 1208135 h 4692663"/>
              <a:gd name="connsiteX4" fmla="*/ 3025142 w 3025142"/>
              <a:gd name="connsiteY4" fmla="*/ 4692663 h 4692663"/>
              <a:gd name="connsiteX5" fmla="*/ 0 w 3025142"/>
              <a:gd name="connsiteY5" fmla="*/ 4692663 h 4692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25142" h="4692663">
                <a:moveTo>
                  <a:pt x="0" y="0"/>
                </a:moveTo>
                <a:lnTo>
                  <a:pt x="1630421" y="0"/>
                </a:lnTo>
                <a:lnTo>
                  <a:pt x="1630421" y="1208135"/>
                </a:lnTo>
                <a:lnTo>
                  <a:pt x="3025142" y="1208135"/>
                </a:lnTo>
                <a:lnTo>
                  <a:pt x="3025142" y="4692663"/>
                </a:lnTo>
                <a:lnTo>
                  <a:pt x="0" y="4692663"/>
                </a:lnTo>
                <a:close/>
              </a:path>
            </a:pathLst>
          </a:custGeom>
        </p:spPr>
      </p:pic>
      <p:sp>
        <p:nvSpPr>
          <p:cNvPr id="31" name="任意多边形: 形状 30">
            <a:extLst>
              <a:ext uri="{FF2B5EF4-FFF2-40B4-BE49-F238E27FC236}">
                <a16:creationId xmlns:a16="http://schemas.microsoft.com/office/drawing/2014/main" id="{7956466C-5C51-49F9-B21B-808972D121E6}"/>
              </a:ext>
            </a:extLst>
          </p:cNvPr>
          <p:cNvSpPr/>
          <p:nvPr/>
        </p:nvSpPr>
        <p:spPr>
          <a:xfrm>
            <a:off x="1772" y="1181249"/>
            <a:ext cx="12188241" cy="4509601"/>
          </a:xfrm>
          <a:custGeom>
            <a:avLst/>
            <a:gdLst>
              <a:gd name="connsiteX0" fmla="*/ 4572002 w 9144002"/>
              <a:gd name="connsiteY0" fmla="*/ 123115 h 3383245"/>
              <a:gd name="connsiteX1" fmla="*/ 3003494 w 9144002"/>
              <a:gd name="connsiteY1" fmla="*/ 1691623 h 3383245"/>
              <a:gd name="connsiteX2" fmla="*/ 4572002 w 9144002"/>
              <a:gd name="connsiteY2" fmla="*/ 3260131 h 3383245"/>
              <a:gd name="connsiteX3" fmla="*/ 6140510 w 9144002"/>
              <a:gd name="connsiteY3" fmla="*/ 1691623 h 3383245"/>
              <a:gd name="connsiteX4" fmla="*/ 4572002 w 9144002"/>
              <a:gd name="connsiteY4" fmla="*/ 123115 h 3383245"/>
              <a:gd name="connsiteX5" fmla="*/ 0 w 9144002"/>
              <a:gd name="connsiteY5" fmla="*/ 0 h 3383245"/>
              <a:gd name="connsiteX6" fmla="*/ 9144002 w 9144002"/>
              <a:gd name="connsiteY6" fmla="*/ 0 h 3383245"/>
              <a:gd name="connsiteX7" fmla="*/ 9144002 w 9144002"/>
              <a:gd name="connsiteY7" fmla="*/ 3383245 h 3383245"/>
              <a:gd name="connsiteX8" fmla="*/ 0 w 9144002"/>
              <a:gd name="connsiteY8" fmla="*/ 3383245 h 3383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2" h="3383245">
                <a:moveTo>
                  <a:pt x="4572002" y="123115"/>
                </a:moveTo>
                <a:cubicBezTo>
                  <a:pt x="3705739" y="123115"/>
                  <a:pt x="3003494" y="825360"/>
                  <a:pt x="3003494" y="1691623"/>
                </a:cubicBezTo>
                <a:cubicBezTo>
                  <a:pt x="3003494" y="2557886"/>
                  <a:pt x="3705739" y="3260131"/>
                  <a:pt x="4572002" y="3260131"/>
                </a:cubicBezTo>
                <a:cubicBezTo>
                  <a:pt x="5438265" y="3260131"/>
                  <a:pt x="6140510" y="2557886"/>
                  <a:pt x="6140510" y="1691623"/>
                </a:cubicBezTo>
                <a:cubicBezTo>
                  <a:pt x="6140510" y="825360"/>
                  <a:pt x="5438265" y="123115"/>
                  <a:pt x="4572002" y="123115"/>
                </a:cubicBezTo>
                <a:close/>
                <a:moveTo>
                  <a:pt x="0" y="0"/>
                </a:moveTo>
                <a:lnTo>
                  <a:pt x="9144002" y="0"/>
                </a:lnTo>
                <a:lnTo>
                  <a:pt x="9144002" y="3383245"/>
                </a:lnTo>
                <a:lnTo>
                  <a:pt x="0" y="3383245"/>
                </a:lnTo>
                <a:close/>
              </a:path>
            </a:pathLst>
          </a:custGeom>
          <a:blipFill dpi="0" rotWithShape="1">
            <a:blip r:embed="rId4">
              <a:extLst>
                <a:ext uri="{28A0092B-C50C-407E-A947-70E740481C1C}">
                  <a14:useLocalDpi xmlns:a14="http://schemas.microsoft.com/office/drawing/2010/main" val="0"/>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09402" rtl="0" eaLnBrk="1" fontAlgn="auto" latinLnBrk="0" hangingPunct="1">
              <a:lnSpc>
                <a:spcPct val="100000"/>
              </a:lnSpc>
              <a:spcBef>
                <a:spcPts val="0"/>
              </a:spcBef>
              <a:spcAft>
                <a:spcPts val="0"/>
              </a:spcAft>
              <a:buClrTx/>
              <a:buSzTx/>
              <a:buFontTx/>
              <a:buNone/>
              <a:tabLst/>
              <a:defRPr/>
            </a:pPr>
            <a:endParaRPr kumimoji="0" lang="zh-CN" altLang="en-US" sz="2399" i="0" u="none" strike="noStrike" kern="1200" cap="none" spc="0" normalizeH="0" baseline="0" noProof="0">
              <a:ln>
                <a:noFill/>
              </a:ln>
              <a:solidFill>
                <a:srgbClr val="B18D6E"/>
              </a:solidFill>
              <a:effectLst/>
              <a:uLnTx/>
              <a:uFillTx/>
              <a:latin typeface="华文楷体" panose="02010600040101010101" pitchFamily="2" charset="-122"/>
              <a:ea typeface="华文楷体" panose="02010600040101010101" pitchFamily="2" charset="-122"/>
            </a:endParaRPr>
          </a:p>
        </p:txBody>
      </p:sp>
      <p:sp>
        <p:nvSpPr>
          <p:cNvPr id="32" name="文本框 31">
            <a:extLst>
              <a:ext uri="{FF2B5EF4-FFF2-40B4-BE49-F238E27FC236}">
                <a16:creationId xmlns:a16="http://schemas.microsoft.com/office/drawing/2014/main" id="{E9F9CDEA-8B01-46DF-BF0B-322280DD156B}"/>
              </a:ext>
            </a:extLst>
          </p:cNvPr>
          <p:cNvSpPr txBox="1"/>
          <p:nvPr/>
        </p:nvSpPr>
        <p:spPr>
          <a:xfrm>
            <a:off x="666969" y="2688194"/>
            <a:ext cx="2646365" cy="1767465"/>
          </a:xfrm>
          <a:prstGeom prst="rect">
            <a:avLst/>
          </a:prstGeom>
          <a:noFill/>
        </p:spPr>
        <p:txBody>
          <a:bodyPr vert="eaVert" wrap="square" rtlCol="0">
            <a:spAutoFit/>
          </a:bodyPr>
          <a:lstStyle/>
          <a:p>
            <a:pPr lvl="0" algn="just" defTabSz="914103">
              <a:lnSpc>
                <a:spcPct val="150000"/>
              </a:lnSpc>
              <a:defRPr/>
            </a:pPr>
            <a:r>
              <a:rPr lang="zh-CN" altLang="en-US" sz="1333" spc="400">
                <a:solidFill>
                  <a:srgbClr val="FAEAC9"/>
                </a:solidFill>
                <a:latin typeface="华文楷体" panose="02010600040101010101" pitchFamily="2" charset="-122"/>
                <a:ea typeface="华文楷体" panose="02010600040101010101" pitchFamily="2" charset="-122"/>
                <a:sym typeface="Source Sans Pro"/>
              </a:rPr>
              <a:t>那种情景交融虚实相生的形象系统及其所诱发和开拓的审美想典那种情景交融虚实相生的形象系统及其所诱发</a:t>
            </a:r>
          </a:p>
        </p:txBody>
      </p:sp>
      <p:sp>
        <p:nvSpPr>
          <p:cNvPr id="33" name="文本框 32">
            <a:extLst>
              <a:ext uri="{FF2B5EF4-FFF2-40B4-BE49-F238E27FC236}">
                <a16:creationId xmlns:a16="http://schemas.microsoft.com/office/drawing/2014/main" id="{C96EA22B-8D46-4D0F-BC6A-A92F6BF3FBFD}"/>
              </a:ext>
            </a:extLst>
          </p:cNvPr>
          <p:cNvSpPr txBox="1"/>
          <p:nvPr/>
        </p:nvSpPr>
        <p:spPr>
          <a:xfrm>
            <a:off x="8679020" y="2650098"/>
            <a:ext cx="2646365" cy="1780162"/>
          </a:xfrm>
          <a:prstGeom prst="rect">
            <a:avLst/>
          </a:prstGeom>
          <a:noFill/>
        </p:spPr>
        <p:txBody>
          <a:bodyPr vert="eaVert" wrap="square" rtlCol="0">
            <a:spAutoFit/>
          </a:bodyPr>
          <a:lstStyle/>
          <a:p>
            <a:pPr lvl="0" algn="just" defTabSz="914103">
              <a:lnSpc>
                <a:spcPct val="150000"/>
              </a:lnSpc>
              <a:defRPr/>
            </a:pPr>
            <a:r>
              <a:rPr lang="zh-CN" altLang="en-US" sz="1333" spc="400">
                <a:solidFill>
                  <a:srgbClr val="FAEAC9"/>
                </a:solidFill>
                <a:latin typeface="华文楷体" panose="02010600040101010101" pitchFamily="2" charset="-122"/>
                <a:ea typeface="华文楷体" panose="02010600040101010101" pitchFamily="2" charset="-122"/>
                <a:sym typeface="Source Sans Pro"/>
              </a:rPr>
              <a:t>那种情景交融虚实相生的形象系统及其所诱发和开拓的审美想典那种情景交融虚实相生的形象系统及其所诱发</a:t>
            </a:r>
          </a:p>
        </p:txBody>
      </p:sp>
      <p:sp>
        <p:nvSpPr>
          <p:cNvPr id="39" name="文本框 38">
            <a:extLst>
              <a:ext uri="{FF2B5EF4-FFF2-40B4-BE49-F238E27FC236}">
                <a16:creationId xmlns:a16="http://schemas.microsoft.com/office/drawing/2014/main" id="{AB171B8B-BB71-40BA-AFE7-24FE1403FC10}"/>
              </a:ext>
            </a:extLst>
          </p:cNvPr>
          <p:cNvSpPr txBox="1"/>
          <p:nvPr/>
        </p:nvSpPr>
        <p:spPr>
          <a:xfrm>
            <a:off x="1651661" y="1797023"/>
            <a:ext cx="676980" cy="677430"/>
          </a:xfrm>
          <a:prstGeom prst="rect">
            <a:avLst/>
          </a:prstGeom>
          <a:noFill/>
        </p:spPr>
        <p:txBody>
          <a:bodyPr vert="eaVert" wrap="none" rtlCol="0">
            <a:spAutoFit/>
          </a:bodyPr>
          <a:lstStyle/>
          <a:p>
            <a:pPr marL="0" marR="0" lvl="0" indent="0" algn="l" defTabSz="914103" rtl="0" eaLnBrk="1" fontAlgn="auto" latinLnBrk="0" hangingPunct="1">
              <a:lnSpc>
                <a:spcPct val="100000"/>
              </a:lnSpc>
              <a:spcBef>
                <a:spcPts val="0"/>
              </a:spcBef>
              <a:spcAft>
                <a:spcPts val="0"/>
              </a:spcAft>
              <a:buClrTx/>
              <a:buSzTx/>
              <a:buFontTx/>
              <a:buNone/>
              <a:tabLst/>
              <a:defRPr/>
            </a:pPr>
            <a:r>
              <a:rPr kumimoji="0" lang="zh-CN" altLang="en-US" sz="3199" i="0" u="none" strike="noStrike" kern="1200" cap="none" spc="400" normalizeH="0" baseline="0" noProof="0" dirty="0">
                <a:ln>
                  <a:noFill/>
                </a:ln>
                <a:solidFill>
                  <a:srgbClr val="FAEAC9"/>
                </a:solidFill>
                <a:effectLst/>
                <a:uLnTx/>
                <a:uFillTx/>
                <a:latin typeface="华文楷体" panose="02010600040101010101" pitchFamily="2" charset="-122"/>
                <a:ea typeface="华文楷体" panose="02010600040101010101" pitchFamily="2" charset="-122"/>
              </a:rPr>
              <a:t>壹</a:t>
            </a:r>
          </a:p>
        </p:txBody>
      </p:sp>
      <p:sp>
        <p:nvSpPr>
          <p:cNvPr id="42" name="椭圆 41">
            <a:extLst>
              <a:ext uri="{FF2B5EF4-FFF2-40B4-BE49-F238E27FC236}">
                <a16:creationId xmlns:a16="http://schemas.microsoft.com/office/drawing/2014/main" id="{9A024A89-ECE6-41AF-90BD-BCB20B4A9888}"/>
              </a:ext>
            </a:extLst>
          </p:cNvPr>
          <p:cNvSpPr/>
          <p:nvPr/>
        </p:nvSpPr>
        <p:spPr>
          <a:xfrm>
            <a:off x="1672016" y="1805318"/>
            <a:ext cx="636271" cy="632596"/>
          </a:xfrm>
          <a:prstGeom prst="ellipse">
            <a:avLst/>
          </a:prstGeom>
          <a:noFill/>
          <a:ln w="19050">
            <a:solidFill>
              <a:srgbClr val="FAE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03" rtl="0" eaLnBrk="1" fontAlgn="auto" latinLnBrk="0" hangingPunct="1">
              <a:lnSpc>
                <a:spcPct val="100000"/>
              </a:lnSpc>
              <a:spcBef>
                <a:spcPts val="0"/>
              </a:spcBef>
              <a:spcAft>
                <a:spcPts val="0"/>
              </a:spcAft>
              <a:buClrTx/>
              <a:buSzTx/>
              <a:buFontTx/>
              <a:buNone/>
              <a:tabLst/>
              <a:defRPr/>
            </a:pPr>
            <a:endParaRPr kumimoji="0" lang="zh-CN" altLang="en-US" sz="1866" i="0" u="none" strike="noStrike" kern="1200" cap="none" spc="0" normalizeH="0" baseline="0" noProof="0" dirty="0">
              <a:ln>
                <a:noFill/>
              </a:ln>
              <a:solidFill>
                <a:srgbClr val="FAEAC9"/>
              </a:solidFill>
              <a:effectLst/>
              <a:uLnTx/>
              <a:uFillTx/>
              <a:latin typeface="华文楷体" panose="02010600040101010101" pitchFamily="2" charset="-122"/>
              <a:ea typeface="华文楷体" panose="02010600040101010101" pitchFamily="2" charset="-122"/>
            </a:endParaRPr>
          </a:p>
        </p:txBody>
      </p:sp>
      <p:sp>
        <p:nvSpPr>
          <p:cNvPr id="43" name="椭圆 42">
            <a:extLst>
              <a:ext uri="{FF2B5EF4-FFF2-40B4-BE49-F238E27FC236}">
                <a16:creationId xmlns:a16="http://schemas.microsoft.com/office/drawing/2014/main" id="{7109C139-A2D3-41B8-A379-A2EC4876B901}"/>
              </a:ext>
            </a:extLst>
          </p:cNvPr>
          <p:cNvSpPr/>
          <p:nvPr/>
        </p:nvSpPr>
        <p:spPr>
          <a:xfrm>
            <a:off x="1719017" y="1850482"/>
            <a:ext cx="542268" cy="542269"/>
          </a:xfrm>
          <a:prstGeom prst="ellipse">
            <a:avLst/>
          </a:prstGeom>
          <a:noFill/>
          <a:ln w="9525">
            <a:solidFill>
              <a:srgbClr val="FAE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03" rtl="0" eaLnBrk="1" fontAlgn="auto" latinLnBrk="0" hangingPunct="1">
              <a:lnSpc>
                <a:spcPct val="100000"/>
              </a:lnSpc>
              <a:spcBef>
                <a:spcPts val="0"/>
              </a:spcBef>
              <a:spcAft>
                <a:spcPts val="0"/>
              </a:spcAft>
              <a:buClrTx/>
              <a:buSzTx/>
              <a:buFontTx/>
              <a:buNone/>
              <a:tabLst/>
              <a:defRPr/>
            </a:pPr>
            <a:endParaRPr kumimoji="0" lang="zh-CN" altLang="en-US" sz="1866" i="0" u="none" strike="noStrike" kern="1200" cap="none" spc="0" normalizeH="0" baseline="0" noProof="0" dirty="0">
              <a:ln>
                <a:noFill/>
              </a:ln>
              <a:solidFill>
                <a:srgbClr val="FAEAC9"/>
              </a:solidFill>
              <a:effectLst/>
              <a:uLnTx/>
              <a:uFillTx/>
              <a:latin typeface="华文楷体" panose="02010600040101010101" pitchFamily="2" charset="-122"/>
              <a:ea typeface="华文楷体" panose="02010600040101010101" pitchFamily="2" charset="-122"/>
            </a:endParaRPr>
          </a:p>
        </p:txBody>
      </p:sp>
      <p:sp>
        <p:nvSpPr>
          <p:cNvPr id="45" name="文本框 44">
            <a:extLst>
              <a:ext uri="{FF2B5EF4-FFF2-40B4-BE49-F238E27FC236}">
                <a16:creationId xmlns:a16="http://schemas.microsoft.com/office/drawing/2014/main" id="{041F7ED5-5815-460A-9869-AAE070C0348B}"/>
              </a:ext>
            </a:extLst>
          </p:cNvPr>
          <p:cNvSpPr txBox="1"/>
          <p:nvPr/>
        </p:nvSpPr>
        <p:spPr>
          <a:xfrm>
            <a:off x="9663712" y="1771622"/>
            <a:ext cx="676980" cy="677430"/>
          </a:xfrm>
          <a:prstGeom prst="rect">
            <a:avLst/>
          </a:prstGeom>
          <a:noFill/>
        </p:spPr>
        <p:txBody>
          <a:bodyPr vert="eaVert" wrap="none" rtlCol="0">
            <a:spAutoFit/>
          </a:bodyPr>
          <a:lstStyle/>
          <a:p>
            <a:pPr marL="0" marR="0" lvl="0" indent="0" algn="l" defTabSz="914103" rtl="0" eaLnBrk="1" fontAlgn="auto" latinLnBrk="0" hangingPunct="1">
              <a:lnSpc>
                <a:spcPct val="100000"/>
              </a:lnSpc>
              <a:spcBef>
                <a:spcPts val="0"/>
              </a:spcBef>
              <a:spcAft>
                <a:spcPts val="0"/>
              </a:spcAft>
              <a:buClrTx/>
              <a:buSzTx/>
              <a:buFontTx/>
              <a:buNone/>
              <a:tabLst/>
              <a:defRPr/>
            </a:pPr>
            <a:r>
              <a:rPr kumimoji="0" lang="zh-CN" altLang="en-US" sz="3199" i="0" u="none" strike="noStrike" kern="1200" cap="none" spc="400" normalizeH="0" baseline="0" noProof="0" dirty="0">
                <a:ln>
                  <a:noFill/>
                </a:ln>
                <a:solidFill>
                  <a:srgbClr val="FAEAC9"/>
                </a:solidFill>
                <a:effectLst/>
                <a:uLnTx/>
                <a:uFillTx/>
                <a:latin typeface="华文楷体" panose="02010600040101010101" pitchFamily="2" charset="-122"/>
                <a:ea typeface="华文楷体" panose="02010600040101010101" pitchFamily="2" charset="-122"/>
              </a:rPr>
              <a:t>贰</a:t>
            </a:r>
          </a:p>
        </p:txBody>
      </p:sp>
      <p:sp>
        <p:nvSpPr>
          <p:cNvPr id="46" name="椭圆 45">
            <a:extLst>
              <a:ext uri="{FF2B5EF4-FFF2-40B4-BE49-F238E27FC236}">
                <a16:creationId xmlns:a16="http://schemas.microsoft.com/office/drawing/2014/main" id="{701D0E8B-5859-4A31-AC19-B9E2DCF70C67}"/>
              </a:ext>
            </a:extLst>
          </p:cNvPr>
          <p:cNvSpPr/>
          <p:nvPr/>
        </p:nvSpPr>
        <p:spPr>
          <a:xfrm>
            <a:off x="9684066" y="1779917"/>
            <a:ext cx="636272" cy="632596"/>
          </a:xfrm>
          <a:prstGeom prst="ellipse">
            <a:avLst/>
          </a:prstGeom>
          <a:noFill/>
          <a:ln w="19050">
            <a:solidFill>
              <a:srgbClr val="FAE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03" rtl="0" eaLnBrk="1" fontAlgn="auto" latinLnBrk="0" hangingPunct="1">
              <a:lnSpc>
                <a:spcPct val="100000"/>
              </a:lnSpc>
              <a:spcBef>
                <a:spcPts val="0"/>
              </a:spcBef>
              <a:spcAft>
                <a:spcPts val="0"/>
              </a:spcAft>
              <a:buClrTx/>
              <a:buSzTx/>
              <a:buFontTx/>
              <a:buNone/>
              <a:tabLst/>
              <a:defRPr/>
            </a:pPr>
            <a:endParaRPr kumimoji="0" lang="zh-CN" altLang="en-US" sz="1866" i="0" u="none" strike="noStrike" kern="1200" cap="none" spc="0" normalizeH="0" baseline="0" noProof="0" dirty="0">
              <a:ln>
                <a:noFill/>
              </a:ln>
              <a:solidFill>
                <a:srgbClr val="FAEAC9"/>
              </a:solidFill>
              <a:effectLst/>
              <a:uLnTx/>
              <a:uFillTx/>
              <a:latin typeface="华文楷体" panose="02010600040101010101" pitchFamily="2" charset="-122"/>
              <a:ea typeface="华文楷体" panose="02010600040101010101" pitchFamily="2" charset="-122"/>
            </a:endParaRPr>
          </a:p>
        </p:txBody>
      </p:sp>
      <p:sp>
        <p:nvSpPr>
          <p:cNvPr id="51" name="椭圆 50">
            <a:extLst>
              <a:ext uri="{FF2B5EF4-FFF2-40B4-BE49-F238E27FC236}">
                <a16:creationId xmlns:a16="http://schemas.microsoft.com/office/drawing/2014/main" id="{496670EE-C141-400E-B718-6A5CE5965378}"/>
              </a:ext>
            </a:extLst>
          </p:cNvPr>
          <p:cNvSpPr/>
          <p:nvPr/>
        </p:nvSpPr>
        <p:spPr>
          <a:xfrm>
            <a:off x="9731068" y="1825081"/>
            <a:ext cx="542269" cy="542269"/>
          </a:xfrm>
          <a:prstGeom prst="ellipse">
            <a:avLst/>
          </a:prstGeom>
          <a:noFill/>
          <a:ln w="9525">
            <a:solidFill>
              <a:srgbClr val="FAEA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03" rtl="0" eaLnBrk="1" fontAlgn="auto" latinLnBrk="0" hangingPunct="1">
              <a:lnSpc>
                <a:spcPct val="100000"/>
              </a:lnSpc>
              <a:spcBef>
                <a:spcPts val="0"/>
              </a:spcBef>
              <a:spcAft>
                <a:spcPts val="0"/>
              </a:spcAft>
              <a:buClrTx/>
              <a:buSzTx/>
              <a:buFontTx/>
              <a:buNone/>
              <a:tabLst/>
              <a:defRPr/>
            </a:pPr>
            <a:endParaRPr kumimoji="0" lang="zh-CN" altLang="en-US" sz="1866" i="0" u="none" strike="noStrike" kern="1200" cap="none" spc="0" normalizeH="0" baseline="0" noProof="0" dirty="0">
              <a:ln>
                <a:noFill/>
              </a:ln>
              <a:solidFill>
                <a:srgbClr val="FAEAC9"/>
              </a:solidFill>
              <a:effectLst/>
              <a:uLnTx/>
              <a:uFillTx/>
              <a:latin typeface="华文楷体" panose="02010600040101010101" pitchFamily="2" charset="-122"/>
              <a:ea typeface="华文楷体" panose="02010600040101010101" pitchFamily="2" charset="-122"/>
            </a:endParaRPr>
          </a:p>
        </p:txBody>
      </p:sp>
      <p:sp>
        <p:nvSpPr>
          <p:cNvPr id="56" name="文本框 55">
            <a:extLst>
              <a:ext uri="{FF2B5EF4-FFF2-40B4-BE49-F238E27FC236}">
                <a16:creationId xmlns:a16="http://schemas.microsoft.com/office/drawing/2014/main" id="{DB025AD1-C5A2-4E2E-8AFD-D6234E77AC1B}"/>
              </a:ext>
            </a:extLst>
          </p:cNvPr>
          <p:cNvSpPr txBox="1"/>
          <p:nvPr/>
        </p:nvSpPr>
        <p:spPr>
          <a:xfrm>
            <a:off x="4332561" y="3681593"/>
            <a:ext cx="687765" cy="666657"/>
          </a:xfrm>
          <a:prstGeom prst="rect">
            <a:avLst/>
          </a:prstGeom>
          <a:noFill/>
        </p:spPr>
        <p:txBody>
          <a:bodyPr wrap="square" rtlCol="0">
            <a:spAutoFit/>
          </a:bodyPr>
          <a:lstStyle/>
          <a:p>
            <a:pPr marL="0" marR="0" lvl="0" indent="0" algn="just" defTabSz="914080" rtl="0" eaLnBrk="1" fontAlgn="auto" latinLnBrk="0" hangingPunct="1">
              <a:lnSpc>
                <a:spcPct val="100000"/>
              </a:lnSpc>
              <a:spcBef>
                <a:spcPts val="0"/>
              </a:spcBef>
              <a:spcAft>
                <a:spcPts val="0"/>
              </a:spcAft>
              <a:buClrTx/>
              <a:buSzTx/>
              <a:buFontTx/>
              <a:buNone/>
              <a:tabLst/>
              <a:defRPr/>
            </a:pPr>
            <a:r>
              <a:rPr kumimoji="0" lang="zh-CN" altLang="en-US" sz="3732" i="0" u="none" strike="noStrike" kern="1200" cap="none" spc="0" normalizeH="0" baseline="0" noProof="0">
                <a:ln>
                  <a:noFill/>
                </a:ln>
                <a:solidFill>
                  <a:srgbClr val="B18D6E"/>
                </a:solidFill>
                <a:effectLst/>
                <a:uLnTx/>
                <a:uFillTx/>
                <a:latin typeface="华文楷体" panose="02010600040101010101" pitchFamily="2" charset="-122"/>
                <a:ea typeface="华文楷体" panose="02010600040101010101" pitchFamily="2" charset="-122"/>
                <a:cs typeface="Arial"/>
              </a:rPr>
              <a:t>标</a:t>
            </a:r>
            <a:endParaRPr kumimoji="0" lang="zh-CN" altLang="en-US" sz="3732" i="0" u="none" strike="noStrike" kern="1200" cap="none" spc="0" normalizeH="0" baseline="0" noProof="0" dirty="0">
              <a:ln>
                <a:noFill/>
              </a:ln>
              <a:solidFill>
                <a:srgbClr val="B18D6E"/>
              </a:solidFill>
              <a:effectLst/>
              <a:uLnTx/>
              <a:uFillTx/>
              <a:latin typeface="华文楷体" panose="02010600040101010101" pitchFamily="2" charset="-122"/>
              <a:ea typeface="华文楷体" panose="02010600040101010101" pitchFamily="2" charset="-122"/>
              <a:cs typeface="Arial"/>
            </a:endParaRPr>
          </a:p>
        </p:txBody>
      </p:sp>
      <p:sp>
        <p:nvSpPr>
          <p:cNvPr id="61" name="文本框 60">
            <a:extLst>
              <a:ext uri="{FF2B5EF4-FFF2-40B4-BE49-F238E27FC236}">
                <a16:creationId xmlns:a16="http://schemas.microsoft.com/office/drawing/2014/main" id="{D2ADBBE4-DEF3-4452-90FE-3394D325989E}"/>
              </a:ext>
            </a:extLst>
          </p:cNvPr>
          <p:cNvSpPr txBox="1"/>
          <p:nvPr/>
        </p:nvSpPr>
        <p:spPr>
          <a:xfrm>
            <a:off x="4893133" y="4014922"/>
            <a:ext cx="687765" cy="912879"/>
          </a:xfrm>
          <a:prstGeom prst="rect">
            <a:avLst/>
          </a:prstGeom>
          <a:noFill/>
        </p:spPr>
        <p:txBody>
          <a:bodyPr wrap="square" rtlCol="0">
            <a:spAutoFit/>
          </a:bodyPr>
          <a:lstStyle/>
          <a:p>
            <a:pPr marL="0" marR="0" lvl="0" indent="0" algn="just" defTabSz="914080" rtl="0" eaLnBrk="1" fontAlgn="auto" latinLnBrk="0" hangingPunct="1">
              <a:lnSpc>
                <a:spcPct val="100000"/>
              </a:lnSpc>
              <a:spcBef>
                <a:spcPts val="0"/>
              </a:spcBef>
              <a:spcAft>
                <a:spcPts val="0"/>
              </a:spcAft>
              <a:buClrTx/>
              <a:buSzTx/>
              <a:buFontTx/>
              <a:buNone/>
              <a:tabLst/>
              <a:defRPr/>
            </a:pPr>
            <a:r>
              <a:rPr kumimoji="0" lang="zh-CN" altLang="en-US" sz="5332" i="0" u="none" strike="noStrike" kern="1200" cap="none" spc="0" normalizeH="0" baseline="0" noProof="0">
                <a:ln>
                  <a:noFill/>
                </a:ln>
                <a:solidFill>
                  <a:srgbClr val="B18D6E"/>
                </a:solidFill>
                <a:effectLst/>
                <a:uLnTx/>
                <a:uFillTx/>
                <a:latin typeface="华文楷体" panose="02010600040101010101" pitchFamily="2" charset="-122"/>
                <a:ea typeface="华文楷体" panose="02010600040101010101" pitchFamily="2" charset="-122"/>
                <a:cs typeface="Arial"/>
              </a:rPr>
              <a:t>题</a:t>
            </a:r>
            <a:endParaRPr kumimoji="0" lang="zh-CN" altLang="en-US" sz="5332" i="0" u="none" strike="noStrike" kern="1200" cap="none" spc="0" normalizeH="0" baseline="0" noProof="0" dirty="0">
              <a:ln>
                <a:noFill/>
              </a:ln>
              <a:solidFill>
                <a:srgbClr val="B18D6E"/>
              </a:solidFill>
              <a:effectLst/>
              <a:uLnTx/>
              <a:uFillTx/>
              <a:latin typeface="华文楷体" panose="02010600040101010101" pitchFamily="2" charset="-122"/>
              <a:ea typeface="华文楷体" panose="02010600040101010101" pitchFamily="2" charset="-122"/>
              <a:cs typeface="Arial"/>
            </a:endParaRPr>
          </a:p>
        </p:txBody>
      </p:sp>
      <p:sp>
        <p:nvSpPr>
          <p:cNvPr id="62" name="文本框 61">
            <a:extLst>
              <a:ext uri="{FF2B5EF4-FFF2-40B4-BE49-F238E27FC236}">
                <a16:creationId xmlns:a16="http://schemas.microsoft.com/office/drawing/2014/main" id="{6CA3791C-A282-451A-AD4D-478F2AB69561}"/>
              </a:ext>
            </a:extLst>
          </p:cNvPr>
          <p:cNvSpPr txBox="1"/>
          <p:nvPr/>
        </p:nvSpPr>
        <p:spPr>
          <a:xfrm>
            <a:off x="6293655" y="4129222"/>
            <a:ext cx="687765" cy="666657"/>
          </a:xfrm>
          <a:prstGeom prst="rect">
            <a:avLst/>
          </a:prstGeom>
          <a:noFill/>
        </p:spPr>
        <p:txBody>
          <a:bodyPr wrap="square" rtlCol="0">
            <a:spAutoFit/>
          </a:bodyPr>
          <a:lstStyle/>
          <a:p>
            <a:pPr marL="0" marR="0" lvl="0" indent="0" algn="just" defTabSz="914080" rtl="0" eaLnBrk="1" fontAlgn="auto" latinLnBrk="0" hangingPunct="1">
              <a:lnSpc>
                <a:spcPct val="100000"/>
              </a:lnSpc>
              <a:spcBef>
                <a:spcPts val="0"/>
              </a:spcBef>
              <a:spcAft>
                <a:spcPts val="0"/>
              </a:spcAft>
              <a:buClrTx/>
              <a:buSzTx/>
              <a:buFontTx/>
              <a:buNone/>
              <a:tabLst/>
              <a:defRPr/>
            </a:pPr>
            <a:r>
              <a:rPr kumimoji="0" lang="zh-CN" altLang="en-US" sz="3732" i="0" u="none" strike="noStrike" kern="1200" cap="none" spc="0" normalizeH="0" baseline="0" noProof="0">
                <a:ln>
                  <a:noFill/>
                </a:ln>
                <a:solidFill>
                  <a:srgbClr val="B18D6E"/>
                </a:solidFill>
                <a:effectLst/>
                <a:uLnTx/>
                <a:uFillTx/>
                <a:latin typeface="华文楷体" panose="02010600040101010101" pitchFamily="2" charset="-122"/>
                <a:ea typeface="华文楷体" panose="02010600040101010101" pitchFamily="2" charset="-122"/>
                <a:cs typeface="Arial"/>
              </a:rPr>
              <a:t>内</a:t>
            </a:r>
            <a:endParaRPr kumimoji="0" lang="zh-CN" altLang="en-US" sz="3732" i="0" u="none" strike="noStrike" kern="1200" cap="none" spc="0" normalizeH="0" baseline="0" noProof="0" dirty="0">
              <a:ln>
                <a:noFill/>
              </a:ln>
              <a:solidFill>
                <a:srgbClr val="B18D6E"/>
              </a:solidFill>
              <a:effectLst/>
              <a:uLnTx/>
              <a:uFillTx/>
              <a:latin typeface="华文楷体" panose="02010600040101010101" pitchFamily="2" charset="-122"/>
              <a:ea typeface="华文楷体" panose="02010600040101010101" pitchFamily="2" charset="-122"/>
              <a:cs typeface="Arial"/>
            </a:endParaRPr>
          </a:p>
        </p:txBody>
      </p:sp>
      <p:sp>
        <p:nvSpPr>
          <p:cNvPr id="63" name="文本框 62">
            <a:extLst>
              <a:ext uri="{FF2B5EF4-FFF2-40B4-BE49-F238E27FC236}">
                <a16:creationId xmlns:a16="http://schemas.microsoft.com/office/drawing/2014/main" id="{CA1163FE-4237-44EF-813D-F4C51DD0C668}"/>
              </a:ext>
            </a:extLst>
          </p:cNvPr>
          <p:cNvSpPr txBox="1"/>
          <p:nvPr/>
        </p:nvSpPr>
        <p:spPr>
          <a:xfrm>
            <a:off x="6975179" y="3681593"/>
            <a:ext cx="687765" cy="748666"/>
          </a:xfrm>
          <a:prstGeom prst="rect">
            <a:avLst/>
          </a:prstGeom>
          <a:noFill/>
        </p:spPr>
        <p:txBody>
          <a:bodyPr wrap="square" rtlCol="0">
            <a:spAutoFit/>
          </a:bodyPr>
          <a:lstStyle/>
          <a:p>
            <a:pPr marL="0" marR="0" lvl="0" indent="0" algn="just" defTabSz="914080" rtl="0" eaLnBrk="1" fontAlgn="auto" latinLnBrk="0" hangingPunct="1">
              <a:lnSpc>
                <a:spcPct val="100000"/>
              </a:lnSpc>
              <a:spcBef>
                <a:spcPts val="0"/>
              </a:spcBef>
              <a:spcAft>
                <a:spcPts val="0"/>
              </a:spcAft>
              <a:buClrTx/>
              <a:buSzTx/>
              <a:buFontTx/>
              <a:buNone/>
              <a:tabLst/>
              <a:defRPr/>
            </a:pPr>
            <a:r>
              <a:rPr kumimoji="0" lang="zh-CN" altLang="en-US" sz="4265" i="0" u="none" strike="noStrike" kern="1200" cap="none" spc="0" normalizeH="0" baseline="0" noProof="0">
                <a:ln>
                  <a:noFill/>
                </a:ln>
                <a:solidFill>
                  <a:srgbClr val="B18D6E"/>
                </a:solidFill>
                <a:effectLst/>
                <a:uLnTx/>
                <a:uFillTx/>
                <a:latin typeface="华文楷体" panose="02010600040101010101" pitchFamily="2" charset="-122"/>
                <a:ea typeface="华文楷体" panose="02010600040101010101" pitchFamily="2" charset="-122"/>
                <a:cs typeface="Arial"/>
              </a:rPr>
              <a:t>容</a:t>
            </a:r>
            <a:endParaRPr kumimoji="0" lang="zh-CN" altLang="en-US" sz="4265" i="0" u="none" strike="noStrike" kern="1200" cap="none" spc="0" normalizeH="0" baseline="0" noProof="0" dirty="0">
              <a:ln>
                <a:noFill/>
              </a:ln>
              <a:solidFill>
                <a:srgbClr val="B18D6E"/>
              </a:solidFill>
              <a:effectLst/>
              <a:uLnTx/>
              <a:uFillTx/>
              <a:latin typeface="华文楷体" panose="02010600040101010101" pitchFamily="2" charset="-122"/>
              <a:ea typeface="华文楷体" panose="02010600040101010101" pitchFamily="2" charset="-122"/>
              <a:cs typeface="Arial"/>
            </a:endParaRPr>
          </a:p>
        </p:txBody>
      </p:sp>
    </p:spTree>
    <p:extLst>
      <p:ext uri="{BB962C8B-B14F-4D97-AF65-F5344CB8AC3E}">
        <p14:creationId xmlns:p14="http://schemas.microsoft.com/office/powerpoint/2010/main" val="33824413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AEED63CF-8B19-4068-97B1-4810DBA9A5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MH_Text_1"/>
          <p:cNvSpPr/>
          <p:nvPr>
            <p:custDataLst>
              <p:tags r:id="rId1"/>
            </p:custDataLst>
          </p:nvPr>
        </p:nvSpPr>
        <p:spPr>
          <a:xfrm>
            <a:off x="0" y="928336"/>
            <a:ext cx="12192000" cy="5221005"/>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anchor="ctr">
            <a:normAutofit/>
          </a:bodyPr>
          <a:lstStyle/>
          <a:p>
            <a:pPr marL="0" marR="0" lvl="0" indent="0" algn="just" defTabSz="914400" rtl="0" eaLnBrk="1" fontAlgn="auto" latinLnBrk="0" hangingPunct="1">
              <a:lnSpc>
                <a:spcPct val="150000"/>
              </a:lnSpc>
              <a:spcBef>
                <a:spcPts val="600"/>
              </a:spcBef>
              <a:spcAft>
                <a:spcPts val="600"/>
              </a:spcAft>
              <a:buClrTx/>
              <a:buSzTx/>
              <a:buFontTx/>
              <a:buNone/>
              <a:tabLst/>
              <a:defRPr/>
            </a:pPr>
            <a:endParaRPr kumimoji="0" lang="zh-CN" altLang="en-US" sz="1100" b="0" i="0" u="none" strike="noStrike" kern="0" cap="none" spc="0" normalizeH="0" baseline="0" noProof="0" dirty="0">
              <a:ln>
                <a:noFill/>
              </a:ln>
              <a:solidFill>
                <a:prstClr val="black">
                  <a:lumMod val="75000"/>
                  <a:lumOff val="25000"/>
                </a:prstClr>
              </a:solidFill>
              <a:effectLst/>
              <a:uLnTx/>
              <a:uFillTx/>
              <a:latin typeface="隶书" panose="02010509060101010101" pitchFamily="49" charset="-122"/>
              <a:ea typeface="隶书" panose="02010509060101010101" pitchFamily="49" charset="-122"/>
              <a:cs typeface="Arial" panose="020B0604020202020204" pitchFamily="34" charset="0"/>
            </a:endParaRPr>
          </a:p>
        </p:txBody>
      </p:sp>
      <p:pic>
        <p:nvPicPr>
          <p:cNvPr id="32" name="图片 31">
            <a:extLst>
              <a:ext uri="{FF2B5EF4-FFF2-40B4-BE49-F238E27FC236}">
                <a16:creationId xmlns:a16="http://schemas.microsoft.com/office/drawing/2014/main" id="{E4D86AD7-7C58-478B-B4A5-C8F7B59E1C0F}"/>
              </a:ext>
            </a:extLst>
          </p:cNvPr>
          <p:cNvPicPr>
            <a:picLocks noChangeAspect="1"/>
          </p:cNvPicPr>
          <p:nvPr/>
        </p:nvPicPr>
        <p:blipFill rotWithShape="1">
          <a:blip r:embed="rId6">
            <a:extLst>
              <a:ext uri="{28A0092B-C50C-407E-A947-70E740481C1C}">
                <a14:useLocalDpi xmlns:a14="http://schemas.microsoft.com/office/drawing/2010/main" val="0"/>
              </a:ext>
            </a:extLst>
          </a:blip>
          <a:srcRect l="4023" t="20318" r="60858" b="17249"/>
          <a:stretch/>
        </p:blipFill>
        <p:spPr>
          <a:xfrm>
            <a:off x="400672" y="2020828"/>
            <a:ext cx="3845335" cy="3845335"/>
          </a:xfrm>
          <a:custGeom>
            <a:avLst/>
            <a:gdLst>
              <a:gd name="connsiteX0" fmla="*/ 0 w 4281714"/>
              <a:gd name="connsiteY0" fmla="*/ 0 h 4281714"/>
              <a:gd name="connsiteX1" fmla="*/ 4281714 w 4281714"/>
              <a:gd name="connsiteY1" fmla="*/ 0 h 4281714"/>
              <a:gd name="connsiteX2" fmla="*/ 4281714 w 4281714"/>
              <a:gd name="connsiteY2" fmla="*/ 4281714 h 4281714"/>
              <a:gd name="connsiteX3" fmla="*/ 2994877 w 4281714"/>
              <a:gd name="connsiteY3" fmla="*/ 4281714 h 4281714"/>
              <a:gd name="connsiteX4" fmla="*/ 2994877 w 4281714"/>
              <a:gd name="connsiteY4" fmla="*/ 3595447 h 4281714"/>
              <a:gd name="connsiteX5" fmla="*/ 1699477 w 4281714"/>
              <a:gd name="connsiteY5" fmla="*/ 3595447 h 4281714"/>
              <a:gd name="connsiteX6" fmla="*/ 1699477 w 4281714"/>
              <a:gd name="connsiteY6" fmla="*/ 4281714 h 4281714"/>
              <a:gd name="connsiteX7" fmla="*/ 0 w 4281714"/>
              <a:gd name="connsiteY7" fmla="*/ 4281714 h 4281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81714" h="4281714">
                <a:moveTo>
                  <a:pt x="0" y="0"/>
                </a:moveTo>
                <a:lnTo>
                  <a:pt x="4281714" y="0"/>
                </a:lnTo>
                <a:lnTo>
                  <a:pt x="4281714" y="4281714"/>
                </a:lnTo>
                <a:lnTo>
                  <a:pt x="2994877" y="4281714"/>
                </a:lnTo>
                <a:lnTo>
                  <a:pt x="2994877" y="3595447"/>
                </a:lnTo>
                <a:lnTo>
                  <a:pt x="1699477" y="3595447"/>
                </a:lnTo>
                <a:lnTo>
                  <a:pt x="1699477" y="4281714"/>
                </a:lnTo>
                <a:lnTo>
                  <a:pt x="0" y="4281714"/>
                </a:lnTo>
                <a:close/>
              </a:path>
            </a:pathLst>
          </a:custGeom>
        </p:spPr>
      </p:pic>
      <p:sp>
        <p:nvSpPr>
          <p:cNvPr id="25" name="矩形 24">
            <a:extLst>
              <a:ext uri="{FF2B5EF4-FFF2-40B4-BE49-F238E27FC236}">
                <a16:creationId xmlns:a16="http://schemas.microsoft.com/office/drawing/2014/main" id="{F242518B-C07C-4193-9B51-2FE90266A1AE}"/>
              </a:ext>
            </a:extLst>
          </p:cNvPr>
          <p:cNvSpPr>
            <a:spLocks noChangeArrowheads="1"/>
          </p:cNvSpPr>
          <p:nvPr/>
        </p:nvSpPr>
        <p:spPr bwMode="auto">
          <a:xfrm>
            <a:off x="8824163" y="1956250"/>
            <a:ext cx="2123658" cy="308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defTabSz="609402">
              <a:lnSpc>
                <a:spcPct val="150000"/>
              </a:lnSpc>
              <a:defRPr/>
            </a:pPr>
            <a:r>
              <a:rPr lang="zh-CN" altLang="en-US" sz="1400" spc="400">
                <a:solidFill>
                  <a:srgbClr val="B18D6E"/>
                </a:solidFill>
                <a:latin typeface="华文楷体" panose="02010600040101010101" pitchFamily="2" charset="-122"/>
                <a:ea typeface="华文楷体" panose="02010600040101010101" pitchFamily="2" charset="-122"/>
              </a:rPr>
              <a:t>意境是指抒情性作品中所呈现的的那种情</a:t>
            </a:r>
            <a:endParaRPr lang="en-US" altLang="zh-CN" sz="1400" spc="400">
              <a:solidFill>
                <a:srgbClr val="B18D6E"/>
              </a:solidFill>
              <a:latin typeface="华文楷体" panose="02010600040101010101" pitchFamily="2" charset="-122"/>
              <a:ea typeface="华文楷体" panose="02010600040101010101" pitchFamily="2" charset="-122"/>
            </a:endParaRPr>
          </a:p>
          <a:p>
            <a:pPr lvl="0" defTabSz="609402">
              <a:lnSpc>
                <a:spcPct val="150000"/>
              </a:lnSpc>
              <a:defRPr/>
            </a:pPr>
            <a:r>
              <a:rPr lang="zh-CN" altLang="en-US" sz="1400" spc="400">
                <a:solidFill>
                  <a:srgbClr val="B18D6E"/>
                </a:solidFill>
                <a:latin typeface="华文楷体" panose="02010600040101010101" pitchFamily="2" charset="-122"/>
                <a:ea typeface="华文楷体" panose="02010600040101010101" pitchFamily="2" charset="-122"/>
              </a:rPr>
              <a:t>相形象系统及其所诱发和开拓的他同文学典型一也是文学形象的高级意境是抒情</a:t>
            </a:r>
          </a:p>
        </p:txBody>
      </p:sp>
      <p:sp>
        <p:nvSpPr>
          <p:cNvPr id="27" name="矩形 26">
            <a:extLst>
              <a:ext uri="{FF2B5EF4-FFF2-40B4-BE49-F238E27FC236}">
                <a16:creationId xmlns:a16="http://schemas.microsoft.com/office/drawing/2014/main" id="{0C3D4BC6-0199-4299-9E78-B5EA89A726A5}"/>
              </a:ext>
            </a:extLst>
          </p:cNvPr>
          <p:cNvSpPr/>
          <p:nvPr/>
        </p:nvSpPr>
        <p:spPr>
          <a:xfrm>
            <a:off x="5553686" y="2095566"/>
            <a:ext cx="543739"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A37957"/>
                </a:solidFill>
                <a:effectLst/>
                <a:uLnTx/>
                <a:uFillTx/>
                <a:latin typeface="华文楷体" panose="02010600040101010101" pitchFamily="2" charset="-122"/>
                <a:ea typeface="华文楷体" panose="02010600040101010101" pitchFamily="2" charset="-122"/>
              </a:rPr>
              <a:t>中</a:t>
            </a:r>
          </a:p>
        </p:txBody>
      </p:sp>
      <p:sp>
        <p:nvSpPr>
          <p:cNvPr id="29" name="矩形 28">
            <a:extLst>
              <a:ext uri="{FF2B5EF4-FFF2-40B4-BE49-F238E27FC236}">
                <a16:creationId xmlns:a16="http://schemas.microsoft.com/office/drawing/2014/main" id="{A1A53BDA-9543-4609-9C7C-08E049173EDE}"/>
              </a:ext>
            </a:extLst>
          </p:cNvPr>
          <p:cNvSpPr/>
          <p:nvPr/>
        </p:nvSpPr>
        <p:spPr>
          <a:xfrm>
            <a:off x="5553686" y="3090891"/>
            <a:ext cx="543739"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A37957"/>
                </a:solidFill>
                <a:effectLst/>
                <a:uLnTx/>
                <a:uFillTx/>
                <a:latin typeface="华文楷体" panose="02010600040101010101" pitchFamily="2" charset="-122"/>
                <a:ea typeface="华文楷体" panose="02010600040101010101" pitchFamily="2" charset="-122"/>
              </a:rPr>
              <a:t>国</a:t>
            </a:r>
          </a:p>
        </p:txBody>
      </p:sp>
      <p:sp>
        <p:nvSpPr>
          <p:cNvPr id="31" name="矩形 30">
            <a:extLst>
              <a:ext uri="{FF2B5EF4-FFF2-40B4-BE49-F238E27FC236}">
                <a16:creationId xmlns:a16="http://schemas.microsoft.com/office/drawing/2014/main" id="{36E1CD10-C11D-46DD-8C00-5E084EC5EFD9}"/>
              </a:ext>
            </a:extLst>
          </p:cNvPr>
          <p:cNvSpPr/>
          <p:nvPr/>
        </p:nvSpPr>
        <p:spPr>
          <a:xfrm>
            <a:off x="5553686" y="4086216"/>
            <a:ext cx="543739"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A37957"/>
                </a:solidFill>
                <a:effectLst/>
                <a:uLnTx/>
                <a:uFillTx/>
                <a:latin typeface="华文楷体" panose="02010600040101010101" pitchFamily="2" charset="-122"/>
                <a:ea typeface="华文楷体" panose="02010600040101010101" pitchFamily="2" charset="-122"/>
              </a:rPr>
              <a:t>风</a:t>
            </a:r>
          </a:p>
        </p:txBody>
      </p:sp>
      <p:sp>
        <p:nvSpPr>
          <p:cNvPr id="35" name="矩形 34">
            <a:extLst>
              <a:ext uri="{FF2B5EF4-FFF2-40B4-BE49-F238E27FC236}">
                <a16:creationId xmlns:a16="http://schemas.microsoft.com/office/drawing/2014/main" id="{AADF30A7-1348-41AD-A14A-5B9F0CED546F}"/>
              </a:ext>
            </a:extLst>
          </p:cNvPr>
          <p:cNvSpPr>
            <a:spLocks noChangeArrowheads="1"/>
          </p:cNvSpPr>
          <p:nvPr/>
        </p:nvSpPr>
        <p:spPr bwMode="auto">
          <a:xfrm>
            <a:off x="6491890" y="1956250"/>
            <a:ext cx="2123658" cy="308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defTabSz="609402">
              <a:lnSpc>
                <a:spcPct val="150000"/>
              </a:lnSpc>
              <a:defRPr/>
            </a:pPr>
            <a:r>
              <a:rPr lang="zh-CN" altLang="en-US" sz="1400" spc="400">
                <a:solidFill>
                  <a:srgbClr val="B18D6E"/>
                </a:solidFill>
                <a:latin typeface="华文楷体" panose="02010600040101010101" pitchFamily="2" charset="-122"/>
                <a:ea typeface="华文楷体" panose="02010600040101010101" pitchFamily="2" charset="-122"/>
              </a:rPr>
              <a:t>意境是指抒情性作品中所呈现的的那种情</a:t>
            </a:r>
            <a:endParaRPr lang="en-US" altLang="zh-CN" sz="1400" spc="400">
              <a:solidFill>
                <a:srgbClr val="B18D6E"/>
              </a:solidFill>
              <a:latin typeface="华文楷体" panose="02010600040101010101" pitchFamily="2" charset="-122"/>
              <a:ea typeface="华文楷体" panose="02010600040101010101" pitchFamily="2" charset="-122"/>
            </a:endParaRPr>
          </a:p>
          <a:p>
            <a:pPr lvl="0" defTabSz="609402">
              <a:lnSpc>
                <a:spcPct val="150000"/>
              </a:lnSpc>
              <a:defRPr/>
            </a:pPr>
            <a:r>
              <a:rPr lang="zh-CN" altLang="en-US" sz="1400" spc="400">
                <a:solidFill>
                  <a:srgbClr val="B18D6E"/>
                </a:solidFill>
                <a:latin typeface="华文楷体" panose="02010600040101010101" pitchFamily="2" charset="-122"/>
                <a:ea typeface="华文楷体" panose="02010600040101010101" pitchFamily="2" charset="-122"/>
              </a:rPr>
              <a:t>相形象系统及其所诱发和开拓的他同文学典型一也是文学形象的高级意境是抒情</a:t>
            </a:r>
          </a:p>
        </p:txBody>
      </p:sp>
      <p:sp>
        <p:nvSpPr>
          <p:cNvPr id="36" name="椭圆 35">
            <a:extLst>
              <a:ext uri="{FF2B5EF4-FFF2-40B4-BE49-F238E27FC236}">
                <a16:creationId xmlns:a16="http://schemas.microsoft.com/office/drawing/2014/main" id="{0F40B137-16F4-4DAC-AD96-2EAB987A75EA}"/>
              </a:ext>
            </a:extLst>
          </p:cNvPr>
          <p:cNvSpPr/>
          <p:nvPr/>
        </p:nvSpPr>
        <p:spPr>
          <a:xfrm>
            <a:off x="5482137" y="2020828"/>
            <a:ext cx="661439" cy="661439"/>
          </a:xfrm>
          <a:prstGeom prst="ellipse">
            <a:avLst/>
          </a:prstGeom>
          <a:noFill/>
          <a:ln>
            <a:solidFill>
              <a:srgbClr val="A379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FC64CD80-7CE2-4CA9-85CB-17DCA4F744EC}"/>
              </a:ext>
            </a:extLst>
          </p:cNvPr>
          <p:cNvSpPr/>
          <p:nvPr/>
        </p:nvSpPr>
        <p:spPr>
          <a:xfrm>
            <a:off x="5482137" y="3021781"/>
            <a:ext cx="661439" cy="661439"/>
          </a:xfrm>
          <a:prstGeom prst="ellipse">
            <a:avLst/>
          </a:prstGeom>
          <a:noFill/>
          <a:ln>
            <a:solidFill>
              <a:srgbClr val="A379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7B667739-C0D5-4002-A6C2-CAC202E0AF55}"/>
              </a:ext>
            </a:extLst>
          </p:cNvPr>
          <p:cNvSpPr/>
          <p:nvPr/>
        </p:nvSpPr>
        <p:spPr>
          <a:xfrm>
            <a:off x="5482137" y="4051919"/>
            <a:ext cx="661439" cy="661439"/>
          </a:xfrm>
          <a:prstGeom prst="ellipse">
            <a:avLst/>
          </a:prstGeom>
          <a:noFill/>
          <a:ln>
            <a:solidFill>
              <a:srgbClr val="A379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905577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MH" val="20170707234141"/>
  <p:tag name="MH_LIBRARY" val="GRAPHIC"/>
  <p:tag name="MH_TYPE" val="Text"/>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70707234141"/>
  <p:tag name="MH_LIBRARY" val="GRAPHIC"/>
  <p:tag name="MH_TYPE" val="Text"/>
  <p:tag name="MH_ORDER" val="1"/>
</p:tagLst>
</file>

<file path=ppt/theme/theme1.xml><?xml version="1.0" encoding="utf-8"?>
<a:theme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自定义设计方案">
  <a:themeElements>
    <a:clrScheme name="520">
      <a:dk1>
        <a:sysClr val="windowText" lastClr="000000"/>
      </a:dk1>
      <a:lt1>
        <a:sysClr val="window" lastClr="FFFFFF"/>
      </a:lt1>
      <a:dk2>
        <a:srgbClr val="505046"/>
      </a:dk2>
      <a:lt2>
        <a:srgbClr val="EEECE1"/>
      </a:lt2>
      <a:accent1>
        <a:srgbClr val="375439"/>
      </a:accent1>
      <a:accent2>
        <a:srgbClr val="375439"/>
      </a:accent2>
      <a:accent3>
        <a:srgbClr val="375439"/>
      </a:accent3>
      <a:accent4>
        <a:srgbClr val="375439"/>
      </a:accent4>
      <a:accent5>
        <a:srgbClr val="375439"/>
      </a:accent5>
      <a:accent6>
        <a:srgbClr val="375439"/>
      </a:accent6>
      <a:hlink>
        <a:srgbClr val="325F0B"/>
      </a:hlink>
      <a:folHlink>
        <a:srgbClr val="79D02A"/>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7_Office 主题">
  <a:themeElements>
    <a:clrScheme name="自定义 54">
      <a:dk1>
        <a:sysClr val="windowText" lastClr="000000"/>
      </a:dk1>
      <a:lt1>
        <a:sysClr val="window" lastClr="FFFFFF"/>
      </a:lt1>
      <a:dk2>
        <a:srgbClr val="44546A"/>
      </a:dk2>
      <a:lt2>
        <a:srgbClr val="E7E6E6"/>
      </a:lt2>
      <a:accent1>
        <a:srgbClr val="BE9857"/>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常用1">
      <a:majorFont>
        <a:latin typeface="Calibri"/>
        <a:ea typeface="微软雅黑"/>
        <a:cs typeface=""/>
      </a:majorFont>
      <a:minorFont>
        <a:latin typeface="Calibri Light"/>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panose="020F0302020204030204"/>
        <a:ea typeface="微软雅黑"/>
        <a:cs typeface=""/>
      </a:majorFont>
      <a:minorFont>
        <a:latin typeface="Arial"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3637</TotalTime>
  <Words>1361</Words>
  <Application>Microsoft Office PowerPoint</Application>
  <PresentationFormat>宽屏</PresentationFormat>
  <Paragraphs>144</Paragraphs>
  <Slides>21</Slides>
  <Notes>11</Notes>
  <HiddenSlides>0</HiddenSlides>
  <MMClips>1</MMClips>
  <ScaleCrop>false</ScaleCrop>
  <HeadingPairs>
    <vt:vector size="6" baseType="variant">
      <vt:variant>
        <vt:lpstr>已用的字体</vt:lpstr>
      </vt:variant>
      <vt:variant>
        <vt:i4>16</vt:i4>
      </vt:variant>
      <vt:variant>
        <vt:lpstr>主题</vt:lpstr>
      </vt:variant>
      <vt:variant>
        <vt:i4>7</vt:i4>
      </vt:variant>
      <vt:variant>
        <vt:lpstr>幻灯片标题</vt:lpstr>
      </vt:variant>
      <vt:variant>
        <vt:i4>21</vt:i4>
      </vt:variant>
    </vt:vector>
  </HeadingPairs>
  <TitlesOfParts>
    <vt:vector size="44" baseType="lpstr">
      <vt:lpstr>Source Sans Pro</vt:lpstr>
      <vt:lpstr>等线</vt:lpstr>
      <vt:lpstr>等线 Light</vt:lpstr>
      <vt:lpstr>方正大黑简体</vt:lpstr>
      <vt:lpstr>方正隶变_GBK</vt:lpstr>
      <vt:lpstr>方正隶书繁体</vt:lpstr>
      <vt:lpstr>汉仪细圆简</vt:lpstr>
      <vt:lpstr>华文楷体</vt:lpstr>
      <vt:lpstr>华文新魏</vt:lpstr>
      <vt:lpstr>楷体</vt:lpstr>
      <vt:lpstr>隶书</vt:lpstr>
      <vt:lpstr>宋体</vt:lpstr>
      <vt:lpstr>微软雅黑</vt:lpstr>
      <vt:lpstr>Arial</vt:lpstr>
      <vt:lpstr>Calibri</vt:lpstr>
      <vt:lpstr>Calibri Light</vt:lpstr>
      <vt:lpstr>1_Office 主题</vt:lpstr>
      <vt:lpstr>5_自定义设计方案</vt:lpstr>
      <vt:lpstr>7_Office 主题</vt:lpstr>
      <vt:lpstr>自定义设计方案</vt:lpstr>
      <vt:lpstr>1_Office 主题​​</vt:lpstr>
      <vt:lpstr>4_Office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阳 亮</cp:lastModifiedBy>
  <cp:revision>306</cp:revision>
  <dcterms:created xsi:type="dcterms:W3CDTF">2015-09-21T06:44:01Z</dcterms:created>
  <dcterms:modified xsi:type="dcterms:W3CDTF">2018-05-02T02:19:56Z</dcterms:modified>
</cp:coreProperties>
</file>