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3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4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5.xml" ContentType="application/vnd.openxmlformats-officedocument.presentationml.notesSlid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notesSlides/notesSlide6.xml" ContentType="application/vnd.openxmlformats-officedocument.presentationml.notesSlide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notesSlides/notesSlide7.xml" ContentType="application/vnd.openxmlformats-officedocument.presentationml.notesSlide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notesSlides/notesSlide8.xml" ContentType="application/vnd.openxmlformats-officedocument.presentationml.notesSlide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notesSlides/notesSlide9.xml" ContentType="application/vnd.openxmlformats-officedocument.presentationml.notesSlide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notesSlides/notesSlide10.xml" ContentType="application/vnd.openxmlformats-officedocument.presentationml.notesSlide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notesSlides/notesSlide11.xml" ContentType="application/vnd.openxmlformats-officedocument.presentationml.notesSlide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notesSlides/notesSlide12.xml" ContentType="application/vnd.openxmlformats-officedocument.presentationml.notesSlide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notesSlides/notesSlide13.xml" ContentType="application/vnd.openxmlformats-officedocument.presentationml.notesSlide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notesSlides/notesSlide14.xml" ContentType="application/vnd.openxmlformats-officedocument.presentationml.notesSlide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notesSlides/notesSlide15.xml" ContentType="application/vnd.openxmlformats-officedocument.presentationml.notesSlide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notesSlides/notesSlide16.xml" ContentType="application/vnd.openxmlformats-officedocument.presentationml.notesSlide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notesSlides/notesSlide17.xml" ContentType="application/vnd.openxmlformats-officedocument.presentationml.notesSlide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notesSlides/notesSlide18.xml" ContentType="application/vnd.openxmlformats-officedocument.presentationml.notesSlide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notesSlides/notesSlide19.xml" ContentType="application/vnd.openxmlformats-officedocument.presentationml.notesSlide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notesSlides/notesSlide20.xml" ContentType="application/vnd.openxmlformats-officedocument.presentationml.notesSlide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notesSlides/notesSlide21.xml" ContentType="application/vnd.openxmlformats-officedocument.presentationml.notesSlide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notesSlides/notesSlide22.xml" ContentType="application/vnd.openxmlformats-officedocument.presentationml.notesSlide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57" r:id="rId3"/>
    <p:sldId id="260" r:id="rId4"/>
    <p:sldId id="261" r:id="rId5"/>
    <p:sldId id="266" r:id="rId6"/>
    <p:sldId id="267" r:id="rId7"/>
    <p:sldId id="278" r:id="rId8"/>
    <p:sldId id="279" r:id="rId9"/>
    <p:sldId id="262" r:id="rId10"/>
    <p:sldId id="269" r:id="rId11"/>
    <p:sldId id="271" r:id="rId12"/>
    <p:sldId id="268" r:id="rId13"/>
    <p:sldId id="270" r:id="rId14"/>
    <p:sldId id="263" r:id="rId15"/>
    <p:sldId id="272" r:id="rId16"/>
    <p:sldId id="273" r:id="rId17"/>
    <p:sldId id="274" r:id="rId18"/>
    <p:sldId id="280" r:id="rId19"/>
    <p:sldId id="264" r:id="rId20"/>
    <p:sldId id="275" r:id="rId21"/>
    <p:sldId id="276" r:id="rId22"/>
    <p:sldId id="277" r:id="rId23"/>
    <p:sldId id="281" r:id="rId24"/>
    <p:sldId id="265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51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49C818-9FEE-45E3-B19D-ADFAC7D5338B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5E11B0-D24A-44DB-843F-8144B61D60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61497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5E11B0-D24A-44DB-843F-8144B61D605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2582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5E11B0-D24A-44DB-843F-8144B61D605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97245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5E11B0-D24A-44DB-843F-8144B61D605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31379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5E11B0-D24A-44DB-843F-8144B61D605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91479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5E11B0-D24A-44DB-843F-8144B61D605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3432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5E11B0-D24A-44DB-843F-8144B61D605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7810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5E11B0-D24A-44DB-843F-8144B61D605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0097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5E11B0-D24A-44DB-843F-8144B61D605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8111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5E11B0-D24A-44DB-843F-8144B61D605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04248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5E11B0-D24A-44DB-843F-8144B61D605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6518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5E11B0-D24A-44DB-843F-8144B61D605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1717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5E11B0-D24A-44DB-843F-8144B61D605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7750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5E11B0-D24A-44DB-843F-8144B61D605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47822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5E11B0-D24A-44DB-843F-8144B61D605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19535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5E11B0-D24A-44DB-843F-8144B61D605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16416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5E11B0-D24A-44DB-843F-8144B61D605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64577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5E11B0-D24A-44DB-843F-8144B61D605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0190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5E11B0-D24A-44DB-843F-8144B61D605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83275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5E11B0-D24A-44DB-843F-8144B61D605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2270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5E11B0-D24A-44DB-843F-8144B61D605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7900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5E11B0-D24A-44DB-843F-8144B61D605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8061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5E11B0-D24A-44DB-843F-8144B61D605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6582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5E11B0-D24A-44DB-843F-8144B61D605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7134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5E11B0-D24A-44DB-843F-8144B61D605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9867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083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160" y="122914"/>
            <a:ext cx="11835040" cy="6578019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40571-5FB9-4E48-9FD2-2A9D339DEE61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1354C-428D-442B-83FB-F618E47AC3E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46158" y="1920209"/>
            <a:ext cx="6299684" cy="3246181"/>
          </a:xfrm>
          <a:prstGeom prst="rect">
            <a:avLst/>
          </a:prstGeom>
          <a:solidFill>
            <a:srgbClr val="EBE4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057327" y="2098880"/>
            <a:ext cx="6077345" cy="2905489"/>
          </a:xfrm>
          <a:prstGeom prst="rect">
            <a:avLst/>
          </a:prstGeom>
          <a:noFill/>
          <a:ln w="76200">
            <a:solidFill>
              <a:srgbClr val="8F83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3286538" y="2207984"/>
            <a:ext cx="5658679" cy="1720077"/>
          </a:xfrm>
        </p:spPr>
        <p:txBody>
          <a:bodyPr>
            <a:noAutofit/>
          </a:bodyPr>
          <a:lstStyle>
            <a:lvl1pPr algn="ctr">
              <a:defRPr sz="4000" baseline="0">
                <a:solidFill>
                  <a:srgbClr val="543715"/>
                </a:solidFill>
                <a:effectLst/>
                <a:latin typeface="+mj-lt"/>
              </a:defRPr>
            </a:lvl1pPr>
          </a:lstStyle>
          <a:p>
            <a:r>
              <a:rPr lang="zh-CN" altLang="en-US"/>
              <a:t>单击此处</a:t>
            </a:r>
            <a:br>
              <a:rPr lang="en-US" altLang="zh-CN"/>
            </a:br>
            <a:r>
              <a:rPr lang="zh-CN" altLang="en-US"/>
              <a:t>添加</a:t>
            </a:r>
            <a:r>
              <a:rPr lang="zh-CN" altLang="en-US" dirty="0"/>
              <a:t>您的标题文字</a:t>
            </a:r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3286538" y="4378213"/>
            <a:ext cx="5658679" cy="467211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rgbClr val="8F8363"/>
                </a:solidFill>
                <a:effectLst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单击此处添加您的副标题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3581400" y="4119432"/>
            <a:ext cx="5178287" cy="0"/>
          </a:xfrm>
          <a:prstGeom prst="line">
            <a:avLst/>
          </a:prstGeom>
          <a:ln>
            <a:solidFill>
              <a:srgbClr val="8F83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>
            <a:off x="6020191" y="4019427"/>
            <a:ext cx="191371" cy="191371"/>
          </a:xfrm>
          <a:prstGeom prst="ellipse">
            <a:avLst/>
          </a:prstGeom>
          <a:solidFill>
            <a:srgbClr val="5437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5865093" y="4051344"/>
            <a:ext cx="115021" cy="115021"/>
          </a:xfrm>
          <a:prstGeom prst="ellipse">
            <a:avLst/>
          </a:prstGeom>
          <a:solidFill>
            <a:srgbClr val="5437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257529" y="4051343"/>
            <a:ext cx="115021" cy="115021"/>
          </a:xfrm>
          <a:prstGeom prst="ellipse">
            <a:avLst/>
          </a:prstGeom>
          <a:solidFill>
            <a:srgbClr val="5437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7567784"/>
      </p:ext>
    </p:extLst>
  </p:cSld>
  <p:clrMapOvr>
    <a:masterClrMapping/>
  </p:clrMapOvr>
  <p:transition spd="slow" advClick="0" advTm="2000">
    <p:wipe/>
  </p:transition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4967">
          <p15:clr>
            <a:srgbClr val="FBAE40"/>
          </p15:clr>
        </p15:guide>
        <p15:guide id="0" orient="horz" pos="2160">
          <p15:clr>
            <a:srgbClr val="FBAE40"/>
          </p15:clr>
        </p15:guide>
        <p15:guide id="3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40571-5FB9-4E48-9FD2-2A9D339DEE61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1354C-428D-442B-83FB-F618E47AC3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395364"/>
      </p:ext>
    </p:extLst>
  </p:cSld>
  <p:clrMapOvr>
    <a:masterClrMapping/>
  </p:clrMapOvr>
  <p:transition spd="slow" advClick="0" advTm="2000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0" y="365127"/>
            <a:ext cx="1182511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2" y="365127"/>
            <a:ext cx="7933269" cy="581183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40571-5FB9-4E48-9FD2-2A9D339DEE61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1354C-428D-442B-83FB-F618E47AC3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931889"/>
      </p:ext>
    </p:extLst>
  </p:cSld>
  <p:clrMapOvr>
    <a:masterClrMapping/>
  </p:clrMapOvr>
  <p:transition spd="slow" advClick="0" advTm="2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40571-5FB9-4E48-9FD2-2A9D339DEE61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1354C-428D-442B-83FB-F618E47AC3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11186"/>
      </p:ext>
    </p:extLst>
  </p:cSld>
  <p:clrMapOvr>
    <a:masterClrMapping/>
  </p:clrMapOvr>
  <p:transition spd="slow" advClick="0" advTm="2000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083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39" y="165262"/>
            <a:ext cx="11785821" cy="6628745"/>
          </a:xfrm>
          <a:prstGeom prst="rect">
            <a:avLst/>
          </a:prstGeom>
        </p:spPr>
      </p:pic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3432313" y="2949531"/>
            <a:ext cx="5287618" cy="696644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 dirty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2058918" y="4418942"/>
            <a:ext cx="7994649" cy="468000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3">
                    <a:lumMod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40571-5FB9-4E48-9FD2-2A9D339DEE61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1354C-428D-442B-83FB-F618E47AC3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719213"/>
      </p:ext>
    </p:extLst>
  </p:cSld>
  <p:clrMapOvr>
    <a:masterClrMapping/>
  </p:clrMapOvr>
  <p:transition spd="slow" advClick="0" advTm="2000">
    <p:wipe/>
  </p:transition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2"/>
            <a:ext cx="5080000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5" y="1244602"/>
            <a:ext cx="5094116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40571-5FB9-4E48-9FD2-2A9D339DEE61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1354C-428D-442B-83FB-F618E47AC3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6191789"/>
      </p:ext>
    </p:extLst>
  </p:cSld>
  <p:clrMapOvr>
    <a:masterClrMapping/>
  </p:clrMapOvr>
  <p:transition spd="slow" advClick="0" advTm="2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3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9" y="13763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9" y="22002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40571-5FB9-4E48-9FD2-2A9D339DEE61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1354C-428D-442B-83FB-F618E47AC3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0416038"/>
      </p:ext>
    </p:extLst>
  </p:cSld>
  <p:clrMapOvr>
    <a:masterClrMapping/>
  </p:clrMapOvr>
  <p:transition spd="slow" advClick="0" advTm="200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40571-5FB9-4E48-9FD2-2A9D339DEE61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1354C-428D-442B-83FB-F618E47AC3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687860"/>
      </p:ext>
    </p:extLst>
  </p:cSld>
  <p:clrMapOvr>
    <a:masterClrMapping/>
  </p:clrMapOvr>
  <p:transition spd="slow" advClick="0" advTm="200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62" b="235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40571-5FB9-4E48-9FD2-2A9D339DEE61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1354C-428D-442B-83FB-F618E47AC3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720298"/>
      </p:ext>
    </p:extLst>
  </p:cSld>
  <p:clrMapOvr>
    <a:masterClrMapping/>
  </p:clrMapOvr>
  <p:transition spd="slow" advClick="0" advTm="200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0" y="533403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30"/>
            <a:ext cx="6172200" cy="4873625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0" y="2133603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40571-5FB9-4E48-9FD2-2A9D339DEE61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1354C-428D-442B-83FB-F618E47AC3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604146"/>
      </p:ext>
    </p:extLst>
  </p:cSld>
  <p:clrMapOvr>
    <a:masterClrMapping/>
  </p:clrMapOvr>
  <p:transition spd="slow" advClick="0" advTm="200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9"/>
            <a:ext cx="617220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1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40571-5FB9-4E48-9FD2-2A9D339DEE61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1354C-428D-442B-83FB-F618E47AC3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24206"/>
      </p:ext>
    </p:extLst>
  </p:cSld>
  <p:clrMapOvr>
    <a:masterClrMapping/>
  </p:clrMapOvr>
  <p:transition spd="slow" advClick="0" advTm="2000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083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" y="178573"/>
            <a:ext cx="11633200" cy="654290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82601" y="381000"/>
            <a:ext cx="11184214" cy="6146800"/>
          </a:xfrm>
          <a:prstGeom prst="rect">
            <a:avLst/>
          </a:prstGeom>
          <a:solidFill>
            <a:srgbClr val="EBE4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723091" y="550790"/>
            <a:ext cx="10630709" cy="69959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340571-5FB9-4E48-9FD2-2A9D339DEE61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11354C-428D-442B-83FB-F618E47AC3E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723900" y="1452812"/>
            <a:ext cx="10629900" cy="4767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3999429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 advClick="0" advTm="2000">
    <p:wipe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rgbClr val="543715"/>
          </a:solidFill>
          <a:effectLst/>
          <a:latin typeface="+mj-ea"/>
          <a:ea typeface="+mj-ea"/>
          <a:cs typeface="+mj-cs"/>
        </a:defRPr>
      </a:lvl1pPr>
    </p:titleStyle>
    <p:bodyStyle>
      <a:lvl1pPr marL="267891" indent="-267891" algn="just" defTabSz="685800" rtl="0" eaLnBrk="1" latinLnBrk="0" hangingPunct="1">
        <a:lnSpc>
          <a:spcPct val="110000"/>
        </a:lnSpc>
        <a:spcBef>
          <a:spcPts val="1350"/>
        </a:spcBef>
        <a:spcAft>
          <a:spcPts val="0"/>
        </a:spcAft>
        <a:buClr>
          <a:schemeClr val="accent1"/>
        </a:buClr>
        <a:buSzPct val="100000"/>
        <a:buFont typeface="Webdings" panose="05030102010509060703" pitchFamily="18" charset="2"/>
        <a:buChar char=""/>
        <a:defRPr sz="2400" kern="1200" baseline="0">
          <a:solidFill>
            <a:srgbClr val="8F8363"/>
          </a:solidFill>
          <a:latin typeface="+mj-ea"/>
          <a:ea typeface="+mj-ea"/>
          <a:cs typeface="+mn-cs"/>
        </a:defRPr>
      </a:lvl1pPr>
      <a:lvl2pPr marL="267891" indent="-267891" algn="just" defTabSz="685800" rtl="0" eaLnBrk="1" latinLnBrk="0" hangingPunct="1">
        <a:lnSpc>
          <a:spcPct val="150000"/>
        </a:lnSpc>
        <a:spcBef>
          <a:spcPts val="0"/>
        </a:spcBef>
        <a:spcAft>
          <a:spcPts val="45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600" kern="1200" baseline="0">
          <a:solidFill>
            <a:srgbClr val="6F5534"/>
          </a:solidFill>
          <a:latin typeface="+mn-ea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04.xml"/><Relationship Id="rId13" Type="http://schemas.openxmlformats.org/officeDocument/2006/relationships/tags" Target="../tags/tag109.xml"/><Relationship Id="rId18" Type="http://schemas.openxmlformats.org/officeDocument/2006/relationships/tags" Target="../tags/tag114.xml"/><Relationship Id="rId3" Type="http://schemas.openxmlformats.org/officeDocument/2006/relationships/tags" Target="../tags/tag99.xml"/><Relationship Id="rId21" Type="http://schemas.openxmlformats.org/officeDocument/2006/relationships/slideLayout" Target="../slideLayouts/slideLayout7.xml"/><Relationship Id="rId7" Type="http://schemas.openxmlformats.org/officeDocument/2006/relationships/tags" Target="../tags/tag103.xml"/><Relationship Id="rId12" Type="http://schemas.openxmlformats.org/officeDocument/2006/relationships/tags" Target="../tags/tag108.xml"/><Relationship Id="rId17" Type="http://schemas.openxmlformats.org/officeDocument/2006/relationships/tags" Target="../tags/tag113.xml"/><Relationship Id="rId2" Type="http://schemas.openxmlformats.org/officeDocument/2006/relationships/tags" Target="../tags/tag98.xml"/><Relationship Id="rId16" Type="http://schemas.openxmlformats.org/officeDocument/2006/relationships/tags" Target="../tags/tag112.xml"/><Relationship Id="rId20" Type="http://schemas.openxmlformats.org/officeDocument/2006/relationships/tags" Target="../tags/tag116.xml"/><Relationship Id="rId1" Type="http://schemas.openxmlformats.org/officeDocument/2006/relationships/tags" Target="../tags/tag97.xml"/><Relationship Id="rId6" Type="http://schemas.openxmlformats.org/officeDocument/2006/relationships/tags" Target="../tags/tag102.xml"/><Relationship Id="rId11" Type="http://schemas.openxmlformats.org/officeDocument/2006/relationships/tags" Target="../tags/tag107.xml"/><Relationship Id="rId5" Type="http://schemas.openxmlformats.org/officeDocument/2006/relationships/tags" Target="../tags/tag101.xml"/><Relationship Id="rId15" Type="http://schemas.openxmlformats.org/officeDocument/2006/relationships/tags" Target="../tags/tag111.xml"/><Relationship Id="rId10" Type="http://schemas.openxmlformats.org/officeDocument/2006/relationships/tags" Target="../tags/tag106.xml"/><Relationship Id="rId19" Type="http://schemas.openxmlformats.org/officeDocument/2006/relationships/tags" Target="../tags/tag115.xml"/><Relationship Id="rId4" Type="http://schemas.openxmlformats.org/officeDocument/2006/relationships/tags" Target="../tags/tag100.xml"/><Relationship Id="rId9" Type="http://schemas.openxmlformats.org/officeDocument/2006/relationships/tags" Target="../tags/tag105.xml"/><Relationship Id="rId14" Type="http://schemas.openxmlformats.org/officeDocument/2006/relationships/tags" Target="../tags/tag110.xml"/><Relationship Id="rId2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24.xml"/><Relationship Id="rId13" Type="http://schemas.openxmlformats.org/officeDocument/2006/relationships/notesSlide" Target="../notesSlides/notesSlide11.xml"/><Relationship Id="rId3" Type="http://schemas.openxmlformats.org/officeDocument/2006/relationships/tags" Target="../tags/tag119.xml"/><Relationship Id="rId7" Type="http://schemas.openxmlformats.org/officeDocument/2006/relationships/tags" Target="../tags/tag123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118.xml"/><Relationship Id="rId1" Type="http://schemas.openxmlformats.org/officeDocument/2006/relationships/tags" Target="../tags/tag117.xml"/><Relationship Id="rId6" Type="http://schemas.openxmlformats.org/officeDocument/2006/relationships/tags" Target="../tags/tag122.xml"/><Relationship Id="rId11" Type="http://schemas.openxmlformats.org/officeDocument/2006/relationships/tags" Target="../tags/tag127.xml"/><Relationship Id="rId5" Type="http://schemas.openxmlformats.org/officeDocument/2006/relationships/tags" Target="../tags/tag121.xml"/><Relationship Id="rId10" Type="http://schemas.openxmlformats.org/officeDocument/2006/relationships/tags" Target="../tags/tag126.xml"/><Relationship Id="rId4" Type="http://schemas.openxmlformats.org/officeDocument/2006/relationships/tags" Target="../tags/tag120.xml"/><Relationship Id="rId9" Type="http://schemas.openxmlformats.org/officeDocument/2006/relationships/tags" Target="../tags/tag12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35.xml"/><Relationship Id="rId13" Type="http://schemas.openxmlformats.org/officeDocument/2006/relationships/tags" Target="../tags/tag140.xml"/><Relationship Id="rId18" Type="http://schemas.openxmlformats.org/officeDocument/2006/relationships/tags" Target="../tags/tag145.xml"/><Relationship Id="rId3" Type="http://schemas.openxmlformats.org/officeDocument/2006/relationships/tags" Target="../tags/tag130.xml"/><Relationship Id="rId7" Type="http://schemas.openxmlformats.org/officeDocument/2006/relationships/tags" Target="../tags/tag134.xml"/><Relationship Id="rId12" Type="http://schemas.openxmlformats.org/officeDocument/2006/relationships/tags" Target="../tags/tag139.xml"/><Relationship Id="rId17" Type="http://schemas.openxmlformats.org/officeDocument/2006/relationships/tags" Target="../tags/tag144.xml"/><Relationship Id="rId2" Type="http://schemas.openxmlformats.org/officeDocument/2006/relationships/tags" Target="../tags/tag129.xml"/><Relationship Id="rId16" Type="http://schemas.openxmlformats.org/officeDocument/2006/relationships/tags" Target="../tags/tag143.xml"/><Relationship Id="rId20" Type="http://schemas.openxmlformats.org/officeDocument/2006/relationships/notesSlide" Target="../notesSlides/notesSlide12.xml"/><Relationship Id="rId1" Type="http://schemas.openxmlformats.org/officeDocument/2006/relationships/tags" Target="../tags/tag128.xml"/><Relationship Id="rId6" Type="http://schemas.openxmlformats.org/officeDocument/2006/relationships/tags" Target="../tags/tag133.xml"/><Relationship Id="rId11" Type="http://schemas.openxmlformats.org/officeDocument/2006/relationships/tags" Target="../tags/tag138.xml"/><Relationship Id="rId5" Type="http://schemas.openxmlformats.org/officeDocument/2006/relationships/tags" Target="../tags/tag132.xml"/><Relationship Id="rId15" Type="http://schemas.openxmlformats.org/officeDocument/2006/relationships/tags" Target="../tags/tag142.xml"/><Relationship Id="rId10" Type="http://schemas.openxmlformats.org/officeDocument/2006/relationships/tags" Target="../tags/tag137.xml"/><Relationship Id="rId19" Type="http://schemas.openxmlformats.org/officeDocument/2006/relationships/slideLayout" Target="../slideLayouts/slideLayout7.xml"/><Relationship Id="rId4" Type="http://schemas.openxmlformats.org/officeDocument/2006/relationships/tags" Target="../tags/tag131.xml"/><Relationship Id="rId9" Type="http://schemas.openxmlformats.org/officeDocument/2006/relationships/tags" Target="../tags/tag136.xml"/><Relationship Id="rId14" Type="http://schemas.openxmlformats.org/officeDocument/2006/relationships/tags" Target="../tags/tag14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53.xml"/><Relationship Id="rId13" Type="http://schemas.openxmlformats.org/officeDocument/2006/relationships/tags" Target="../tags/tag158.xml"/><Relationship Id="rId18" Type="http://schemas.openxmlformats.org/officeDocument/2006/relationships/tags" Target="../tags/tag163.xml"/><Relationship Id="rId3" Type="http://schemas.openxmlformats.org/officeDocument/2006/relationships/tags" Target="../tags/tag148.xml"/><Relationship Id="rId21" Type="http://schemas.openxmlformats.org/officeDocument/2006/relationships/notesSlide" Target="../notesSlides/notesSlide13.xml"/><Relationship Id="rId7" Type="http://schemas.openxmlformats.org/officeDocument/2006/relationships/tags" Target="../tags/tag152.xml"/><Relationship Id="rId12" Type="http://schemas.openxmlformats.org/officeDocument/2006/relationships/tags" Target="../tags/tag157.xml"/><Relationship Id="rId17" Type="http://schemas.openxmlformats.org/officeDocument/2006/relationships/tags" Target="../tags/tag162.xml"/><Relationship Id="rId2" Type="http://schemas.openxmlformats.org/officeDocument/2006/relationships/tags" Target="../tags/tag147.xml"/><Relationship Id="rId16" Type="http://schemas.openxmlformats.org/officeDocument/2006/relationships/tags" Target="../tags/tag161.xml"/><Relationship Id="rId20" Type="http://schemas.openxmlformats.org/officeDocument/2006/relationships/slideLayout" Target="../slideLayouts/slideLayout7.xml"/><Relationship Id="rId1" Type="http://schemas.openxmlformats.org/officeDocument/2006/relationships/tags" Target="../tags/tag146.xml"/><Relationship Id="rId6" Type="http://schemas.openxmlformats.org/officeDocument/2006/relationships/tags" Target="../tags/tag151.xml"/><Relationship Id="rId11" Type="http://schemas.openxmlformats.org/officeDocument/2006/relationships/tags" Target="../tags/tag156.xml"/><Relationship Id="rId5" Type="http://schemas.openxmlformats.org/officeDocument/2006/relationships/tags" Target="../tags/tag150.xml"/><Relationship Id="rId15" Type="http://schemas.openxmlformats.org/officeDocument/2006/relationships/tags" Target="../tags/tag160.xml"/><Relationship Id="rId10" Type="http://schemas.openxmlformats.org/officeDocument/2006/relationships/tags" Target="../tags/tag155.xml"/><Relationship Id="rId19" Type="http://schemas.openxmlformats.org/officeDocument/2006/relationships/tags" Target="../tags/tag164.xml"/><Relationship Id="rId4" Type="http://schemas.openxmlformats.org/officeDocument/2006/relationships/tags" Target="../tags/tag149.xml"/><Relationship Id="rId9" Type="http://schemas.openxmlformats.org/officeDocument/2006/relationships/tags" Target="../tags/tag154.xml"/><Relationship Id="rId14" Type="http://schemas.openxmlformats.org/officeDocument/2006/relationships/tags" Target="../tags/tag159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167.xml"/><Relationship Id="rId7" Type="http://schemas.openxmlformats.org/officeDocument/2006/relationships/notesSlide" Target="../notesSlides/notesSlide14.xml"/><Relationship Id="rId2" Type="http://schemas.openxmlformats.org/officeDocument/2006/relationships/tags" Target="../tags/tag166.xml"/><Relationship Id="rId1" Type="http://schemas.openxmlformats.org/officeDocument/2006/relationships/tags" Target="../tags/tag165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69.xml"/><Relationship Id="rId4" Type="http://schemas.openxmlformats.org/officeDocument/2006/relationships/tags" Target="../tags/tag16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77.xml"/><Relationship Id="rId13" Type="http://schemas.openxmlformats.org/officeDocument/2006/relationships/tags" Target="../tags/tag182.xml"/><Relationship Id="rId18" Type="http://schemas.openxmlformats.org/officeDocument/2006/relationships/tags" Target="../tags/tag187.xml"/><Relationship Id="rId3" Type="http://schemas.openxmlformats.org/officeDocument/2006/relationships/tags" Target="../tags/tag172.xml"/><Relationship Id="rId21" Type="http://schemas.openxmlformats.org/officeDocument/2006/relationships/tags" Target="../tags/tag190.xml"/><Relationship Id="rId7" Type="http://schemas.openxmlformats.org/officeDocument/2006/relationships/tags" Target="../tags/tag176.xml"/><Relationship Id="rId12" Type="http://schemas.openxmlformats.org/officeDocument/2006/relationships/tags" Target="../tags/tag181.xml"/><Relationship Id="rId17" Type="http://schemas.openxmlformats.org/officeDocument/2006/relationships/tags" Target="../tags/tag186.xml"/><Relationship Id="rId2" Type="http://schemas.openxmlformats.org/officeDocument/2006/relationships/tags" Target="../tags/tag171.xml"/><Relationship Id="rId16" Type="http://schemas.openxmlformats.org/officeDocument/2006/relationships/tags" Target="../tags/tag185.xml"/><Relationship Id="rId20" Type="http://schemas.openxmlformats.org/officeDocument/2006/relationships/tags" Target="../tags/tag189.xml"/><Relationship Id="rId1" Type="http://schemas.openxmlformats.org/officeDocument/2006/relationships/tags" Target="../tags/tag170.xml"/><Relationship Id="rId6" Type="http://schemas.openxmlformats.org/officeDocument/2006/relationships/tags" Target="../tags/tag175.xml"/><Relationship Id="rId11" Type="http://schemas.openxmlformats.org/officeDocument/2006/relationships/tags" Target="../tags/tag180.xml"/><Relationship Id="rId5" Type="http://schemas.openxmlformats.org/officeDocument/2006/relationships/tags" Target="../tags/tag174.xml"/><Relationship Id="rId15" Type="http://schemas.openxmlformats.org/officeDocument/2006/relationships/tags" Target="../tags/tag184.xml"/><Relationship Id="rId23" Type="http://schemas.openxmlformats.org/officeDocument/2006/relationships/notesSlide" Target="../notesSlides/notesSlide15.xml"/><Relationship Id="rId10" Type="http://schemas.openxmlformats.org/officeDocument/2006/relationships/tags" Target="../tags/tag179.xml"/><Relationship Id="rId19" Type="http://schemas.openxmlformats.org/officeDocument/2006/relationships/tags" Target="../tags/tag188.xml"/><Relationship Id="rId4" Type="http://schemas.openxmlformats.org/officeDocument/2006/relationships/tags" Target="../tags/tag173.xml"/><Relationship Id="rId9" Type="http://schemas.openxmlformats.org/officeDocument/2006/relationships/tags" Target="../tags/tag178.xml"/><Relationship Id="rId14" Type="http://schemas.openxmlformats.org/officeDocument/2006/relationships/tags" Target="../tags/tag183.xml"/><Relationship Id="rId22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3" Type="http://schemas.openxmlformats.org/officeDocument/2006/relationships/tags" Target="../tags/tag203.xml"/><Relationship Id="rId18" Type="http://schemas.openxmlformats.org/officeDocument/2006/relationships/tags" Target="../tags/tag208.xml"/><Relationship Id="rId26" Type="http://schemas.openxmlformats.org/officeDocument/2006/relationships/tags" Target="../tags/tag216.xml"/><Relationship Id="rId39" Type="http://schemas.openxmlformats.org/officeDocument/2006/relationships/tags" Target="../tags/tag229.xml"/><Relationship Id="rId21" Type="http://schemas.openxmlformats.org/officeDocument/2006/relationships/tags" Target="../tags/tag211.xml"/><Relationship Id="rId34" Type="http://schemas.openxmlformats.org/officeDocument/2006/relationships/tags" Target="../tags/tag224.xml"/><Relationship Id="rId42" Type="http://schemas.openxmlformats.org/officeDocument/2006/relationships/tags" Target="../tags/tag232.xml"/><Relationship Id="rId47" Type="http://schemas.openxmlformats.org/officeDocument/2006/relationships/tags" Target="../tags/tag237.xml"/><Relationship Id="rId50" Type="http://schemas.openxmlformats.org/officeDocument/2006/relationships/slideLayout" Target="../slideLayouts/slideLayout7.xml"/><Relationship Id="rId7" Type="http://schemas.openxmlformats.org/officeDocument/2006/relationships/tags" Target="../tags/tag197.xml"/><Relationship Id="rId2" Type="http://schemas.openxmlformats.org/officeDocument/2006/relationships/tags" Target="../tags/tag192.xml"/><Relationship Id="rId16" Type="http://schemas.openxmlformats.org/officeDocument/2006/relationships/tags" Target="../tags/tag206.xml"/><Relationship Id="rId29" Type="http://schemas.openxmlformats.org/officeDocument/2006/relationships/tags" Target="../tags/tag219.xml"/><Relationship Id="rId11" Type="http://schemas.openxmlformats.org/officeDocument/2006/relationships/tags" Target="../tags/tag201.xml"/><Relationship Id="rId24" Type="http://schemas.openxmlformats.org/officeDocument/2006/relationships/tags" Target="../tags/tag214.xml"/><Relationship Id="rId32" Type="http://schemas.openxmlformats.org/officeDocument/2006/relationships/tags" Target="../tags/tag222.xml"/><Relationship Id="rId37" Type="http://schemas.openxmlformats.org/officeDocument/2006/relationships/tags" Target="../tags/tag227.xml"/><Relationship Id="rId40" Type="http://schemas.openxmlformats.org/officeDocument/2006/relationships/tags" Target="../tags/tag230.xml"/><Relationship Id="rId45" Type="http://schemas.openxmlformats.org/officeDocument/2006/relationships/tags" Target="../tags/tag235.xml"/><Relationship Id="rId5" Type="http://schemas.openxmlformats.org/officeDocument/2006/relationships/tags" Target="../tags/tag195.xml"/><Relationship Id="rId15" Type="http://schemas.openxmlformats.org/officeDocument/2006/relationships/tags" Target="../tags/tag205.xml"/><Relationship Id="rId23" Type="http://schemas.openxmlformats.org/officeDocument/2006/relationships/tags" Target="../tags/tag213.xml"/><Relationship Id="rId28" Type="http://schemas.openxmlformats.org/officeDocument/2006/relationships/tags" Target="../tags/tag218.xml"/><Relationship Id="rId36" Type="http://schemas.openxmlformats.org/officeDocument/2006/relationships/tags" Target="../tags/tag226.xml"/><Relationship Id="rId49" Type="http://schemas.openxmlformats.org/officeDocument/2006/relationships/tags" Target="../tags/tag239.xml"/><Relationship Id="rId10" Type="http://schemas.openxmlformats.org/officeDocument/2006/relationships/tags" Target="../tags/tag200.xml"/><Relationship Id="rId19" Type="http://schemas.openxmlformats.org/officeDocument/2006/relationships/tags" Target="../tags/tag209.xml"/><Relationship Id="rId31" Type="http://schemas.openxmlformats.org/officeDocument/2006/relationships/tags" Target="../tags/tag221.xml"/><Relationship Id="rId44" Type="http://schemas.openxmlformats.org/officeDocument/2006/relationships/tags" Target="../tags/tag234.xml"/><Relationship Id="rId4" Type="http://schemas.openxmlformats.org/officeDocument/2006/relationships/tags" Target="../tags/tag194.xml"/><Relationship Id="rId9" Type="http://schemas.openxmlformats.org/officeDocument/2006/relationships/tags" Target="../tags/tag199.xml"/><Relationship Id="rId14" Type="http://schemas.openxmlformats.org/officeDocument/2006/relationships/tags" Target="../tags/tag204.xml"/><Relationship Id="rId22" Type="http://schemas.openxmlformats.org/officeDocument/2006/relationships/tags" Target="../tags/tag212.xml"/><Relationship Id="rId27" Type="http://schemas.openxmlformats.org/officeDocument/2006/relationships/tags" Target="../tags/tag217.xml"/><Relationship Id="rId30" Type="http://schemas.openxmlformats.org/officeDocument/2006/relationships/tags" Target="../tags/tag220.xml"/><Relationship Id="rId35" Type="http://schemas.openxmlformats.org/officeDocument/2006/relationships/tags" Target="../tags/tag225.xml"/><Relationship Id="rId43" Type="http://schemas.openxmlformats.org/officeDocument/2006/relationships/tags" Target="../tags/tag233.xml"/><Relationship Id="rId48" Type="http://schemas.openxmlformats.org/officeDocument/2006/relationships/tags" Target="../tags/tag238.xml"/><Relationship Id="rId8" Type="http://schemas.openxmlformats.org/officeDocument/2006/relationships/tags" Target="../tags/tag198.xml"/><Relationship Id="rId51" Type="http://schemas.openxmlformats.org/officeDocument/2006/relationships/notesSlide" Target="../notesSlides/notesSlide16.xml"/><Relationship Id="rId3" Type="http://schemas.openxmlformats.org/officeDocument/2006/relationships/tags" Target="../tags/tag193.xml"/><Relationship Id="rId12" Type="http://schemas.openxmlformats.org/officeDocument/2006/relationships/tags" Target="../tags/tag202.xml"/><Relationship Id="rId17" Type="http://schemas.openxmlformats.org/officeDocument/2006/relationships/tags" Target="../tags/tag207.xml"/><Relationship Id="rId25" Type="http://schemas.openxmlformats.org/officeDocument/2006/relationships/tags" Target="../tags/tag215.xml"/><Relationship Id="rId33" Type="http://schemas.openxmlformats.org/officeDocument/2006/relationships/tags" Target="../tags/tag223.xml"/><Relationship Id="rId38" Type="http://schemas.openxmlformats.org/officeDocument/2006/relationships/tags" Target="../tags/tag228.xml"/><Relationship Id="rId46" Type="http://schemas.openxmlformats.org/officeDocument/2006/relationships/tags" Target="../tags/tag236.xml"/><Relationship Id="rId20" Type="http://schemas.openxmlformats.org/officeDocument/2006/relationships/tags" Target="../tags/tag210.xml"/><Relationship Id="rId41" Type="http://schemas.openxmlformats.org/officeDocument/2006/relationships/tags" Target="../tags/tag231.xml"/><Relationship Id="rId1" Type="http://schemas.openxmlformats.org/officeDocument/2006/relationships/tags" Target="../tags/tag191.xml"/><Relationship Id="rId6" Type="http://schemas.openxmlformats.org/officeDocument/2006/relationships/tags" Target="../tags/tag19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247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242.xml"/><Relationship Id="rId7" Type="http://schemas.openxmlformats.org/officeDocument/2006/relationships/tags" Target="../tags/tag246.xml"/><Relationship Id="rId12" Type="http://schemas.openxmlformats.org/officeDocument/2006/relationships/tags" Target="../tags/tag251.xml"/><Relationship Id="rId2" Type="http://schemas.openxmlformats.org/officeDocument/2006/relationships/tags" Target="../tags/tag241.xml"/><Relationship Id="rId1" Type="http://schemas.openxmlformats.org/officeDocument/2006/relationships/tags" Target="../tags/tag240.xml"/><Relationship Id="rId6" Type="http://schemas.openxmlformats.org/officeDocument/2006/relationships/tags" Target="../tags/tag245.xml"/><Relationship Id="rId11" Type="http://schemas.openxmlformats.org/officeDocument/2006/relationships/tags" Target="../tags/tag250.xml"/><Relationship Id="rId5" Type="http://schemas.openxmlformats.org/officeDocument/2006/relationships/tags" Target="../tags/tag244.xml"/><Relationship Id="rId10" Type="http://schemas.openxmlformats.org/officeDocument/2006/relationships/tags" Target="../tags/tag249.xml"/><Relationship Id="rId4" Type="http://schemas.openxmlformats.org/officeDocument/2006/relationships/tags" Target="../tags/tag243.xml"/><Relationship Id="rId9" Type="http://schemas.openxmlformats.org/officeDocument/2006/relationships/tags" Target="../tags/tag248.xml"/><Relationship Id="rId1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259.xml"/><Relationship Id="rId13" Type="http://schemas.openxmlformats.org/officeDocument/2006/relationships/tags" Target="../tags/tag264.xml"/><Relationship Id="rId3" Type="http://schemas.openxmlformats.org/officeDocument/2006/relationships/tags" Target="../tags/tag254.xml"/><Relationship Id="rId7" Type="http://schemas.openxmlformats.org/officeDocument/2006/relationships/tags" Target="../tags/tag258.xml"/><Relationship Id="rId12" Type="http://schemas.openxmlformats.org/officeDocument/2006/relationships/tags" Target="../tags/tag263.xml"/><Relationship Id="rId17" Type="http://schemas.openxmlformats.org/officeDocument/2006/relationships/notesSlide" Target="../notesSlides/notesSlide18.xml"/><Relationship Id="rId2" Type="http://schemas.openxmlformats.org/officeDocument/2006/relationships/tags" Target="../tags/tag253.xml"/><Relationship Id="rId16" Type="http://schemas.openxmlformats.org/officeDocument/2006/relationships/slideLayout" Target="../slideLayouts/slideLayout7.xml"/><Relationship Id="rId1" Type="http://schemas.openxmlformats.org/officeDocument/2006/relationships/tags" Target="../tags/tag252.xml"/><Relationship Id="rId6" Type="http://schemas.openxmlformats.org/officeDocument/2006/relationships/tags" Target="../tags/tag257.xml"/><Relationship Id="rId11" Type="http://schemas.openxmlformats.org/officeDocument/2006/relationships/tags" Target="../tags/tag262.xml"/><Relationship Id="rId5" Type="http://schemas.openxmlformats.org/officeDocument/2006/relationships/tags" Target="../tags/tag256.xml"/><Relationship Id="rId15" Type="http://schemas.openxmlformats.org/officeDocument/2006/relationships/tags" Target="../tags/tag266.xml"/><Relationship Id="rId10" Type="http://schemas.openxmlformats.org/officeDocument/2006/relationships/tags" Target="../tags/tag261.xml"/><Relationship Id="rId4" Type="http://schemas.openxmlformats.org/officeDocument/2006/relationships/tags" Target="../tags/tag255.xml"/><Relationship Id="rId9" Type="http://schemas.openxmlformats.org/officeDocument/2006/relationships/tags" Target="../tags/tag260.xml"/><Relationship Id="rId14" Type="http://schemas.openxmlformats.org/officeDocument/2006/relationships/tags" Target="../tags/tag265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269.xml"/><Relationship Id="rId7" Type="http://schemas.openxmlformats.org/officeDocument/2006/relationships/notesSlide" Target="../notesSlides/notesSlide19.xml"/><Relationship Id="rId2" Type="http://schemas.openxmlformats.org/officeDocument/2006/relationships/tags" Target="../tags/tag268.xml"/><Relationship Id="rId1" Type="http://schemas.openxmlformats.org/officeDocument/2006/relationships/tags" Target="../tags/tag267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71.xml"/><Relationship Id="rId4" Type="http://schemas.openxmlformats.org/officeDocument/2006/relationships/tags" Target="../tags/tag27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279.xml"/><Relationship Id="rId13" Type="http://schemas.openxmlformats.org/officeDocument/2006/relationships/tags" Target="../tags/tag284.xml"/><Relationship Id="rId18" Type="http://schemas.openxmlformats.org/officeDocument/2006/relationships/notesSlide" Target="../notesSlides/notesSlide20.xml"/><Relationship Id="rId3" Type="http://schemas.openxmlformats.org/officeDocument/2006/relationships/tags" Target="../tags/tag274.xml"/><Relationship Id="rId7" Type="http://schemas.openxmlformats.org/officeDocument/2006/relationships/tags" Target="../tags/tag278.xml"/><Relationship Id="rId12" Type="http://schemas.openxmlformats.org/officeDocument/2006/relationships/tags" Target="../tags/tag283.xml"/><Relationship Id="rId17" Type="http://schemas.openxmlformats.org/officeDocument/2006/relationships/slideLayout" Target="../slideLayouts/slideLayout7.xml"/><Relationship Id="rId2" Type="http://schemas.openxmlformats.org/officeDocument/2006/relationships/tags" Target="../tags/tag273.xml"/><Relationship Id="rId16" Type="http://schemas.openxmlformats.org/officeDocument/2006/relationships/tags" Target="../tags/tag287.xml"/><Relationship Id="rId1" Type="http://schemas.openxmlformats.org/officeDocument/2006/relationships/tags" Target="../tags/tag272.xml"/><Relationship Id="rId6" Type="http://schemas.openxmlformats.org/officeDocument/2006/relationships/tags" Target="../tags/tag277.xml"/><Relationship Id="rId11" Type="http://schemas.openxmlformats.org/officeDocument/2006/relationships/tags" Target="../tags/tag282.xml"/><Relationship Id="rId5" Type="http://schemas.openxmlformats.org/officeDocument/2006/relationships/tags" Target="../tags/tag276.xml"/><Relationship Id="rId15" Type="http://schemas.openxmlformats.org/officeDocument/2006/relationships/tags" Target="../tags/tag286.xml"/><Relationship Id="rId10" Type="http://schemas.openxmlformats.org/officeDocument/2006/relationships/tags" Target="../tags/tag281.xml"/><Relationship Id="rId4" Type="http://schemas.openxmlformats.org/officeDocument/2006/relationships/tags" Target="../tags/tag275.xml"/><Relationship Id="rId9" Type="http://schemas.openxmlformats.org/officeDocument/2006/relationships/tags" Target="../tags/tag280.xml"/><Relationship Id="rId14" Type="http://schemas.openxmlformats.org/officeDocument/2006/relationships/tags" Target="../tags/tag28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295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290.xml"/><Relationship Id="rId7" Type="http://schemas.openxmlformats.org/officeDocument/2006/relationships/tags" Target="../tags/tag294.xml"/><Relationship Id="rId12" Type="http://schemas.openxmlformats.org/officeDocument/2006/relationships/tags" Target="../tags/tag299.xml"/><Relationship Id="rId2" Type="http://schemas.openxmlformats.org/officeDocument/2006/relationships/tags" Target="../tags/tag289.xml"/><Relationship Id="rId1" Type="http://schemas.openxmlformats.org/officeDocument/2006/relationships/tags" Target="../tags/tag288.xml"/><Relationship Id="rId6" Type="http://schemas.openxmlformats.org/officeDocument/2006/relationships/tags" Target="../tags/tag293.xml"/><Relationship Id="rId11" Type="http://schemas.openxmlformats.org/officeDocument/2006/relationships/tags" Target="../tags/tag298.xml"/><Relationship Id="rId5" Type="http://schemas.openxmlformats.org/officeDocument/2006/relationships/tags" Target="../tags/tag292.xml"/><Relationship Id="rId10" Type="http://schemas.openxmlformats.org/officeDocument/2006/relationships/tags" Target="../tags/tag297.xml"/><Relationship Id="rId4" Type="http://schemas.openxmlformats.org/officeDocument/2006/relationships/tags" Target="../tags/tag291.xml"/><Relationship Id="rId9" Type="http://schemas.openxmlformats.org/officeDocument/2006/relationships/tags" Target="../tags/tag296.xml"/><Relationship Id="rId1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307.xml"/><Relationship Id="rId13" Type="http://schemas.openxmlformats.org/officeDocument/2006/relationships/tags" Target="../tags/tag312.xml"/><Relationship Id="rId18" Type="http://schemas.openxmlformats.org/officeDocument/2006/relationships/tags" Target="../tags/tag317.xml"/><Relationship Id="rId3" Type="http://schemas.openxmlformats.org/officeDocument/2006/relationships/tags" Target="../tags/tag302.xml"/><Relationship Id="rId21" Type="http://schemas.openxmlformats.org/officeDocument/2006/relationships/slideLayout" Target="../slideLayouts/slideLayout7.xml"/><Relationship Id="rId7" Type="http://schemas.openxmlformats.org/officeDocument/2006/relationships/tags" Target="../tags/tag306.xml"/><Relationship Id="rId12" Type="http://schemas.openxmlformats.org/officeDocument/2006/relationships/tags" Target="../tags/tag311.xml"/><Relationship Id="rId17" Type="http://schemas.openxmlformats.org/officeDocument/2006/relationships/tags" Target="../tags/tag316.xml"/><Relationship Id="rId2" Type="http://schemas.openxmlformats.org/officeDocument/2006/relationships/tags" Target="../tags/tag301.xml"/><Relationship Id="rId16" Type="http://schemas.openxmlformats.org/officeDocument/2006/relationships/tags" Target="../tags/tag315.xml"/><Relationship Id="rId20" Type="http://schemas.openxmlformats.org/officeDocument/2006/relationships/tags" Target="../tags/tag319.xml"/><Relationship Id="rId1" Type="http://schemas.openxmlformats.org/officeDocument/2006/relationships/tags" Target="../tags/tag300.xml"/><Relationship Id="rId6" Type="http://schemas.openxmlformats.org/officeDocument/2006/relationships/tags" Target="../tags/tag305.xml"/><Relationship Id="rId11" Type="http://schemas.openxmlformats.org/officeDocument/2006/relationships/tags" Target="../tags/tag310.xml"/><Relationship Id="rId5" Type="http://schemas.openxmlformats.org/officeDocument/2006/relationships/tags" Target="../tags/tag304.xml"/><Relationship Id="rId15" Type="http://schemas.openxmlformats.org/officeDocument/2006/relationships/tags" Target="../tags/tag314.xml"/><Relationship Id="rId10" Type="http://schemas.openxmlformats.org/officeDocument/2006/relationships/tags" Target="../tags/tag309.xml"/><Relationship Id="rId19" Type="http://schemas.openxmlformats.org/officeDocument/2006/relationships/tags" Target="../tags/tag318.xml"/><Relationship Id="rId4" Type="http://schemas.openxmlformats.org/officeDocument/2006/relationships/tags" Target="../tags/tag303.xml"/><Relationship Id="rId9" Type="http://schemas.openxmlformats.org/officeDocument/2006/relationships/tags" Target="../tags/tag308.xml"/><Relationship Id="rId14" Type="http://schemas.openxmlformats.org/officeDocument/2006/relationships/tags" Target="../tags/tag313.xml"/><Relationship Id="rId22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327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322.xml"/><Relationship Id="rId7" Type="http://schemas.openxmlformats.org/officeDocument/2006/relationships/tags" Target="../tags/tag326.xml"/><Relationship Id="rId12" Type="http://schemas.openxmlformats.org/officeDocument/2006/relationships/tags" Target="../tags/tag331.xml"/><Relationship Id="rId2" Type="http://schemas.openxmlformats.org/officeDocument/2006/relationships/tags" Target="../tags/tag321.xml"/><Relationship Id="rId1" Type="http://schemas.openxmlformats.org/officeDocument/2006/relationships/tags" Target="../tags/tag320.xml"/><Relationship Id="rId6" Type="http://schemas.openxmlformats.org/officeDocument/2006/relationships/tags" Target="../tags/tag325.xml"/><Relationship Id="rId11" Type="http://schemas.openxmlformats.org/officeDocument/2006/relationships/tags" Target="../tags/tag330.xml"/><Relationship Id="rId5" Type="http://schemas.openxmlformats.org/officeDocument/2006/relationships/tags" Target="../tags/tag324.xml"/><Relationship Id="rId10" Type="http://schemas.openxmlformats.org/officeDocument/2006/relationships/tags" Target="../tags/tag329.xml"/><Relationship Id="rId4" Type="http://schemas.openxmlformats.org/officeDocument/2006/relationships/tags" Target="../tags/tag323.xml"/><Relationship Id="rId9" Type="http://schemas.openxmlformats.org/officeDocument/2006/relationships/tags" Target="../tags/tag328.xml"/><Relationship Id="rId14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3" Type="http://schemas.openxmlformats.org/officeDocument/2006/relationships/tags" Target="../tags/tag4.xml"/><Relationship Id="rId21" Type="http://schemas.openxmlformats.org/officeDocument/2006/relationships/notesSlide" Target="../notesSlides/notesSlide3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5" Type="http://schemas.openxmlformats.org/officeDocument/2006/relationships/slide" Target="slide19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24" Type="http://schemas.openxmlformats.org/officeDocument/2006/relationships/slide" Target="slide14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23" Type="http://schemas.openxmlformats.org/officeDocument/2006/relationships/slide" Target="slide9.xml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23.xml"/><Relationship Id="rId7" Type="http://schemas.openxmlformats.org/officeDocument/2006/relationships/notesSlide" Target="../notesSlides/notesSlide4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33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28.xml"/><Relationship Id="rId7" Type="http://schemas.openxmlformats.org/officeDocument/2006/relationships/tags" Target="../tags/tag32.xml"/><Relationship Id="rId12" Type="http://schemas.openxmlformats.org/officeDocument/2006/relationships/tags" Target="../tags/tag37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tags" Target="../tags/tag31.xml"/><Relationship Id="rId11" Type="http://schemas.openxmlformats.org/officeDocument/2006/relationships/tags" Target="../tags/tag36.xml"/><Relationship Id="rId5" Type="http://schemas.openxmlformats.org/officeDocument/2006/relationships/tags" Target="../tags/tag30.xml"/><Relationship Id="rId10" Type="http://schemas.openxmlformats.org/officeDocument/2006/relationships/tags" Target="../tags/tag35.xml"/><Relationship Id="rId4" Type="http://schemas.openxmlformats.org/officeDocument/2006/relationships/tags" Target="../tags/tag29.xml"/><Relationship Id="rId9" Type="http://schemas.openxmlformats.org/officeDocument/2006/relationships/tags" Target="../tags/tag34.xml"/><Relationship Id="rId1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45.xml"/><Relationship Id="rId13" Type="http://schemas.openxmlformats.org/officeDocument/2006/relationships/tags" Target="../tags/tag50.xml"/><Relationship Id="rId18" Type="http://schemas.openxmlformats.org/officeDocument/2006/relationships/notesSlide" Target="../notesSlides/notesSlide6.xml"/><Relationship Id="rId3" Type="http://schemas.openxmlformats.org/officeDocument/2006/relationships/tags" Target="../tags/tag40.xml"/><Relationship Id="rId7" Type="http://schemas.openxmlformats.org/officeDocument/2006/relationships/tags" Target="../tags/tag44.xml"/><Relationship Id="rId12" Type="http://schemas.openxmlformats.org/officeDocument/2006/relationships/tags" Target="../tags/tag49.xml"/><Relationship Id="rId17" Type="http://schemas.openxmlformats.org/officeDocument/2006/relationships/slideLayout" Target="../slideLayouts/slideLayout7.xml"/><Relationship Id="rId2" Type="http://schemas.openxmlformats.org/officeDocument/2006/relationships/tags" Target="../tags/tag39.xml"/><Relationship Id="rId16" Type="http://schemas.openxmlformats.org/officeDocument/2006/relationships/tags" Target="../tags/tag53.xml"/><Relationship Id="rId1" Type="http://schemas.openxmlformats.org/officeDocument/2006/relationships/tags" Target="../tags/tag38.xml"/><Relationship Id="rId6" Type="http://schemas.openxmlformats.org/officeDocument/2006/relationships/tags" Target="../tags/tag43.xml"/><Relationship Id="rId11" Type="http://schemas.openxmlformats.org/officeDocument/2006/relationships/tags" Target="../tags/tag48.xml"/><Relationship Id="rId5" Type="http://schemas.openxmlformats.org/officeDocument/2006/relationships/tags" Target="../tags/tag42.xml"/><Relationship Id="rId15" Type="http://schemas.openxmlformats.org/officeDocument/2006/relationships/tags" Target="../tags/tag52.xml"/><Relationship Id="rId10" Type="http://schemas.openxmlformats.org/officeDocument/2006/relationships/tags" Target="../tags/tag47.xml"/><Relationship Id="rId4" Type="http://schemas.openxmlformats.org/officeDocument/2006/relationships/tags" Target="../tags/tag41.xml"/><Relationship Id="rId9" Type="http://schemas.openxmlformats.org/officeDocument/2006/relationships/tags" Target="../tags/tag46.xml"/><Relationship Id="rId14" Type="http://schemas.openxmlformats.org/officeDocument/2006/relationships/tags" Target="../tags/tag5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61.xml"/><Relationship Id="rId13" Type="http://schemas.openxmlformats.org/officeDocument/2006/relationships/tags" Target="../tags/tag66.xml"/><Relationship Id="rId18" Type="http://schemas.openxmlformats.org/officeDocument/2006/relationships/tags" Target="../tags/tag71.xml"/><Relationship Id="rId3" Type="http://schemas.openxmlformats.org/officeDocument/2006/relationships/tags" Target="../tags/tag56.xml"/><Relationship Id="rId21" Type="http://schemas.openxmlformats.org/officeDocument/2006/relationships/tags" Target="../tags/tag74.xml"/><Relationship Id="rId7" Type="http://schemas.openxmlformats.org/officeDocument/2006/relationships/tags" Target="../tags/tag60.xml"/><Relationship Id="rId12" Type="http://schemas.openxmlformats.org/officeDocument/2006/relationships/tags" Target="../tags/tag65.xml"/><Relationship Id="rId17" Type="http://schemas.openxmlformats.org/officeDocument/2006/relationships/tags" Target="../tags/tag70.xml"/><Relationship Id="rId2" Type="http://schemas.openxmlformats.org/officeDocument/2006/relationships/tags" Target="../tags/tag55.xml"/><Relationship Id="rId16" Type="http://schemas.openxmlformats.org/officeDocument/2006/relationships/tags" Target="../tags/tag69.xml"/><Relationship Id="rId20" Type="http://schemas.openxmlformats.org/officeDocument/2006/relationships/tags" Target="../tags/tag73.xml"/><Relationship Id="rId1" Type="http://schemas.openxmlformats.org/officeDocument/2006/relationships/tags" Target="../tags/tag54.xml"/><Relationship Id="rId6" Type="http://schemas.openxmlformats.org/officeDocument/2006/relationships/tags" Target="../tags/tag59.xml"/><Relationship Id="rId11" Type="http://schemas.openxmlformats.org/officeDocument/2006/relationships/tags" Target="../tags/tag64.xml"/><Relationship Id="rId24" Type="http://schemas.openxmlformats.org/officeDocument/2006/relationships/notesSlide" Target="../notesSlides/notesSlide7.xml"/><Relationship Id="rId5" Type="http://schemas.openxmlformats.org/officeDocument/2006/relationships/tags" Target="../tags/tag58.xml"/><Relationship Id="rId15" Type="http://schemas.openxmlformats.org/officeDocument/2006/relationships/tags" Target="../tags/tag68.xml"/><Relationship Id="rId23" Type="http://schemas.openxmlformats.org/officeDocument/2006/relationships/slideLayout" Target="../slideLayouts/slideLayout7.xml"/><Relationship Id="rId10" Type="http://schemas.openxmlformats.org/officeDocument/2006/relationships/tags" Target="../tags/tag63.xml"/><Relationship Id="rId19" Type="http://schemas.openxmlformats.org/officeDocument/2006/relationships/tags" Target="../tags/tag72.xml"/><Relationship Id="rId4" Type="http://schemas.openxmlformats.org/officeDocument/2006/relationships/tags" Target="../tags/tag57.xml"/><Relationship Id="rId9" Type="http://schemas.openxmlformats.org/officeDocument/2006/relationships/tags" Target="../tags/tag62.xml"/><Relationship Id="rId14" Type="http://schemas.openxmlformats.org/officeDocument/2006/relationships/tags" Target="../tags/tag67.xml"/><Relationship Id="rId22" Type="http://schemas.openxmlformats.org/officeDocument/2006/relationships/tags" Target="../tags/tag7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83.xml"/><Relationship Id="rId13" Type="http://schemas.openxmlformats.org/officeDocument/2006/relationships/tags" Target="../tags/tag88.xml"/><Relationship Id="rId18" Type="http://schemas.openxmlformats.org/officeDocument/2006/relationships/notesSlide" Target="../notesSlides/notesSlide8.xml"/><Relationship Id="rId3" Type="http://schemas.openxmlformats.org/officeDocument/2006/relationships/tags" Target="../tags/tag78.xml"/><Relationship Id="rId7" Type="http://schemas.openxmlformats.org/officeDocument/2006/relationships/tags" Target="../tags/tag82.xml"/><Relationship Id="rId12" Type="http://schemas.openxmlformats.org/officeDocument/2006/relationships/tags" Target="../tags/tag87.xml"/><Relationship Id="rId17" Type="http://schemas.openxmlformats.org/officeDocument/2006/relationships/slideLayout" Target="../slideLayouts/slideLayout7.xml"/><Relationship Id="rId2" Type="http://schemas.openxmlformats.org/officeDocument/2006/relationships/tags" Target="../tags/tag77.xml"/><Relationship Id="rId16" Type="http://schemas.openxmlformats.org/officeDocument/2006/relationships/tags" Target="../tags/tag91.xml"/><Relationship Id="rId1" Type="http://schemas.openxmlformats.org/officeDocument/2006/relationships/tags" Target="../tags/tag76.xml"/><Relationship Id="rId6" Type="http://schemas.openxmlformats.org/officeDocument/2006/relationships/tags" Target="../tags/tag81.xml"/><Relationship Id="rId11" Type="http://schemas.openxmlformats.org/officeDocument/2006/relationships/tags" Target="../tags/tag86.xml"/><Relationship Id="rId5" Type="http://schemas.openxmlformats.org/officeDocument/2006/relationships/tags" Target="../tags/tag80.xml"/><Relationship Id="rId15" Type="http://schemas.openxmlformats.org/officeDocument/2006/relationships/tags" Target="../tags/tag90.xml"/><Relationship Id="rId10" Type="http://schemas.openxmlformats.org/officeDocument/2006/relationships/tags" Target="../tags/tag85.xml"/><Relationship Id="rId4" Type="http://schemas.openxmlformats.org/officeDocument/2006/relationships/tags" Target="../tags/tag79.xml"/><Relationship Id="rId9" Type="http://schemas.openxmlformats.org/officeDocument/2006/relationships/tags" Target="../tags/tag84.xml"/><Relationship Id="rId14" Type="http://schemas.openxmlformats.org/officeDocument/2006/relationships/tags" Target="../tags/tag8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94.xml"/><Relationship Id="rId7" Type="http://schemas.openxmlformats.org/officeDocument/2006/relationships/notesSlide" Target="../notesSlides/notesSlide9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96.xml"/><Relationship Id="rId4" Type="http://schemas.openxmlformats.org/officeDocument/2006/relationships/tags" Target="../tags/tag9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DFD8962-2EC4-490D-9E86-45FA134F141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256" y="188260"/>
            <a:ext cx="10595429" cy="6857999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78C811FB-162F-469B-B11A-78B22A5A1B98}"/>
              </a:ext>
            </a:extLst>
          </p:cNvPr>
          <p:cNvSpPr txBox="1"/>
          <p:nvPr/>
        </p:nvSpPr>
        <p:spPr>
          <a:xfrm>
            <a:off x="2583827" y="2887914"/>
            <a:ext cx="7750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         </a:t>
            </a:r>
            <a:r>
              <a:rPr lang="zh-CN" altLang="en-US" sz="3600" dirty="0">
                <a:latin typeface="+mn-ea"/>
              </a:rPr>
              <a:t>复古季度工作总结</a:t>
            </a:r>
            <a:r>
              <a:rPr lang="en-US" altLang="zh-CN" sz="3600" dirty="0">
                <a:latin typeface="+mn-ea"/>
              </a:rPr>
              <a:t>PPT</a:t>
            </a:r>
            <a:r>
              <a:rPr lang="zh-CN" altLang="en-US" sz="3600" dirty="0">
                <a:latin typeface="+mn-ea"/>
              </a:rPr>
              <a:t>模板</a:t>
            </a:r>
            <a:endParaRPr lang="zh-CN" altLang="en-US" sz="3200" dirty="0">
              <a:latin typeface="+mn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5ECD21D-0AD0-47D9-BFEF-E189E789C4D1}"/>
              </a:ext>
            </a:extLst>
          </p:cNvPr>
          <p:cNvSpPr txBox="1"/>
          <p:nvPr/>
        </p:nvSpPr>
        <p:spPr>
          <a:xfrm>
            <a:off x="2944335" y="3714381"/>
            <a:ext cx="6303329" cy="4359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dirty="0">
                <a:latin typeface="Batang" panose="02030600000101010101" pitchFamily="18" charset="-127"/>
                <a:ea typeface="Batang" panose="02030600000101010101" pitchFamily="18" charset="-127"/>
              </a:rPr>
              <a:t>Review the PPT template for your quarterly work</a:t>
            </a:r>
            <a:endParaRPr lang="zh-CN" altLang="en-US" sz="20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40A367A0-A2A4-4E35-9CDE-AE69FE6FD7B9}"/>
              </a:ext>
            </a:extLst>
          </p:cNvPr>
          <p:cNvCxnSpPr>
            <a:cxnSpLocks/>
          </p:cNvCxnSpPr>
          <p:nvPr/>
        </p:nvCxnSpPr>
        <p:spPr>
          <a:xfrm>
            <a:off x="3381828" y="3594290"/>
            <a:ext cx="5428342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B0B2709B-A62B-4B0A-B396-556939C3D156}"/>
              </a:ext>
            </a:extLst>
          </p:cNvPr>
          <p:cNvSpPr txBox="1"/>
          <p:nvPr/>
        </p:nvSpPr>
        <p:spPr>
          <a:xfrm>
            <a:off x="4190669" y="4423621"/>
            <a:ext cx="3821880" cy="3799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汇报人：精进君      时间：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201X</a:t>
            </a: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年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x</a:t>
            </a: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月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x</a:t>
            </a: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日</a:t>
            </a:r>
          </a:p>
        </p:txBody>
      </p:sp>
      <p:pic>
        <p:nvPicPr>
          <p:cNvPr id="2" name="赵海洋 - 遇见那样美 (钢琴曲)">
            <a:hlinkClick r:id="" action="ppaction://media"/>
            <a:extLst>
              <a:ext uri="{FF2B5EF4-FFF2-40B4-BE49-F238E27FC236}">
                <a16:creationId xmlns:a16="http://schemas.microsoft.com/office/drawing/2014/main" id="{098D805F-BEF2-400A-98FA-DDE8A32EA50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0" out="50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720436" y="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003951"/>
      </p:ext>
    </p:extLst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H_Other_1">
            <a:extLst>
              <a:ext uri="{FF2B5EF4-FFF2-40B4-BE49-F238E27FC236}">
                <a16:creationId xmlns:a16="http://schemas.microsoft.com/office/drawing/2014/main" id="{06171CDA-83AA-46A8-8DC2-99689B3FFE1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827861" y="2527698"/>
            <a:ext cx="4212431" cy="339328"/>
          </a:xfrm>
          <a:prstGeom prst="rect">
            <a:avLst/>
          </a:prstGeom>
          <a:solidFill>
            <a:srgbClr val="000000">
              <a:alpha val="9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3" name="MH_Other_2">
            <a:extLst>
              <a:ext uri="{FF2B5EF4-FFF2-40B4-BE49-F238E27FC236}">
                <a16:creationId xmlns:a16="http://schemas.microsoft.com/office/drawing/2014/main" id="{CC86424A-77DA-4A2D-9280-F53E0F42BFC6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827861" y="3336132"/>
            <a:ext cx="4212431" cy="339329"/>
          </a:xfrm>
          <a:prstGeom prst="rect">
            <a:avLst/>
          </a:prstGeom>
          <a:solidFill>
            <a:srgbClr val="000000">
              <a:alpha val="9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4" name="MH_Other_3">
            <a:extLst>
              <a:ext uri="{FF2B5EF4-FFF2-40B4-BE49-F238E27FC236}">
                <a16:creationId xmlns:a16="http://schemas.microsoft.com/office/drawing/2014/main" id="{5C3EDDDD-67BF-470B-9797-D2F80533C53A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827861" y="4145756"/>
            <a:ext cx="4212431" cy="338138"/>
          </a:xfrm>
          <a:prstGeom prst="rect">
            <a:avLst/>
          </a:prstGeom>
          <a:solidFill>
            <a:srgbClr val="000000">
              <a:alpha val="9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5" name="MH_Other_4">
            <a:extLst>
              <a:ext uri="{FF2B5EF4-FFF2-40B4-BE49-F238E27FC236}">
                <a16:creationId xmlns:a16="http://schemas.microsoft.com/office/drawing/2014/main" id="{CC86A0B7-08DA-4317-B65D-375C19120004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827861" y="4954191"/>
            <a:ext cx="4212431" cy="339328"/>
          </a:xfrm>
          <a:prstGeom prst="rect">
            <a:avLst/>
          </a:prstGeom>
          <a:solidFill>
            <a:srgbClr val="000000">
              <a:alpha val="9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6" name="MH_Other_5">
            <a:extLst>
              <a:ext uri="{FF2B5EF4-FFF2-40B4-BE49-F238E27FC236}">
                <a16:creationId xmlns:a16="http://schemas.microsoft.com/office/drawing/2014/main" id="{7DEBDC17-44D7-450E-BF0B-DE44795E93D1}"/>
              </a:ext>
            </a:extLst>
          </p:cNvPr>
          <p:cNvSpPr>
            <a:spLocks/>
          </p:cNvSpPr>
          <p:nvPr>
            <p:custDataLst>
              <p:tags r:id="rId5"/>
            </p:custDataLst>
          </p:nvPr>
        </p:nvSpPr>
        <p:spPr bwMode="auto">
          <a:xfrm rot="16200000">
            <a:off x="8029575" y="5026819"/>
            <a:ext cx="521494" cy="166688"/>
          </a:xfrm>
          <a:custGeom>
            <a:avLst/>
            <a:gdLst>
              <a:gd name="T0" fmla="*/ 281 w 281"/>
              <a:gd name="T1" fmla="*/ 0 h 90"/>
              <a:gd name="T2" fmla="*/ 139 w 281"/>
              <a:gd name="T3" fmla="*/ 90 h 90"/>
              <a:gd name="T4" fmla="*/ 0 w 281"/>
              <a:gd name="T5" fmla="*/ 3 h 90"/>
              <a:gd name="T6" fmla="*/ 0 w 281"/>
              <a:gd name="T7" fmla="*/ 0 h 90"/>
              <a:gd name="T8" fmla="*/ 281 w 281"/>
              <a:gd name="T9" fmla="*/ 0 h 90"/>
              <a:gd name="T10" fmla="*/ 281 w 281"/>
              <a:gd name="T11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1" h="90">
                <a:moveTo>
                  <a:pt x="281" y="0"/>
                </a:moveTo>
                <a:lnTo>
                  <a:pt x="139" y="90"/>
                </a:lnTo>
                <a:lnTo>
                  <a:pt x="0" y="3"/>
                </a:lnTo>
                <a:lnTo>
                  <a:pt x="0" y="0"/>
                </a:lnTo>
                <a:lnTo>
                  <a:pt x="281" y="0"/>
                </a:lnTo>
                <a:lnTo>
                  <a:pt x="281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pPr defTabSz="514350">
              <a:defRPr/>
            </a:pPr>
            <a:endParaRPr lang="zh-CN" altLang="en-US" sz="1200" kern="0">
              <a:solidFill>
                <a:prstClr val="black"/>
              </a:solidFill>
            </a:endParaRPr>
          </a:p>
        </p:txBody>
      </p:sp>
      <p:sp>
        <p:nvSpPr>
          <p:cNvPr id="7" name="MH_Other_6">
            <a:extLst>
              <a:ext uri="{FF2B5EF4-FFF2-40B4-BE49-F238E27FC236}">
                <a16:creationId xmlns:a16="http://schemas.microsoft.com/office/drawing/2014/main" id="{A06134C3-B325-4DE5-A73B-87A13841E7C2}"/>
              </a:ext>
            </a:extLst>
          </p:cNvPr>
          <p:cNvSpPr>
            <a:spLocks/>
          </p:cNvSpPr>
          <p:nvPr>
            <p:custDataLst>
              <p:tags r:id="rId6"/>
            </p:custDataLst>
          </p:nvPr>
        </p:nvSpPr>
        <p:spPr bwMode="auto">
          <a:xfrm rot="16200000">
            <a:off x="8029575" y="4214813"/>
            <a:ext cx="521494" cy="166688"/>
          </a:xfrm>
          <a:custGeom>
            <a:avLst/>
            <a:gdLst>
              <a:gd name="T0" fmla="*/ 281 w 281"/>
              <a:gd name="T1" fmla="*/ 0 h 90"/>
              <a:gd name="T2" fmla="*/ 139 w 281"/>
              <a:gd name="T3" fmla="*/ 90 h 90"/>
              <a:gd name="T4" fmla="*/ 0 w 281"/>
              <a:gd name="T5" fmla="*/ 3 h 90"/>
              <a:gd name="T6" fmla="*/ 0 w 281"/>
              <a:gd name="T7" fmla="*/ 0 h 90"/>
              <a:gd name="T8" fmla="*/ 281 w 281"/>
              <a:gd name="T9" fmla="*/ 0 h 90"/>
              <a:gd name="T10" fmla="*/ 281 w 281"/>
              <a:gd name="T11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1" h="90">
                <a:moveTo>
                  <a:pt x="281" y="0"/>
                </a:moveTo>
                <a:lnTo>
                  <a:pt x="139" y="90"/>
                </a:lnTo>
                <a:lnTo>
                  <a:pt x="0" y="3"/>
                </a:lnTo>
                <a:lnTo>
                  <a:pt x="0" y="0"/>
                </a:lnTo>
                <a:lnTo>
                  <a:pt x="281" y="0"/>
                </a:lnTo>
                <a:lnTo>
                  <a:pt x="281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/>
          <a:lstStyle/>
          <a:p>
            <a:pPr defTabSz="514350">
              <a:defRPr/>
            </a:pPr>
            <a:endParaRPr lang="zh-CN" altLang="en-US" sz="1200" kern="0">
              <a:solidFill>
                <a:prstClr val="black"/>
              </a:solidFill>
            </a:endParaRPr>
          </a:p>
        </p:txBody>
      </p:sp>
      <p:sp>
        <p:nvSpPr>
          <p:cNvPr id="8" name="MH_Other_7">
            <a:extLst>
              <a:ext uri="{FF2B5EF4-FFF2-40B4-BE49-F238E27FC236}">
                <a16:creationId xmlns:a16="http://schemas.microsoft.com/office/drawing/2014/main" id="{E3B69F34-2B8C-405C-AAE7-79392E4DF6FD}"/>
              </a:ext>
            </a:extLst>
          </p:cNvPr>
          <p:cNvSpPr>
            <a:spLocks/>
          </p:cNvSpPr>
          <p:nvPr>
            <p:custDataLst>
              <p:tags r:id="rId7"/>
            </p:custDataLst>
          </p:nvPr>
        </p:nvSpPr>
        <p:spPr bwMode="auto">
          <a:xfrm rot="16200000">
            <a:off x="8029575" y="3403997"/>
            <a:ext cx="521494" cy="166688"/>
          </a:xfrm>
          <a:custGeom>
            <a:avLst/>
            <a:gdLst>
              <a:gd name="T0" fmla="*/ 281 w 281"/>
              <a:gd name="T1" fmla="*/ 0 h 90"/>
              <a:gd name="T2" fmla="*/ 139 w 281"/>
              <a:gd name="T3" fmla="*/ 90 h 90"/>
              <a:gd name="T4" fmla="*/ 0 w 281"/>
              <a:gd name="T5" fmla="*/ 3 h 90"/>
              <a:gd name="T6" fmla="*/ 0 w 281"/>
              <a:gd name="T7" fmla="*/ 0 h 90"/>
              <a:gd name="T8" fmla="*/ 281 w 281"/>
              <a:gd name="T9" fmla="*/ 0 h 90"/>
              <a:gd name="T10" fmla="*/ 281 w 281"/>
              <a:gd name="T11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1" h="90">
                <a:moveTo>
                  <a:pt x="281" y="0"/>
                </a:moveTo>
                <a:lnTo>
                  <a:pt x="139" y="90"/>
                </a:lnTo>
                <a:lnTo>
                  <a:pt x="0" y="3"/>
                </a:lnTo>
                <a:lnTo>
                  <a:pt x="0" y="0"/>
                </a:lnTo>
                <a:lnTo>
                  <a:pt x="281" y="0"/>
                </a:lnTo>
                <a:lnTo>
                  <a:pt x="281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/>
        </p:spPr>
        <p:txBody>
          <a:bodyPr/>
          <a:lstStyle/>
          <a:p>
            <a:pPr defTabSz="514350">
              <a:defRPr/>
            </a:pPr>
            <a:endParaRPr lang="zh-CN" altLang="en-US" sz="1200" kern="0">
              <a:solidFill>
                <a:prstClr val="black"/>
              </a:solidFill>
            </a:endParaRPr>
          </a:p>
        </p:txBody>
      </p:sp>
      <p:sp>
        <p:nvSpPr>
          <p:cNvPr id="9" name="MH_Other_8">
            <a:extLst>
              <a:ext uri="{FF2B5EF4-FFF2-40B4-BE49-F238E27FC236}">
                <a16:creationId xmlns:a16="http://schemas.microsoft.com/office/drawing/2014/main" id="{C6EFB78B-AB82-44C7-8041-B9985820B48C}"/>
              </a:ext>
            </a:extLst>
          </p:cNvPr>
          <p:cNvSpPr>
            <a:spLocks/>
          </p:cNvSpPr>
          <p:nvPr>
            <p:custDataLst>
              <p:tags r:id="rId8"/>
            </p:custDataLst>
          </p:nvPr>
        </p:nvSpPr>
        <p:spPr bwMode="auto">
          <a:xfrm rot="16200000">
            <a:off x="8029575" y="2591991"/>
            <a:ext cx="521494" cy="166688"/>
          </a:xfrm>
          <a:custGeom>
            <a:avLst/>
            <a:gdLst>
              <a:gd name="T0" fmla="*/ 281 w 281"/>
              <a:gd name="T1" fmla="*/ 0 h 90"/>
              <a:gd name="T2" fmla="*/ 139 w 281"/>
              <a:gd name="T3" fmla="*/ 90 h 90"/>
              <a:gd name="T4" fmla="*/ 0 w 281"/>
              <a:gd name="T5" fmla="*/ 3 h 90"/>
              <a:gd name="T6" fmla="*/ 0 w 281"/>
              <a:gd name="T7" fmla="*/ 0 h 90"/>
              <a:gd name="T8" fmla="*/ 281 w 281"/>
              <a:gd name="T9" fmla="*/ 0 h 90"/>
              <a:gd name="T10" fmla="*/ 281 w 281"/>
              <a:gd name="T11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1" h="90">
                <a:moveTo>
                  <a:pt x="281" y="0"/>
                </a:moveTo>
                <a:lnTo>
                  <a:pt x="139" y="90"/>
                </a:lnTo>
                <a:lnTo>
                  <a:pt x="0" y="3"/>
                </a:lnTo>
                <a:lnTo>
                  <a:pt x="0" y="0"/>
                </a:lnTo>
                <a:lnTo>
                  <a:pt x="281" y="0"/>
                </a:lnTo>
                <a:lnTo>
                  <a:pt x="28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pPr defTabSz="514350">
              <a:defRPr/>
            </a:pPr>
            <a:endParaRPr lang="zh-CN" altLang="en-US" sz="1200" kern="0">
              <a:solidFill>
                <a:prstClr val="black"/>
              </a:solidFill>
            </a:endParaRPr>
          </a:p>
        </p:txBody>
      </p:sp>
      <p:sp>
        <p:nvSpPr>
          <p:cNvPr id="10" name="MH_SubTitle_1">
            <a:extLst>
              <a:ext uri="{FF2B5EF4-FFF2-40B4-BE49-F238E27FC236}">
                <a16:creationId xmlns:a16="http://schemas.microsoft.com/office/drawing/2014/main" id="{69B32789-D3AF-433E-B694-69AD7A13B488}"/>
              </a:ext>
            </a:extLst>
          </p:cNvPr>
          <p:cNvSpPr txBox="1"/>
          <p:nvPr>
            <p:custDataLst>
              <p:tags r:id="rId9"/>
            </p:custDataLst>
          </p:nvPr>
        </p:nvSpPr>
        <p:spPr bwMode="auto">
          <a:xfrm>
            <a:off x="2369345" y="2527698"/>
            <a:ext cx="1343025" cy="339328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algn="r" defTabSz="514350">
              <a:defRPr/>
            </a:pPr>
            <a:r>
              <a:rPr lang="en-US" altLang="zh-CN" sz="1400" dirty="0">
                <a:solidFill>
                  <a:schemeClr val="accent1"/>
                </a:solidFill>
                <a:latin typeface="+mn-lt"/>
                <a:ea typeface="+mn-ea"/>
              </a:rPr>
              <a:t>A</a:t>
            </a:r>
            <a:r>
              <a:rPr lang="zh-CN" altLang="en-US" sz="1400" dirty="0">
                <a:solidFill>
                  <a:schemeClr val="accent1"/>
                </a:solidFill>
                <a:latin typeface="+mn-lt"/>
                <a:ea typeface="+mn-ea"/>
              </a:rPr>
              <a:t>尚设计</a:t>
            </a:r>
          </a:p>
        </p:txBody>
      </p:sp>
      <p:sp>
        <p:nvSpPr>
          <p:cNvPr id="11" name="MH_SubTitle_2">
            <a:extLst>
              <a:ext uri="{FF2B5EF4-FFF2-40B4-BE49-F238E27FC236}">
                <a16:creationId xmlns:a16="http://schemas.microsoft.com/office/drawing/2014/main" id="{833E4292-6D12-461D-8105-300960F7217C}"/>
              </a:ext>
            </a:extLst>
          </p:cNvPr>
          <p:cNvSpPr txBox="1"/>
          <p:nvPr>
            <p:custDataLst>
              <p:tags r:id="rId10"/>
            </p:custDataLst>
          </p:nvPr>
        </p:nvSpPr>
        <p:spPr bwMode="auto">
          <a:xfrm>
            <a:off x="2382442" y="3324226"/>
            <a:ext cx="1343025" cy="339329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EBAC07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algn="r" defTabSz="514350">
              <a:defRPr/>
            </a:pPr>
            <a:r>
              <a:rPr lang="en-US" altLang="zh-CN" sz="1400" dirty="0">
                <a:solidFill>
                  <a:schemeClr val="accent2"/>
                </a:solidFill>
                <a:latin typeface="+mn-lt"/>
                <a:ea typeface="+mn-ea"/>
              </a:rPr>
              <a:t>A</a:t>
            </a:r>
            <a:r>
              <a:rPr lang="zh-CN" altLang="en-US" sz="1400" dirty="0">
                <a:solidFill>
                  <a:schemeClr val="accent2"/>
                </a:solidFill>
                <a:latin typeface="+mn-lt"/>
                <a:ea typeface="+mn-ea"/>
              </a:rPr>
              <a:t>尚设计</a:t>
            </a:r>
          </a:p>
        </p:txBody>
      </p:sp>
      <p:sp>
        <p:nvSpPr>
          <p:cNvPr id="12" name="MH_SubTitle_3">
            <a:extLst>
              <a:ext uri="{FF2B5EF4-FFF2-40B4-BE49-F238E27FC236}">
                <a16:creationId xmlns:a16="http://schemas.microsoft.com/office/drawing/2014/main" id="{A656787C-9209-4CE1-BE00-86160357682E}"/>
              </a:ext>
            </a:extLst>
          </p:cNvPr>
          <p:cNvSpPr txBox="1"/>
          <p:nvPr>
            <p:custDataLst>
              <p:tags r:id="rId11"/>
            </p:custDataLst>
          </p:nvPr>
        </p:nvSpPr>
        <p:spPr bwMode="auto">
          <a:xfrm>
            <a:off x="2369345" y="4142185"/>
            <a:ext cx="1343025" cy="339328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8BC925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algn="r" defTabSz="514350">
              <a:defRPr/>
            </a:pPr>
            <a:r>
              <a:rPr lang="en-US" altLang="zh-CN" sz="1400" dirty="0">
                <a:solidFill>
                  <a:schemeClr val="accent3"/>
                </a:solidFill>
                <a:latin typeface="+mn-lt"/>
                <a:ea typeface="+mn-ea"/>
              </a:rPr>
              <a:t>A</a:t>
            </a:r>
            <a:r>
              <a:rPr lang="zh-CN" altLang="en-US" sz="1400" dirty="0">
                <a:solidFill>
                  <a:schemeClr val="accent3"/>
                </a:solidFill>
                <a:latin typeface="+mn-lt"/>
                <a:ea typeface="+mn-ea"/>
              </a:rPr>
              <a:t>尚设计</a:t>
            </a:r>
          </a:p>
        </p:txBody>
      </p:sp>
      <p:sp>
        <p:nvSpPr>
          <p:cNvPr id="13" name="MH_SubTitle_4">
            <a:extLst>
              <a:ext uri="{FF2B5EF4-FFF2-40B4-BE49-F238E27FC236}">
                <a16:creationId xmlns:a16="http://schemas.microsoft.com/office/drawing/2014/main" id="{DDB791DE-5FD2-4DCF-83BB-050EBD5A5C74}"/>
              </a:ext>
            </a:extLst>
          </p:cNvPr>
          <p:cNvSpPr txBox="1"/>
          <p:nvPr>
            <p:custDataLst>
              <p:tags r:id="rId12"/>
            </p:custDataLst>
          </p:nvPr>
        </p:nvSpPr>
        <p:spPr bwMode="auto">
          <a:xfrm>
            <a:off x="2484836" y="4954190"/>
            <a:ext cx="1343025" cy="339329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284848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algn="r" defTabSz="514350">
              <a:defRPr/>
            </a:pPr>
            <a:r>
              <a:rPr lang="en-US" altLang="zh-CN" sz="1400" dirty="0">
                <a:solidFill>
                  <a:schemeClr val="accent4"/>
                </a:solidFill>
                <a:latin typeface="+mn-lt"/>
                <a:ea typeface="+mn-ea"/>
              </a:rPr>
              <a:t>A</a:t>
            </a:r>
            <a:r>
              <a:rPr lang="zh-CN" altLang="en-US" sz="1400" dirty="0">
                <a:solidFill>
                  <a:schemeClr val="accent4"/>
                </a:solidFill>
                <a:latin typeface="+mn-lt"/>
                <a:ea typeface="+mn-ea"/>
              </a:rPr>
              <a:t>尚设计</a:t>
            </a:r>
          </a:p>
        </p:txBody>
      </p:sp>
      <p:sp>
        <p:nvSpPr>
          <p:cNvPr id="14" name="MH_Other_9">
            <a:extLst>
              <a:ext uri="{FF2B5EF4-FFF2-40B4-BE49-F238E27FC236}">
                <a16:creationId xmlns:a16="http://schemas.microsoft.com/office/drawing/2014/main" id="{311C9AAE-096C-4FE1-A9E0-8EAF93DA7F84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5772151" y="2527698"/>
            <a:ext cx="2268141" cy="33932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15" name="MH_Other_10">
            <a:extLst>
              <a:ext uri="{FF2B5EF4-FFF2-40B4-BE49-F238E27FC236}">
                <a16:creationId xmlns:a16="http://schemas.microsoft.com/office/drawing/2014/main" id="{498BF269-2329-4E94-B575-544557BB73FD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4799411" y="3336132"/>
            <a:ext cx="3240881" cy="33932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16" name="MH_Other_11">
            <a:extLst>
              <a:ext uri="{FF2B5EF4-FFF2-40B4-BE49-F238E27FC236}">
                <a16:creationId xmlns:a16="http://schemas.microsoft.com/office/drawing/2014/main" id="{2D029C0D-AB3A-4297-BA70-9E53CBDF00B8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6096001" y="4145756"/>
            <a:ext cx="1944291" cy="33813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17" name="MH_Other_12">
            <a:extLst>
              <a:ext uri="{FF2B5EF4-FFF2-40B4-BE49-F238E27FC236}">
                <a16:creationId xmlns:a16="http://schemas.microsoft.com/office/drawing/2014/main" id="{C7319EF5-7FD7-4BDB-823A-BA3B70BED4B4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>
            <a:off x="4205287" y="4954191"/>
            <a:ext cx="3835004" cy="33932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18" name="MH_Text_1">
            <a:extLst>
              <a:ext uri="{FF2B5EF4-FFF2-40B4-BE49-F238E27FC236}">
                <a16:creationId xmlns:a16="http://schemas.microsoft.com/office/drawing/2014/main" id="{B336FDF1-4211-4E4C-9D9D-205AC38C83D8}"/>
              </a:ext>
            </a:extLst>
          </p:cNvPr>
          <p:cNvSpPr txBox="1"/>
          <p:nvPr>
            <p:custDataLst>
              <p:tags r:id="rId17"/>
            </p:custDataLst>
          </p:nvPr>
        </p:nvSpPr>
        <p:spPr bwMode="auto">
          <a:xfrm>
            <a:off x="8540354" y="2527698"/>
            <a:ext cx="1341834" cy="339328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algn="l" defTabSz="514350">
              <a:defRPr/>
            </a:pPr>
            <a:r>
              <a:rPr lang="en-US" altLang="zh-CN" sz="1400">
                <a:solidFill>
                  <a:schemeClr val="tx1"/>
                </a:solidFill>
                <a:latin typeface="+mn-lt"/>
                <a:ea typeface="+mn-ea"/>
              </a:rPr>
              <a:t>54%</a:t>
            </a:r>
            <a:endParaRPr lang="zh-CN" altLang="en-US" sz="14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19" name="MH_Text_2">
            <a:extLst>
              <a:ext uri="{FF2B5EF4-FFF2-40B4-BE49-F238E27FC236}">
                <a16:creationId xmlns:a16="http://schemas.microsoft.com/office/drawing/2014/main" id="{09628AEC-345B-4183-8DBE-86991FB7AC06}"/>
              </a:ext>
            </a:extLst>
          </p:cNvPr>
          <p:cNvSpPr txBox="1"/>
          <p:nvPr>
            <p:custDataLst>
              <p:tags r:id="rId18"/>
            </p:custDataLst>
          </p:nvPr>
        </p:nvSpPr>
        <p:spPr bwMode="auto">
          <a:xfrm>
            <a:off x="8553451" y="3324226"/>
            <a:ext cx="1341835" cy="339329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EBAC07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algn="l" defTabSz="514350">
              <a:defRPr/>
            </a:pPr>
            <a:r>
              <a:rPr lang="en-US" altLang="zh-CN" sz="1400">
                <a:solidFill>
                  <a:schemeClr val="tx1"/>
                </a:solidFill>
                <a:latin typeface="+mn-lt"/>
                <a:ea typeface="+mn-ea"/>
              </a:rPr>
              <a:t>76%</a:t>
            </a:r>
            <a:endParaRPr lang="zh-CN" altLang="en-US" sz="14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20" name="MH_Text_3">
            <a:extLst>
              <a:ext uri="{FF2B5EF4-FFF2-40B4-BE49-F238E27FC236}">
                <a16:creationId xmlns:a16="http://schemas.microsoft.com/office/drawing/2014/main" id="{816838A2-0F52-4C6D-B105-E23693A5C6B9}"/>
              </a:ext>
            </a:extLst>
          </p:cNvPr>
          <p:cNvSpPr txBox="1"/>
          <p:nvPr>
            <p:custDataLst>
              <p:tags r:id="rId19"/>
            </p:custDataLst>
          </p:nvPr>
        </p:nvSpPr>
        <p:spPr bwMode="auto">
          <a:xfrm>
            <a:off x="8540354" y="4142185"/>
            <a:ext cx="1341834" cy="339328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8BC925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algn="l" defTabSz="514350">
              <a:defRPr/>
            </a:pPr>
            <a:r>
              <a:rPr lang="en-US" altLang="zh-CN" sz="1400">
                <a:solidFill>
                  <a:schemeClr val="tx1"/>
                </a:solidFill>
                <a:latin typeface="+mn-lt"/>
                <a:ea typeface="+mn-ea"/>
              </a:rPr>
              <a:t>46%</a:t>
            </a:r>
            <a:endParaRPr lang="zh-CN" altLang="en-US" sz="14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21" name="MH_Text_4">
            <a:extLst>
              <a:ext uri="{FF2B5EF4-FFF2-40B4-BE49-F238E27FC236}">
                <a16:creationId xmlns:a16="http://schemas.microsoft.com/office/drawing/2014/main" id="{FDC3F816-2337-4BD3-8812-522A1F0478D1}"/>
              </a:ext>
            </a:extLst>
          </p:cNvPr>
          <p:cNvSpPr txBox="1"/>
          <p:nvPr>
            <p:custDataLst>
              <p:tags r:id="rId20"/>
            </p:custDataLst>
          </p:nvPr>
        </p:nvSpPr>
        <p:spPr bwMode="auto">
          <a:xfrm>
            <a:off x="8540354" y="4957763"/>
            <a:ext cx="1341834" cy="339329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284848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algn="l" defTabSz="514350">
              <a:defRPr/>
            </a:pPr>
            <a:r>
              <a:rPr lang="en-US" altLang="zh-CN" sz="1400">
                <a:solidFill>
                  <a:schemeClr val="tx1"/>
                </a:solidFill>
                <a:latin typeface="+mn-lt"/>
                <a:ea typeface="+mn-ea"/>
              </a:rPr>
              <a:t>91%</a:t>
            </a:r>
            <a:endParaRPr lang="zh-CN" altLang="en-US" sz="14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22" name="标题 1">
            <a:extLst>
              <a:ext uri="{FF2B5EF4-FFF2-40B4-BE49-F238E27FC236}">
                <a16:creationId xmlns:a16="http://schemas.microsoft.com/office/drawing/2014/main" id="{4EEF1A2C-7111-4DE5-8089-7D32A3C2E3B3}"/>
              </a:ext>
            </a:extLst>
          </p:cNvPr>
          <p:cNvSpPr txBox="1">
            <a:spLocks/>
          </p:cNvSpPr>
          <p:nvPr/>
        </p:nvSpPr>
        <p:spPr>
          <a:xfrm>
            <a:off x="723091" y="550790"/>
            <a:ext cx="10630709" cy="699595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543715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/>
              <a:t>工作总结</a:t>
            </a:r>
            <a:endParaRPr lang="zh-CN" altLang="en-US" dirty="0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77D9EEF7-F3DB-499C-B37B-E95B3218070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326465"/>
      </p:ext>
    </p:extLst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H_Other_1">
            <a:extLst>
              <a:ext uri="{FF2B5EF4-FFF2-40B4-BE49-F238E27FC236}">
                <a16:creationId xmlns:a16="http://schemas.microsoft.com/office/drawing/2014/main" id="{B8263AD5-87AD-489E-978C-B23D266D7CC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10800000">
            <a:off x="5443539" y="3181350"/>
            <a:ext cx="1298575" cy="1968500"/>
          </a:xfrm>
          <a:custGeom>
            <a:avLst/>
            <a:gdLst>
              <a:gd name="connsiteX0" fmla="*/ 320923 w 1297989"/>
              <a:gd name="connsiteY0" fmla="*/ 1430869 h 1968275"/>
              <a:gd name="connsiteX1" fmla="*/ 305551 w 1297989"/>
              <a:gd name="connsiteY1" fmla="*/ 1354608 h 1968275"/>
              <a:gd name="connsiteX2" fmla="*/ 278731 w 1297989"/>
              <a:gd name="connsiteY2" fmla="*/ 1179709 h 1968275"/>
              <a:gd name="connsiteX3" fmla="*/ 250257 w 1297989"/>
              <a:gd name="connsiteY3" fmla="*/ 871159 h 1968275"/>
              <a:gd name="connsiteX4" fmla="*/ 186221 w 1297989"/>
              <a:gd name="connsiteY4" fmla="*/ 657852 h 1968275"/>
              <a:gd name="connsiteX5" fmla="*/ 161836 w 1297989"/>
              <a:gd name="connsiteY5" fmla="*/ 610560 h 1968275"/>
              <a:gd name="connsiteX6" fmla="*/ 189581 w 1297989"/>
              <a:gd name="connsiteY6" fmla="*/ 553240 h 1968275"/>
              <a:gd name="connsiteX7" fmla="*/ 421829 w 1297989"/>
              <a:gd name="connsiteY7" fmla="*/ 265316 h 1968275"/>
              <a:gd name="connsiteX8" fmla="*/ 841399 w 1297989"/>
              <a:gd name="connsiteY8" fmla="*/ 67872 h 1968275"/>
              <a:gd name="connsiteX9" fmla="*/ 1174586 w 1297989"/>
              <a:gd name="connsiteY9" fmla="*/ 12341 h 1968275"/>
              <a:gd name="connsiteX10" fmla="*/ 1297989 w 1297989"/>
              <a:gd name="connsiteY10" fmla="*/ 0 h 1968275"/>
              <a:gd name="connsiteX11" fmla="*/ 1291819 w 1297989"/>
              <a:gd name="connsiteY11" fmla="*/ 86382 h 1968275"/>
              <a:gd name="connsiteX12" fmla="*/ 1279479 w 1297989"/>
              <a:gd name="connsiteY12" fmla="*/ 357868 h 1968275"/>
              <a:gd name="connsiteX13" fmla="*/ 1199267 w 1297989"/>
              <a:gd name="connsiteY13" fmla="*/ 629355 h 1968275"/>
              <a:gd name="connsiteX14" fmla="*/ 1007993 w 1297989"/>
              <a:gd name="connsiteY14" fmla="*/ 851480 h 1968275"/>
              <a:gd name="connsiteX15" fmla="*/ 755017 w 1297989"/>
              <a:gd name="connsiteY15" fmla="*/ 1030414 h 1968275"/>
              <a:gd name="connsiteX16" fmla="*/ 483531 w 1297989"/>
              <a:gd name="connsiteY16" fmla="*/ 1258709 h 1968275"/>
              <a:gd name="connsiteX17" fmla="*/ 370926 w 1297989"/>
              <a:gd name="connsiteY17" fmla="*/ 1372471 h 1968275"/>
              <a:gd name="connsiteX18" fmla="*/ 2260 w 1297989"/>
              <a:gd name="connsiteY18" fmla="*/ 1968275 h 1968275"/>
              <a:gd name="connsiteX19" fmla="*/ 0 w 1297989"/>
              <a:gd name="connsiteY19" fmla="*/ 1863560 h 1968275"/>
              <a:gd name="connsiteX20" fmla="*/ 36254 w 1297989"/>
              <a:gd name="connsiteY20" fmla="*/ 1890574 h 196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97989" h="1968275">
                <a:moveTo>
                  <a:pt x="320923" y="1430869"/>
                </a:moveTo>
                <a:lnTo>
                  <a:pt x="305551" y="1354608"/>
                </a:lnTo>
                <a:cubicBezTo>
                  <a:pt x="295216" y="1294612"/>
                  <a:pt x="286267" y="1234527"/>
                  <a:pt x="278731" y="1179709"/>
                </a:cubicBezTo>
                <a:cubicBezTo>
                  <a:pt x="263657" y="1070074"/>
                  <a:pt x="271124" y="968702"/>
                  <a:pt x="250257" y="871159"/>
                </a:cubicBezTo>
                <a:cubicBezTo>
                  <a:pt x="234607" y="798001"/>
                  <a:pt x="215373" y="724110"/>
                  <a:pt x="186221" y="657852"/>
                </a:cubicBezTo>
                <a:lnTo>
                  <a:pt x="161836" y="610560"/>
                </a:lnTo>
                <a:lnTo>
                  <a:pt x="189581" y="553240"/>
                </a:lnTo>
                <a:cubicBezTo>
                  <a:pt x="253115" y="439044"/>
                  <a:pt x="333134" y="340900"/>
                  <a:pt x="421829" y="265316"/>
                </a:cubicBezTo>
                <a:cubicBezTo>
                  <a:pt x="540090" y="164537"/>
                  <a:pt x="682003" y="113119"/>
                  <a:pt x="841399" y="67872"/>
                </a:cubicBezTo>
                <a:lnTo>
                  <a:pt x="1174586" y="12341"/>
                </a:lnTo>
                <a:cubicBezTo>
                  <a:pt x="1250685" y="1029"/>
                  <a:pt x="1274337" y="514"/>
                  <a:pt x="1297989" y="0"/>
                </a:cubicBezTo>
                <a:cubicBezTo>
                  <a:pt x="1295932" y="28794"/>
                  <a:pt x="1294904" y="26738"/>
                  <a:pt x="1291819" y="86382"/>
                </a:cubicBezTo>
                <a:cubicBezTo>
                  <a:pt x="1288734" y="146027"/>
                  <a:pt x="1294904" y="267373"/>
                  <a:pt x="1279479" y="357868"/>
                </a:cubicBezTo>
                <a:cubicBezTo>
                  <a:pt x="1264053" y="448364"/>
                  <a:pt x="1244515" y="547086"/>
                  <a:pt x="1199267" y="629355"/>
                </a:cubicBezTo>
                <a:cubicBezTo>
                  <a:pt x="1154019" y="711623"/>
                  <a:pt x="1082034" y="784636"/>
                  <a:pt x="1007993" y="851480"/>
                </a:cubicBezTo>
                <a:cubicBezTo>
                  <a:pt x="933951" y="918323"/>
                  <a:pt x="842427" y="962542"/>
                  <a:pt x="755017" y="1030414"/>
                </a:cubicBezTo>
                <a:cubicBezTo>
                  <a:pt x="667606" y="1098285"/>
                  <a:pt x="564771" y="1181582"/>
                  <a:pt x="483531" y="1258709"/>
                </a:cubicBezTo>
                <a:cubicBezTo>
                  <a:pt x="442910" y="1297272"/>
                  <a:pt x="406147" y="1334293"/>
                  <a:pt x="370926" y="1372471"/>
                </a:cubicBezTo>
                <a:close/>
                <a:moveTo>
                  <a:pt x="2260" y="1968275"/>
                </a:moveTo>
                <a:lnTo>
                  <a:pt x="0" y="1863560"/>
                </a:lnTo>
                <a:lnTo>
                  <a:pt x="36254" y="1890574"/>
                </a:lnTo>
                <a:close/>
              </a:path>
            </a:pathLst>
          </a:custGeom>
          <a:solidFill>
            <a:schemeClr val="accent1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tIns="0" bIns="684000" anchor="ctr"/>
          <a:lstStyle/>
          <a:p>
            <a:pPr algn="ctr" eaLnBrk="1" hangingPunct="1">
              <a:defRPr/>
            </a:pPr>
            <a:r>
              <a:rPr lang="en-US" altLang="zh-CN" kern="0" dirty="0">
                <a:solidFill>
                  <a:srgbClr val="FFFFFF"/>
                </a:solidFill>
                <a:latin typeface="Stencil Std" panose="04020904080802020404" pitchFamily="82" charset="0"/>
              </a:rPr>
              <a:t>5</a:t>
            </a:r>
            <a:endParaRPr lang="zh-CN" altLang="en-US" kern="0" dirty="0">
              <a:solidFill>
                <a:srgbClr val="FFFFFF"/>
              </a:solidFill>
              <a:latin typeface="Stencil Std" panose="04020904080802020404" pitchFamily="82" charset="0"/>
            </a:endParaRPr>
          </a:p>
        </p:txBody>
      </p:sp>
      <p:sp>
        <p:nvSpPr>
          <p:cNvPr id="3" name="MH_Other_2">
            <a:extLst>
              <a:ext uri="{FF2B5EF4-FFF2-40B4-BE49-F238E27FC236}">
                <a16:creationId xmlns:a16="http://schemas.microsoft.com/office/drawing/2014/main" id="{1B4E09A1-7322-42BC-A24F-D8E1DD873D8B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7200000">
            <a:off x="5907882" y="2917032"/>
            <a:ext cx="1296987" cy="1968500"/>
          </a:xfrm>
          <a:custGeom>
            <a:avLst/>
            <a:gdLst>
              <a:gd name="connsiteX0" fmla="*/ 320923 w 1297989"/>
              <a:gd name="connsiteY0" fmla="*/ 1430869 h 1968275"/>
              <a:gd name="connsiteX1" fmla="*/ 305551 w 1297989"/>
              <a:gd name="connsiteY1" fmla="*/ 1354609 h 1968275"/>
              <a:gd name="connsiteX2" fmla="*/ 278731 w 1297989"/>
              <a:gd name="connsiteY2" fmla="*/ 1179710 h 1968275"/>
              <a:gd name="connsiteX3" fmla="*/ 250257 w 1297989"/>
              <a:gd name="connsiteY3" fmla="*/ 871159 h 1968275"/>
              <a:gd name="connsiteX4" fmla="*/ 186220 w 1297989"/>
              <a:gd name="connsiteY4" fmla="*/ 657852 h 1968275"/>
              <a:gd name="connsiteX5" fmla="*/ 161836 w 1297989"/>
              <a:gd name="connsiteY5" fmla="*/ 610560 h 1968275"/>
              <a:gd name="connsiteX6" fmla="*/ 189581 w 1297989"/>
              <a:gd name="connsiteY6" fmla="*/ 553240 h 1968275"/>
              <a:gd name="connsiteX7" fmla="*/ 421829 w 1297989"/>
              <a:gd name="connsiteY7" fmla="*/ 265316 h 1968275"/>
              <a:gd name="connsiteX8" fmla="*/ 841398 w 1297989"/>
              <a:gd name="connsiteY8" fmla="*/ 67871 h 1968275"/>
              <a:gd name="connsiteX9" fmla="*/ 1174586 w 1297989"/>
              <a:gd name="connsiteY9" fmla="*/ 12340 h 1968275"/>
              <a:gd name="connsiteX10" fmla="*/ 1297989 w 1297989"/>
              <a:gd name="connsiteY10" fmla="*/ 0 h 1968275"/>
              <a:gd name="connsiteX11" fmla="*/ 1291819 w 1297989"/>
              <a:gd name="connsiteY11" fmla="*/ 86382 h 1968275"/>
              <a:gd name="connsiteX12" fmla="*/ 1279478 w 1297989"/>
              <a:gd name="connsiteY12" fmla="*/ 357868 h 1968275"/>
              <a:gd name="connsiteX13" fmla="*/ 1199267 w 1297989"/>
              <a:gd name="connsiteY13" fmla="*/ 629354 h 1968275"/>
              <a:gd name="connsiteX14" fmla="*/ 1007992 w 1297989"/>
              <a:gd name="connsiteY14" fmla="*/ 851480 h 1968275"/>
              <a:gd name="connsiteX15" fmla="*/ 755017 w 1297989"/>
              <a:gd name="connsiteY15" fmla="*/ 1030413 h 1968275"/>
              <a:gd name="connsiteX16" fmla="*/ 483530 w 1297989"/>
              <a:gd name="connsiteY16" fmla="*/ 1258709 h 1968275"/>
              <a:gd name="connsiteX17" fmla="*/ 370925 w 1297989"/>
              <a:gd name="connsiteY17" fmla="*/ 1372471 h 1968275"/>
              <a:gd name="connsiteX18" fmla="*/ 2259 w 1297989"/>
              <a:gd name="connsiteY18" fmla="*/ 1968275 h 1968275"/>
              <a:gd name="connsiteX19" fmla="*/ 0 w 1297989"/>
              <a:gd name="connsiteY19" fmla="*/ 1863561 h 1968275"/>
              <a:gd name="connsiteX20" fmla="*/ 36253 w 1297989"/>
              <a:gd name="connsiteY20" fmla="*/ 1890575 h 196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97989" h="1968275">
                <a:moveTo>
                  <a:pt x="320923" y="1430869"/>
                </a:moveTo>
                <a:lnTo>
                  <a:pt x="305551" y="1354609"/>
                </a:lnTo>
                <a:cubicBezTo>
                  <a:pt x="295216" y="1294613"/>
                  <a:pt x="286267" y="1234527"/>
                  <a:pt x="278731" y="1179710"/>
                </a:cubicBezTo>
                <a:cubicBezTo>
                  <a:pt x="263657" y="1070075"/>
                  <a:pt x="271124" y="968703"/>
                  <a:pt x="250257" y="871159"/>
                </a:cubicBezTo>
                <a:cubicBezTo>
                  <a:pt x="234607" y="798002"/>
                  <a:pt x="215372" y="724111"/>
                  <a:pt x="186220" y="657852"/>
                </a:cubicBezTo>
                <a:lnTo>
                  <a:pt x="161836" y="610560"/>
                </a:lnTo>
                <a:lnTo>
                  <a:pt x="189581" y="553240"/>
                </a:lnTo>
                <a:cubicBezTo>
                  <a:pt x="253114" y="439044"/>
                  <a:pt x="333133" y="340900"/>
                  <a:pt x="421829" y="265316"/>
                </a:cubicBezTo>
                <a:cubicBezTo>
                  <a:pt x="540090" y="164537"/>
                  <a:pt x="682003" y="113119"/>
                  <a:pt x="841398" y="67871"/>
                </a:cubicBezTo>
                <a:lnTo>
                  <a:pt x="1174586" y="12340"/>
                </a:lnTo>
                <a:cubicBezTo>
                  <a:pt x="1250685" y="1028"/>
                  <a:pt x="1274337" y="514"/>
                  <a:pt x="1297989" y="0"/>
                </a:cubicBezTo>
                <a:cubicBezTo>
                  <a:pt x="1295932" y="28794"/>
                  <a:pt x="1294904" y="26737"/>
                  <a:pt x="1291819" y="86382"/>
                </a:cubicBezTo>
                <a:cubicBezTo>
                  <a:pt x="1288734" y="146027"/>
                  <a:pt x="1294904" y="267373"/>
                  <a:pt x="1279478" y="357868"/>
                </a:cubicBezTo>
                <a:cubicBezTo>
                  <a:pt x="1264054" y="448364"/>
                  <a:pt x="1244515" y="547086"/>
                  <a:pt x="1199267" y="629354"/>
                </a:cubicBezTo>
                <a:cubicBezTo>
                  <a:pt x="1154019" y="711623"/>
                  <a:pt x="1082034" y="784636"/>
                  <a:pt x="1007992" y="851480"/>
                </a:cubicBezTo>
                <a:cubicBezTo>
                  <a:pt x="933951" y="918323"/>
                  <a:pt x="842427" y="962542"/>
                  <a:pt x="755017" y="1030413"/>
                </a:cubicBezTo>
                <a:cubicBezTo>
                  <a:pt x="667606" y="1098285"/>
                  <a:pt x="564770" y="1181582"/>
                  <a:pt x="483530" y="1258709"/>
                </a:cubicBezTo>
                <a:cubicBezTo>
                  <a:pt x="442910" y="1297272"/>
                  <a:pt x="406147" y="1334293"/>
                  <a:pt x="370925" y="1372471"/>
                </a:cubicBezTo>
                <a:close/>
                <a:moveTo>
                  <a:pt x="2259" y="1968275"/>
                </a:moveTo>
                <a:lnTo>
                  <a:pt x="0" y="1863561"/>
                </a:lnTo>
                <a:lnTo>
                  <a:pt x="36253" y="1890575"/>
                </a:lnTo>
                <a:close/>
              </a:path>
            </a:pathLst>
          </a:custGeom>
          <a:solidFill>
            <a:schemeClr val="accent1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tIns="0" bIns="684000" anchor="ctr"/>
          <a:lstStyle/>
          <a:p>
            <a:pPr algn="ctr" eaLnBrk="1" hangingPunct="1">
              <a:defRPr/>
            </a:pPr>
            <a:r>
              <a:rPr lang="en-US" altLang="zh-CN" kern="0" dirty="0">
                <a:solidFill>
                  <a:srgbClr val="FFFFFF"/>
                </a:solidFill>
                <a:latin typeface="Stencil Std" panose="04020904080802020404" pitchFamily="82" charset="0"/>
              </a:rPr>
              <a:t>4</a:t>
            </a:r>
            <a:endParaRPr lang="zh-CN" altLang="en-US" kern="0" dirty="0">
              <a:solidFill>
                <a:srgbClr val="FFFFFF"/>
              </a:solidFill>
              <a:latin typeface="Stencil Std" panose="04020904080802020404" pitchFamily="82" charset="0"/>
            </a:endParaRPr>
          </a:p>
        </p:txBody>
      </p:sp>
      <p:sp>
        <p:nvSpPr>
          <p:cNvPr id="4" name="MH_Other_3">
            <a:extLst>
              <a:ext uri="{FF2B5EF4-FFF2-40B4-BE49-F238E27FC236}">
                <a16:creationId xmlns:a16="http://schemas.microsoft.com/office/drawing/2014/main" id="{563A6BE2-41ED-407A-BF55-2D65167C3528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3600000">
            <a:off x="5910263" y="2382838"/>
            <a:ext cx="1298575" cy="1968500"/>
          </a:xfrm>
          <a:custGeom>
            <a:avLst/>
            <a:gdLst>
              <a:gd name="connsiteX0" fmla="*/ 0 w 1298767"/>
              <a:gd name="connsiteY0" fmla="*/ 1862981 h 1968275"/>
              <a:gd name="connsiteX1" fmla="*/ 37031 w 1298767"/>
              <a:gd name="connsiteY1" fmla="*/ 1890575 h 1968275"/>
              <a:gd name="connsiteX2" fmla="*/ 3037 w 1298767"/>
              <a:gd name="connsiteY2" fmla="*/ 1968275 h 1968275"/>
              <a:gd name="connsiteX3" fmla="*/ 190359 w 1298767"/>
              <a:gd name="connsiteY3" fmla="*/ 553240 h 1968275"/>
              <a:gd name="connsiteX4" fmla="*/ 422607 w 1298767"/>
              <a:gd name="connsiteY4" fmla="*/ 265316 h 1968275"/>
              <a:gd name="connsiteX5" fmla="*/ 842177 w 1298767"/>
              <a:gd name="connsiteY5" fmla="*/ 67871 h 1968275"/>
              <a:gd name="connsiteX6" fmla="*/ 1175364 w 1298767"/>
              <a:gd name="connsiteY6" fmla="*/ 12340 h 1968275"/>
              <a:gd name="connsiteX7" fmla="*/ 1298767 w 1298767"/>
              <a:gd name="connsiteY7" fmla="*/ 0 h 1968275"/>
              <a:gd name="connsiteX8" fmla="*/ 1292597 w 1298767"/>
              <a:gd name="connsiteY8" fmla="*/ 86382 h 1968275"/>
              <a:gd name="connsiteX9" fmla="*/ 1280257 w 1298767"/>
              <a:gd name="connsiteY9" fmla="*/ 357868 h 1968275"/>
              <a:gd name="connsiteX10" fmla="*/ 1200045 w 1298767"/>
              <a:gd name="connsiteY10" fmla="*/ 629354 h 1968275"/>
              <a:gd name="connsiteX11" fmla="*/ 1008770 w 1298767"/>
              <a:gd name="connsiteY11" fmla="*/ 851479 h 1968275"/>
              <a:gd name="connsiteX12" fmla="*/ 755795 w 1298767"/>
              <a:gd name="connsiteY12" fmla="*/ 1030414 h 1968275"/>
              <a:gd name="connsiteX13" fmla="*/ 484308 w 1298767"/>
              <a:gd name="connsiteY13" fmla="*/ 1258709 h 1968275"/>
              <a:gd name="connsiteX14" fmla="*/ 371703 w 1298767"/>
              <a:gd name="connsiteY14" fmla="*/ 1372471 h 1968275"/>
              <a:gd name="connsiteX15" fmla="*/ 321700 w 1298767"/>
              <a:gd name="connsiteY15" fmla="*/ 1430870 h 1968275"/>
              <a:gd name="connsiteX16" fmla="*/ 306328 w 1298767"/>
              <a:gd name="connsiteY16" fmla="*/ 1354609 h 1968275"/>
              <a:gd name="connsiteX17" fmla="*/ 279508 w 1298767"/>
              <a:gd name="connsiteY17" fmla="*/ 1179710 h 1968275"/>
              <a:gd name="connsiteX18" fmla="*/ 251034 w 1298767"/>
              <a:gd name="connsiteY18" fmla="*/ 871159 h 1968275"/>
              <a:gd name="connsiteX19" fmla="*/ 186998 w 1298767"/>
              <a:gd name="connsiteY19" fmla="*/ 657852 h 1968275"/>
              <a:gd name="connsiteX20" fmla="*/ 162614 w 1298767"/>
              <a:gd name="connsiteY20" fmla="*/ 610560 h 196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98767" h="1968275">
                <a:moveTo>
                  <a:pt x="0" y="1862981"/>
                </a:moveTo>
                <a:lnTo>
                  <a:pt x="37031" y="1890575"/>
                </a:lnTo>
                <a:lnTo>
                  <a:pt x="3037" y="1968275"/>
                </a:lnTo>
                <a:close/>
                <a:moveTo>
                  <a:pt x="190359" y="553240"/>
                </a:moveTo>
                <a:cubicBezTo>
                  <a:pt x="253892" y="439044"/>
                  <a:pt x="333911" y="340900"/>
                  <a:pt x="422607" y="265316"/>
                </a:cubicBezTo>
                <a:cubicBezTo>
                  <a:pt x="540868" y="164537"/>
                  <a:pt x="682781" y="113119"/>
                  <a:pt x="842177" y="67871"/>
                </a:cubicBezTo>
                <a:lnTo>
                  <a:pt x="1175364" y="12340"/>
                </a:lnTo>
                <a:cubicBezTo>
                  <a:pt x="1251463" y="1028"/>
                  <a:pt x="1275115" y="514"/>
                  <a:pt x="1298767" y="0"/>
                </a:cubicBezTo>
                <a:cubicBezTo>
                  <a:pt x="1296710" y="28794"/>
                  <a:pt x="1295682" y="26737"/>
                  <a:pt x="1292597" y="86382"/>
                </a:cubicBezTo>
                <a:cubicBezTo>
                  <a:pt x="1289512" y="146027"/>
                  <a:pt x="1295682" y="267373"/>
                  <a:pt x="1280257" y="357868"/>
                </a:cubicBezTo>
                <a:cubicBezTo>
                  <a:pt x="1264831" y="448363"/>
                  <a:pt x="1245293" y="547086"/>
                  <a:pt x="1200045" y="629354"/>
                </a:cubicBezTo>
                <a:cubicBezTo>
                  <a:pt x="1154797" y="711623"/>
                  <a:pt x="1082812" y="784636"/>
                  <a:pt x="1008770" y="851479"/>
                </a:cubicBezTo>
                <a:cubicBezTo>
                  <a:pt x="934729" y="918323"/>
                  <a:pt x="843205" y="962542"/>
                  <a:pt x="755795" y="1030414"/>
                </a:cubicBezTo>
                <a:cubicBezTo>
                  <a:pt x="668384" y="1098285"/>
                  <a:pt x="565549" y="1181582"/>
                  <a:pt x="484308" y="1258709"/>
                </a:cubicBezTo>
                <a:cubicBezTo>
                  <a:pt x="443688" y="1297272"/>
                  <a:pt x="406924" y="1334293"/>
                  <a:pt x="371703" y="1372471"/>
                </a:cubicBezTo>
                <a:lnTo>
                  <a:pt x="321700" y="1430870"/>
                </a:lnTo>
                <a:lnTo>
                  <a:pt x="306328" y="1354609"/>
                </a:lnTo>
                <a:cubicBezTo>
                  <a:pt x="295993" y="1294613"/>
                  <a:pt x="287044" y="1234527"/>
                  <a:pt x="279508" y="1179710"/>
                </a:cubicBezTo>
                <a:cubicBezTo>
                  <a:pt x="264434" y="1070074"/>
                  <a:pt x="271901" y="968703"/>
                  <a:pt x="251034" y="871159"/>
                </a:cubicBezTo>
                <a:cubicBezTo>
                  <a:pt x="235384" y="798001"/>
                  <a:pt x="216149" y="724110"/>
                  <a:pt x="186998" y="657852"/>
                </a:cubicBezTo>
                <a:lnTo>
                  <a:pt x="162614" y="610560"/>
                </a:lnTo>
                <a:close/>
              </a:path>
            </a:pathLst>
          </a:custGeom>
          <a:solidFill>
            <a:schemeClr val="accent1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tIns="0" bIns="684000" anchor="ctr"/>
          <a:lstStyle/>
          <a:p>
            <a:pPr algn="ctr" eaLnBrk="1" hangingPunct="1">
              <a:defRPr/>
            </a:pPr>
            <a:r>
              <a:rPr lang="en-US" altLang="zh-CN" kern="0" dirty="0">
                <a:solidFill>
                  <a:srgbClr val="FFFFFF"/>
                </a:solidFill>
                <a:latin typeface="Stencil Std" panose="04020904080802020404" pitchFamily="82" charset="0"/>
              </a:rPr>
              <a:t>3</a:t>
            </a:r>
            <a:endParaRPr lang="zh-CN" altLang="en-US" kern="0" dirty="0">
              <a:solidFill>
                <a:srgbClr val="FFFFFF"/>
              </a:solidFill>
              <a:latin typeface="Stencil Std" panose="04020904080802020404" pitchFamily="82" charset="0"/>
            </a:endParaRPr>
          </a:p>
        </p:txBody>
      </p:sp>
      <p:sp>
        <p:nvSpPr>
          <p:cNvPr id="5" name="MH_SubTitle_4">
            <a:extLst>
              <a:ext uri="{FF2B5EF4-FFF2-40B4-BE49-F238E27FC236}">
                <a16:creationId xmlns:a16="http://schemas.microsoft.com/office/drawing/2014/main" id="{F9F4FF6A-6F7D-4F70-B519-EE894E1AC7CA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429376" y="4900613"/>
            <a:ext cx="1323975" cy="798512"/>
          </a:xfrm>
          <a:prstGeom prst="rect">
            <a:avLst/>
          </a:prstGeom>
          <a:noFill/>
        </p:spPr>
        <p:txBody>
          <a:bodyPr lIns="121917" tIns="60958" rIns="121917" bIns="60958" anchor="ctr">
            <a:normAutofit/>
          </a:bodyPr>
          <a:lstStyle/>
          <a:p>
            <a:pPr>
              <a:defRPr/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</a:rPr>
              <a:t>点击输入替换内容</a:t>
            </a:r>
            <a:r>
              <a: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</a:rPr>
              <a:t>A</a:t>
            </a: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</a:rPr>
              <a:t>尚设计</a:t>
            </a:r>
            <a:endParaRPr lang="en-US" altLang="zh-CN" sz="1400" dirty="0"/>
          </a:p>
        </p:txBody>
      </p:sp>
      <p:sp>
        <p:nvSpPr>
          <p:cNvPr id="6" name="MH_SubTitle_1">
            <a:extLst>
              <a:ext uri="{FF2B5EF4-FFF2-40B4-BE49-F238E27FC236}">
                <a16:creationId xmlns:a16="http://schemas.microsoft.com/office/drawing/2014/main" id="{EC9A5CFE-39E9-4BCF-8C4D-3D1CD68C3FA0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435475" y="1614488"/>
            <a:ext cx="1322388" cy="798512"/>
          </a:xfrm>
          <a:prstGeom prst="rect">
            <a:avLst/>
          </a:prstGeom>
          <a:noFill/>
        </p:spPr>
        <p:txBody>
          <a:bodyPr lIns="121917" tIns="60958" rIns="121917" bIns="60958" anchor="ctr">
            <a:normAutofit/>
          </a:bodyPr>
          <a:lstStyle/>
          <a:p>
            <a:pPr>
              <a:defRPr/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</a:rPr>
              <a:t>点击输入替换内容</a:t>
            </a:r>
            <a:r>
              <a: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</a:rPr>
              <a:t>A</a:t>
            </a: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</a:rPr>
              <a:t>尚设计</a:t>
            </a:r>
            <a:endParaRPr lang="en-US" altLang="zh-CN" sz="1400" dirty="0"/>
          </a:p>
        </p:txBody>
      </p:sp>
      <p:sp>
        <p:nvSpPr>
          <p:cNvPr id="7" name="MH_SubTitle_6">
            <a:extLst>
              <a:ext uri="{FF2B5EF4-FFF2-40B4-BE49-F238E27FC236}">
                <a16:creationId xmlns:a16="http://schemas.microsoft.com/office/drawing/2014/main" id="{BF2FFD15-F230-4A8E-9549-E70CB914BBFF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3128964" y="3429001"/>
            <a:ext cx="1322387" cy="798513"/>
          </a:xfrm>
          <a:prstGeom prst="rect">
            <a:avLst/>
          </a:prstGeom>
          <a:noFill/>
        </p:spPr>
        <p:txBody>
          <a:bodyPr lIns="121917" tIns="60958" rIns="121917" bIns="60958" anchor="ctr">
            <a:normAutofit/>
          </a:bodyPr>
          <a:lstStyle/>
          <a:p>
            <a:pPr>
              <a:defRPr/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</a:rPr>
              <a:t>点击输入替换内容</a:t>
            </a:r>
            <a:r>
              <a: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</a:rPr>
              <a:t>A</a:t>
            </a: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</a:rPr>
              <a:t>尚设计</a:t>
            </a:r>
            <a:endParaRPr lang="en-US" altLang="zh-CN" sz="1400" dirty="0"/>
          </a:p>
        </p:txBody>
      </p:sp>
      <p:sp>
        <p:nvSpPr>
          <p:cNvPr id="8" name="MH_SubTitle_3">
            <a:extLst>
              <a:ext uri="{FF2B5EF4-FFF2-40B4-BE49-F238E27FC236}">
                <a16:creationId xmlns:a16="http://schemas.microsoft.com/office/drawing/2014/main" id="{7D432E37-DE95-4FB5-9F40-CC2C02A91930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7766050" y="3038476"/>
            <a:ext cx="1322388" cy="798513"/>
          </a:xfrm>
          <a:prstGeom prst="rect">
            <a:avLst/>
          </a:prstGeom>
          <a:noFill/>
        </p:spPr>
        <p:txBody>
          <a:bodyPr lIns="121917" tIns="60958" rIns="121917" bIns="60958" anchor="ctr">
            <a:normAutofit/>
          </a:bodyPr>
          <a:lstStyle/>
          <a:p>
            <a:pPr>
              <a:defRPr/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</a:rPr>
              <a:t>点击输入替换内容</a:t>
            </a:r>
            <a:r>
              <a: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</a:rPr>
              <a:t>A</a:t>
            </a: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</a:rPr>
              <a:t>尚设计</a:t>
            </a:r>
            <a:endParaRPr lang="en-US" altLang="zh-CN" sz="1400" dirty="0"/>
          </a:p>
        </p:txBody>
      </p:sp>
      <p:sp>
        <p:nvSpPr>
          <p:cNvPr id="9" name="MH_SubTitle_2">
            <a:extLst>
              <a:ext uri="{FF2B5EF4-FFF2-40B4-BE49-F238E27FC236}">
                <a16:creationId xmlns:a16="http://schemas.microsoft.com/office/drawing/2014/main" id="{102FDD04-C31B-48CF-9690-59B6C818ED89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6773864" y="1722438"/>
            <a:ext cx="1323975" cy="798512"/>
          </a:xfrm>
          <a:prstGeom prst="rect">
            <a:avLst/>
          </a:prstGeom>
          <a:noFill/>
        </p:spPr>
        <p:txBody>
          <a:bodyPr lIns="121917" tIns="60958" rIns="121917" bIns="60958" anchor="ctr">
            <a:normAutofit/>
          </a:bodyPr>
          <a:lstStyle/>
          <a:p>
            <a:pPr>
              <a:defRPr/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</a:rPr>
              <a:t>点击输入替换内容</a:t>
            </a:r>
            <a:r>
              <a: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</a:rPr>
              <a:t>A</a:t>
            </a: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</a:rPr>
              <a:t>尚设计</a:t>
            </a:r>
            <a:endParaRPr lang="en-US" altLang="zh-CN" sz="1400" dirty="0"/>
          </a:p>
        </p:txBody>
      </p:sp>
      <p:sp>
        <p:nvSpPr>
          <p:cNvPr id="10" name="MH_Other_4">
            <a:extLst>
              <a:ext uri="{FF2B5EF4-FFF2-40B4-BE49-F238E27FC236}">
                <a16:creationId xmlns:a16="http://schemas.microsoft.com/office/drawing/2014/main" id="{211F36CB-83F2-4CEF-97B7-609799C5C116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5600700" y="2116139"/>
            <a:ext cx="1136650" cy="1431925"/>
          </a:xfrm>
          <a:custGeom>
            <a:avLst/>
            <a:gdLst>
              <a:gd name="connsiteX0" fmla="*/ 1136153 w 1136153"/>
              <a:gd name="connsiteY0" fmla="*/ 0 h 1430869"/>
              <a:gd name="connsiteX1" fmla="*/ 1129983 w 1136153"/>
              <a:gd name="connsiteY1" fmla="*/ 86382 h 1430869"/>
              <a:gd name="connsiteX2" fmla="*/ 1117643 w 1136153"/>
              <a:gd name="connsiteY2" fmla="*/ 357868 h 1430869"/>
              <a:gd name="connsiteX3" fmla="*/ 1037431 w 1136153"/>
              <a:gd name="connsiteY3" fmla="*/ 629355 h 1430869"/>
              <a:gd name="connsiteX4" fmla="*/ 846157 w 1136153"/>
              <a:gd name="connsiteY4" fmla="*/ 851480 h 1430869"/>
              <a:gd name="connsiteX5" fmla="*/ 593181 w 1136153"/>
              <a:gd name="connsiteY5" fmla="*/ 1030414 h 1430869"/>
              <a:gd name="connsiteX6" fmla="*/ 321695 w 1136153"/>
              <a:gd name="connsiteY6" fmla="*/ 1258709 h 1430869"/>
              <a:gd name="connsiteX7" fmla="*/ 209090 w 1136153"/>
              <a:gd name="connsiteY7" fmla="*/ 1372471 h 1430869"/>
              <a:gd name="connsiteX8" fmla="*/ 159087 w 1136153"/>
              <a:gd name="connsiteY8" fmla="*/ 1430869 h 1430869"/>
              <a:gd name="connsiteX9" fmla="*/ 143715 w 1136153"/>
              <a:gd name="connsiteY9" fmla="*/ 1354609 h 1430869"/>
              <a:gd name="connsiteX10" fmla="*/ 116895 w 1136153"/>
              <a:gd name="connsiteY10" fmla="*/ 1179710 h 1430869"/>
              <a:gd name="connsiteX11" fmla="*/ 88421 w 1136153"/>
              <a:gd name="connsiteY11" fmla="*/ 871159 h 1430869"/>
              <a:gd name="connsiteX12" fmla="*/ 24385 w 1136153"/>
              <a:gd name="connsiteY12" fmla="*/ 657852 h 1430869"/>
              <a:gd name="connsiteX13" fmla="*/ 0 w 1136153"/>
              <a:gd name="connsiteY13" fmla="*/ 610560 h 1430869"/>
              <a:gd name="connsiteX14" fmla="*/ 27745 w 1136153"/>
              <a:gd name="connsiteY14" fmla="*/ 553240 h 1430869"/>
              <a:gd name="connsiteX15" fmla="*/ 259993 w 1136153"/>
              <a:gd name="connsiteY15" fmla="*/ 265316 h 1430869"/>
              <a:gd name="connsiteX16" fmla="*/ 679563 w 1136153"/>
              <a:gd name="connsiteY16" fmla="*/ 67872 h 1430869"/>
              <a:gd name="connsiteX17" fmla="*/ 1012750 w 1136153"/>
              <a:gd name="connsiteY17" fmla="*/ 12340 h 1430869"/>
              <a:gd name="connsiteX18" fmla="*/ 1136153 w 1136153"/>
              <a:gd name="connsiteY18" fmla="*/ 0 h 1430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36153" h="1430869">
                <a:moveTo>
                  <a:pt x="1136153" y="0"/>
                </a:moveTo>
                <a:cubicBezTo>
                  <a:pt x="1134096" y="28794"/>
                  <a:pt x="1133068" y="26737"/>
                  <a:pt x="1129983" y="86382"/>
                </a:cubicBezTo>
                <a:cubicBezTo>
                  <a:pt x="1126898" y="146027"/>
                  <a:pt x="1133068" y="267373"/>
                  <a:pt x="1117643" y="357868"/>
                </a:cubicBezTo>
                <a:cubicBezTo>
                  <a:pt x="1102217" y="448364"/>
                  <a:pt x="1082679" y="547086"/>
                  <a:pt x="1037431" y="629355"/>
                </a:cubicBezTo>
                <a:cubicBezTo>
                  <a:pt x="992183" y="711623"/>
                  <a:pt x="920198" y="784636"/>
                  <a:pt x="846157" y="851480"/>
                </a:cubicBezTo>
                <a:cubicBezTo>
                  <a:pt x="772115" y="918323"/>
                  <a:pt x="680591" y="962542"/>
                  <a:pt x="593181" y="1030414"/>
                </a:cubicBezTo>
                <a:cubicBezTo>
                  <a:pt x="505770" y="1098285"/>
                  <a:pt x="402935" y="1181582"/>
                  <a:pt x="321695" y="1258709"/>
                </a:cubicBezTo>
                <a:cubicBezTo>
                  <a:pt x="281075" y="1297272"/>
                  <a:pt x="244311" y="1334293"/>
                  <a:pt x="209090" y="1372471"/>
                </a:cubicBezTo>
                <a:lnTo>
                  <a:pt x="159087" y="1430869"/>
                </a:lnTo>
                <a:lnTo>
                  <a:pt x="143715" y="1354609"/>
                </a:lnTo>
                <a:cubicBezTo>
                  <a:pt x="133380" y="1294613"/>
                  <a:pt x="124432" y="1234528"/>
                  <a:pt x="116895" y="1179710"/>
                </a:cubicBezTo>
                <a:cubicBezTo>
                  <a:pt x="101821" y="1070075"/>
                  <a:pt x="109288" y="968703"/>
                  <a:pt x="88421" y="871159"/>
                </a:cubicBezTo>
                <a:cubicBezTo>
                  <a:pt x="72771" y="798002"/>
                  <a:pt x="53536" y="724111"/>
                  <a:pt x="24385" y="657852"/>
                </a:cubicBezTo>
                <a:lnTo>
                  <a:pt x="0" y="610560"/>
                </a:lnTo>
                <a:lnTo>
                  <a:pt x="27745" y="553240"/>
                </a:lnTo>
                <a:cubicBezTo>
                  <a:pt x="91278" y="439044"/>
                  <a:pt x="171298" y="340900"/>
                  <a:pt x="259993" y="265316"/>
                </a:cubicBezTo>
                <a:cubicBezTo>
                  <a:pt x="378254" y="164537"/>
                  <a:pt x="520167" y="113119"/>
                  <a:pt x="679563" y="67872"/>
                </a:cubicBezTo>
                <a:lnTo>
                  <a:pt x="1012750" y="12340"/>
                </a:lnTo>
                <a:cubicBezTo>
                  <a:pt x="1088849" y="1028"/>
                  <a:pt x="1112501" y="514"/>
                  <a:pt x="1136153" y="0"/>
                </a:cubicBezTo>
                <a:close/>
              </a:path>
            </a:pathLst>
          </a:custGeom>
          <a:solidFill>
            <a:schemeClr val="accent1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tIns="0" bIns="252000" anchor="ctr"/>
          <a:lstStyle/>
          <a:p>
            <a:pPr algn="ctr" eaLnBrk="1" hangingPunct="1">
              <a:defRPr/>
            </a:pPr>
            <a:r>
              <a:rPr lang="en-US" altLang="zh-CN" kern="0" dirty="0">
                <a:solidFill>
                  <a:srgbClr val="FFFFFF"/>
                </a:solidFill>
                <a:latin typeface="Stencil Std" panose="04020904080802020404" pitchFamily="82" charset="0"/>
              </a:rPr>
              <a:t>2</a:t>
            </a:r>
            <a:endParaRPr lang="zh-CN" altLang="en-US" kern="0" dirty="0">
              <a:solidFill>
                <a:srgbClr val="FFFFFF"/>
              </a:solidFill>
              <a:latin typeface="Stencil Std" panose="04020904080802020404" pitchFamily="82" charset="0"/>
            </a:endParaRPr>
          </a:p>
        </p:txBody>
      </p:sp>
      <p:sp>
        <p:nvSpPr>
          <p:cNvPr id="11" name="MH_Other_5">
            <a:extLst>
              <a:ext uri="{FF2B5EF4-FFF2-40B4-BE49-F238E27FC236}">
                <a16:creationId xmlns:a16="http://schemas.microsoft.com/office/drawing/2014/main" id="{C3DB5B69-A651-4161-85EE-632FFDA9752E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 rot="18000000">
            <a:off x="4899026" y="2465388"/>
            <a:ext cx="1136650" cy="1431925"/>
          </a:xfrm>
          <a:custGeom>
            <a:avLst/>
            <a:gdLst>
              <a:gd name="connsiteX0" fmla="*/ 1136153 w 1136153"/>
              <a:gd name="connsiteY0" fmla="*/ 0 h 1430869"/>
              <a:gd name="connsiteX1" fmla="*/ 1129983 w 1136153"/>
              <a:gd name="connsiteY1" fmla="*/ 86382 h 1430869"/>
              <a:gd name="connsiteX2" fmla="*/ 1117643 w 1136153"/>
              <a:gd name="connsiteY2" fmla="*/ 357868 h 1430869"/>
              <a:gd name="connsiteX3" fmla="*/ 1037431 w 1136153"/>
              <a:gd name="connsiteY3" fmla="*/ 629354 h 1430869"/>
              <a:gd name="connsiteX4" fmla="*/ 846157 w 1136153"/>
              <a:gd name="connsiteY4" fmla="*/ 851479 h 1430869"/>
              <a:gd name="connsiteX5" fmla="*/ 593181 w 1136153"/>
              <a:gd name="connsiteY5" fmla="*/ 1030413 h 1430869"/>
              <a:gd name="connsiteX6" fmla="*/ 321694 w 1136153"/>
              <a:gd name="connsiteY6" fmla="*/ 1258709 h 1430869"/>
              <a:gd name="connsiteX7" fmla="*/ 209089 w 1136153"/>
              <a:gd name="connsiteY7" fmla="*/ 1372471 h 1430869"/>
              <a:gd name="connsiteX8" fmla="*/ 159087 w 1136153"/>
              <a:gd name="connsiteY8" fmla="*/ 1430869 h 1430869"/>
              <a:gd name="connsiteX9" fmla="*/ 143715 w 1136153"/>
              <a:gd name="connsiteY9" fmla="*/ 1354609 h 1430869"/>
              <a:gd name="connsiteX10" fmla="*/ 116895 w 1136153"/>
              <a:gd name="connsiteY10" fmla="*/ 1179710 h 1430869"/>
              <a:gd name="connsiteX11" fmla="*/ 88421 w 1136153"/>
              <a:gd name="connsiteY11" fmla="*/ 871159 h 1430869"/>
              <a:gd name="connsiteX12" fmla="*/ 24384 w 1136153"/>
              <a:gd name="connsiteY12" fmla="*/ 657852 h 1430869"/>
              <a:gd name="connsiteX13" fmla="*/ 0 w 1136153"/>
              <a:gd name="connsiteY13" fmla="*/ 610560 h 1430869"/>
              <a:gd name="connsiteX14" fmla="*/ 27745 w 1136153"/>
              <a:gd name="connsiteY14" fmla="*/ 553240 h 1430869"/>
              <a:gd name="connsiteX15" fmla="*/ 259993 w 1136153"/>
              <a:gd name="connsiteY15" fmla="*/ 265316 h 1430869"/>
              <a:gd name="connsiteX16" fmla="*/ 679563 w 1136153"/>
              <a:gd name="connsiteY16" fmla="*/ 67872 h 1430869"/>
              <a:gd name="connsiteX17" fmla="*/ 1012750 w 1136153"/>
              <a:gd name="connsiteY17" fmla="*/ 12340 h 1430869"/>
              <a:gd name="connsiteX18" fmla="*/ 1136153 w 1136153"/>
              <a:gd name="connsiteY18" fmla="*/ 0 h 1430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36153" h="1430869">
                <a:moveTo>
                  <a:pt x="1136153" y="0"/>
                </a:moveTo>
                <a:cubicBezTo>
                  <a:pt x="1134096" y="28794"/>
                  <a:pt x="1133068" y="26737"/>
                  <a:pt x="1129983" y="86382"/>
                </a:cubicBezTo>
                <a:cubicBezTo>
                  <a:pt x="1126898" y="146027"/>
                  <a:pt x="1133068" y="267373"/>
                  <a:pt x="1117643" y="357868"/>
                </a:cubicBezTo>
                <a:cubicBezTo>
                  <a:pt x="1102217" y="448364"/>
                  <a:pt x="1082679" y="547086"/>
                  <a:pt x="1037431" y="629354"/>
                </a:cubicBezTo>
                <a:cubicBezTo>
                  <a:pt x="992183" y="711623"/>
                  <a:pt x="920198" y="784636"/>
                  <a:pt x="846157" y="851479"/>
                </a:cubicBezTo>
                <a:cubicBezTo>
                  <a:pt x="772115" y="918323"/>
                  <a:pt x="680591" y="962542"/>
                  <a:pt x="593181" y="1030413"/>
                </a:cubicBezTo>
                <a:cubicBezTo>
                  <a:pt x="505770" y="1098285"/>
                  <a:pt x="402934" y="1181582"/>
                  <a:pt x="321694" y="1258709"/>
                </a:cubicBezTo>
                <a:cubicBezTo>
                  <a:pt x="281075" y="1297272"/>
                  <a:pt x="244311" y="1334293"/>
                  <a:pt x="209089" y="1372471"/>
                </a:cubicBezTo>
                <a:lnTo>
                  <a:pt x="159087" y="1430869"/>
                </a:lnTo>
                <a:lnTo>
                  <a:pt x="143715" y="1354609"/>
                </a:lnTo>
                <a:cubicBezTo>
                  <a:pt x="133380" y="1294613"/>
                  <a:pt x="124431" y="1234527"/>
                  <a:pt x="116895" y="1179710"/>
                </a:cubicBezTo>
                <a:cubicBezTo>
                  <a:pt x="101821" y="1070075"/>
                  <a:pt x="109288" y="968703"/>
                  <a:pt x="88421" y="871159"/>
                </a:cubicBezTo>
                <a:cubicBezTo>
                  <a:pt x="72771" y="798002"/>
                  <a:pt x="53536" y="724111"/>
                  <a:pt x="24384" y="657852"/>
                </a:cubicBezTo>
                <a:lnTo>
                  <a:pt x="0" y="610560"/>
                </a:lnTo>
                <a:lnTo>
                  <a:pt x="27745" y="553240"/>
                </a:lnTo>
                <a:cubicBezTo>
                  <a:pt x="91278" y="439044"/>
                  <a:pt x="171297" y="340900"/>
                  <a:pt x="259993" y="265316"/>
                </a:cubicBezTo>
                <a:cubicBezTo>
                  <a:pt x="378254" y="164537"/>
                  <a:pt x="520167" y="113119"/>
                  <a:pt x="679563" y="67872"/>
                </a:cubicBezTo>
                <a:lnTo>
                  <a:pt x="1012750" y="12340"/>
                </a:lnTo>
                <a:cubicBezTo>
                  <a:pt x="1088849" y="1028"/>
                  <a:pt x="1112501" y="514"/>
                  <a:pt x="1136153" y="0"/>
                </a:cubicBezTo>
                <a:close/>
              </a:path>
            </a:pathLst>
          </a:custGeom>
          <a:solidFill>
            <a:schemeClr val="accent1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tIns="0" bIns="252000" anchor="ctr"/>
          <a:lstStyle/>
          <a:p>
            <a:pPr algn="ctr" eaLnBrk="1" hangingPunct="1">
              <a:defRPr/>
            </a:pPr>
            <a:r>
              <a:rPr lang="en-US" altLang="zh-CN" kern="0" dirty="0">
                <a:solidFill>
                  <a:srgbClr val="FFFFFF"/>
                </a:solidFill>
                <a:latin typeface="Stencil Std" panose="04020904080802020404" pitchFamily="82" charset="0"/>
              </a:rPr>
              <a:t>1</a:t>
            </a:r>
            <a:endParaRPr lang="zh-CN" altLang="en-US" kern="0" dirty="0">
              <a:solidFill>
                <a:srgbClr val="FFFFFF"/>
              </a:solidFill>
              <a:latin typeface="Stencil Std" panose="04020904080802020404" pitchFamily="82" charset="0"/>
            </a:endParaRPr>
          </a:p>
        </p:txBody>
      </p:sp>
      <p:sp>
        <p:nvSpPr>
          <p:cNvPr id="12" name="MH_Other_6">
            <a:extLst>
              <a:ext uri="{FF2B5EF4-FFF2-40B4-BE49-F238E27FC236}">
                <a16:creationId xmlns:a16="http://schemas.microsoft.com/office/drawing/2014/main" id="{E7FA7E02-3D6E-457C-B850-E5E86748007A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 rot="14400000">
            <a:off x="4791076" y="3235326"/>
            <a:ext cx="1135062" cy="1430337"/>
          </a:xfrm>
          <a:custGeom>
            <a:avLst/>
            <a:gdLst>
              <a:gd name="connsiteX0" fmla="*/ 1037431 w 1136153"/>
              <a:gd name="connsiteY0" fmla="*/ 629354 h 1430870"/>
              <a:gd name="connsiteX1" fmla="*/ 846156 w 1136153"/>
              <a:gd name="connsiteY1" fmla="*/ 851479 h 1430870"/>
              <a:gd name="connsiteX2" fmla="*/ 593181 w 1136153"/>
              <a:gd name="connsiteY2" fmla="*/ 1030414 h 1430870"/>
              <a:gd name="connsiteX3" fmla="*/ 321694 w 1136153"/>
              <a:gd name="connsiteY3" fmla="*/ 1258709 h 1430870"/>
              <a:gd name="connsiteX4" fmla="*/ 209089 w 1136153"/>
              <a:gd name="connsiteY4" fmla="*/ 1372471 h 1430870"/>
              <a:gd name="connsiteX5" fmla="*/ 159087 w 1136153"/>
              <a:gd name="connsiteY5" fmla="*/ 1430870 h 1430870"/>
              <a:gd name="connsiteX6" fmla="*/ 143715 w 1136153"/>
              <a:gd name="connsiteY6" fmla="*/ 1354609 h 1430870"/>
              <a:gd name="connsiteX7" fmla="*/ 116894 w 1136153"/>
              <a:gd name="connsiteY7" fmla="*/ 1179710 h 1430870"/>
              <a:gd name="connsiteX8" fmla="*/ 88421 w 1136153"/>
              <a:gd name="connsiteY8" fmla="*/ 871159 h 1430870"/>
              <a:gd name="connsiteX9" fmla="*/ 24384 w 1136153"/>
              <a:gd name="connsiteY9" fmla="*/ 657852 h 1430870"/>
              <a:gd name="connsiteX10" fmla="*/ 0 w 1136153"/>
              <a:gd name="connsiteY10" fmla="*/ 610560 h 1430870"/>
              <a:gd name="connsiteX11" fmla="*/ 27745 w 1136153"/>
              <a:gd name="connsiteY11" fmla="*/ 553240 h 1430870"/>
              <a:gd name="connsiteX12" fmla="*/ 259993 w 1136153"/>
              <a:gd name="connsiteY12" fmla="*/ 265316 h 1430870"/>
              <a:gd name="connsiteX13" fmla="*/ 679563 w 1136153"/>
              <a:gd name="connsiteY13" fmla="*/ 67872 h 1430870"/>
              <a:gd name="connsiteX14" fmla="*/ 1012750 w 1136153"/>
              <a:gd name="connsiteY14" fmla="*/ 12340 h 1430870"/>
              <a:gd name="connsiteX15" fmla="*/ 1136153 w 1136153"/>
              <a:gd name="connsiteY15" fmla="*/ 0 h 1430870"/>
              <a:gd name="connsiteX16" fmla="*/ 1129983 w 1136153"/>
              <a:gd name="connsiteY16" fmla="*/ 86382 h 1430870"/>
              <a:gd name="connsiteX17" fmla="*/ 1117643 w 1136153"/>
              <a:gd name="connsiteY17" fmla="*/ 357868 h 1430870"/>
              <a:gd name="connsiteX18" fmla="*/ 1037431 w 1136153"/>
              <a:gd name="connsiteY18" fmla="*/ 629354 h 1430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36153" h="1430870">
                <a:moveTo>
                  <a:pt x="1037431" y="629354"/>
                </a:moveTo>
                <a:cubicBezTo>
                  <a:pt x="992183" y="711623"/>
                  <a:pt x="920198" y="784636"/>
                  <a:pt x="846156" y="851479"/>
                </a:cubicBezTo>
                <a:cubicBezTo>
                  <a:pt x="772115" y="918323"/>
                  <a:pt x="680591" y="962542"/>
                  <a:pt x="593181" y="1030414"/>
                </a:cubicBezTo>
                <a:cubicBezTo>
                  <a:pt x="505770" y="1098285"/>
                  <a:pt x="402935" y="1181582"/>
                  <a:pt x="321694" y="1258709"/>
                </a:cubicBezTo>
                <a:cubicBezTo>
                  <a:pt x="281074" y="1297272"/>
                  <a:pt x="244310" y="1334293"/>
                  <a:pt x="209089" y="1372471"/>
                </a:cubicBezTo>
                <a:lnTo>
                  <a:pt x="159087" y="1430870"/>
                </a:lnTo>
                <a:lnTo>
                  <a:pt x="143715" y="1354609"/>
                </a:lnTo>
                <a:cubicBezTo>
                  <a:pt x="133379" y="1294613"/>
                  <a:pt x="124431" y="1234528"/>
                  <a:pt x="116894" y="1179710"/>
                </a:cubicBezTo>
                <a:cubicBezTo>
                  <a:pt x="101821" y="1070075"/>
                  <a:pt x="109288" y="968703"/>
                  <a:pt x="88421" y="871159"/>
                </a:cubicBezTo>
                <a:cubicBezTo>
                  <a:pt x="72771" y="798002"/>
                  <a:pt x="53536" y="724111"/>
                  <a:pt x="24384" y="657852"/>
                </a:cubicBezTo>
                <a:lnTo>
                  <a:pt x="0" y="610560"/>
                </a:lnTo>
                <a:lnTo>
                  <a:pt x="27745" y="553240"/>
                </a:lnTo>
                <a:cubicBezTo>
                  <a:pt x="91278" y="439044"/>
                  <a:pt x="171297" y="340900"/>
                  <a:pt x="259993" y="265316"/>
                </a:cubicBezTo>
                <a:cubicBezTo>
                  <a:pt x="378254" y="164537"/>
                  <a:pt x="520167" y="113119"/>
                  <a:pt x="679563" y="67872"/>
                </a:cubicBezTo>
                <a:lnTo>
                  <a:pt x="1012750" y="12340"/>
                </a:lnTo>
                <a:cubicBezTo>
                  <a:pt x="1088849" y="1028"/>
                  <a:pt x="1112501" y="514"/>
                  <a:pt x="1136153" y="0"/>
                </a:cubicBezTo>
                <a:cubicBezTo>
                  <a:pt x="1134096" y="28794"/>
                  <a:pt x="1133068" y="26737"/>
                  <a:pt x="1129983" y="86382"/>
                </a:cubicBezTo>
                <a:cubicBezTo>
                  <a:pt x="1126898" y="146027"/>
                  <a:pt x="1133068" y="267373"/>
                  <a:pt x="1117643" y="357868"/>
                </a:cubicBezTo>
                <a:cubicBezTo>
                  <a:pt x="1102217" y="448363"/>
                  <a:pt x="1082679" y="547086"/>
                  <a:pt x="1037431" y="629354"/>
                </a:cubicBezTo>
                <a:close/>
              </a:path>
            </a:pathLst>
          </a:custGeom>
          <a:solidFill>
            <a:schemeClr val="accent1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tIns="0" bIns="252000" anchor="ctr"/>
          <a:lstStyle/>
          <a:p>
            <a:pPr algn="ctr" eaLnBrk="1" hangingPunct="1">
              <a:defRPr/>
            </a:pPr>
            <a:r>
              <a:rPr lang="en-US" altLang="zh-CN" kern="0" dirty="0">
                <a:solidFill>
                  <a:srgbClr val="FFFFFF"/>
                </a:solidFill>
                <a:latin typeface="Stencil Std" panose="04020904080802020404" pitchFamily="82" charset="0"/>
              </a:rPr>
              <a:t>6</a:t>
            </a:r>
            <a:endParaRPr lang="zh-CN" altLang="en-US" kern="0" dirty="0">
              <a:solidFill>
                <a:srgbClr val="FFFFFF"/>
              </a:solidFill>
              <a:latin typeface="Stencil Std" panose="04020904080802020404" pitchFamily="82" charset="0"/>
            </a:endParaRPr>
          </a:p>
        </p:txBody>
      </p:sp>
      <p:sp>
        <p:nvSpPr>
          <p:cNvPr id="13" name="标题 1">
            <a:extLst>
              <a:ext uri="{FF2B5EF4-FFF2-40B4-BE49-F238E27FC236}">
                <a16:creationId xmlns:a16="http://schemas.microsoft.com/office/drawing/2014/main" id="{2C8B5FE8-2AEA-40B5-9DB7-C2E1946CABD2}"/>
              </a:ext>
            </a:extLst>
          </p:cNvPr>
          <p:cNvSpPr txBox="1">
            <a:spLocks/>
          </p:cNvSpPr>
          <p:nvPr/>
        </p:nvSpPr>
        <p:spPr>
          <a:xfrm>
            <a:off x="723091" y="550790"/>
            <a:ext cx="10630709" cy="699595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543715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/>
              <a:t>工作总结</a:t>
            </a:r>
            <a:endParaRPr lang="zh-CN" altLang="en-US" dirty="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C1B37CE-E4FD-4BF0-ACA5-46EDCAD2D92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6177985"/>
      </p:ext>
    </p:extLst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H_Other_1">
            <a:extLst>
              <a:ext uri="{FF2B5EF4-FFF2-40B4-BE49-F238E27FC236}">
                <a16:creationId xmlns:a16="http://schemas.microsoft.com/office/drawing/2014/main" id="{B773E9AB-C14F-421E-B794-31F26E0E1B0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248026" y="2152650"/>
            <a:ext cx="66675" cy="3238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MH_SubTitle_1">
            <a:extLst>
              <a:ext uri="{FF2B5EF4-FFF2-40B4-BE49-F238E27FC236}">
                <a16:creationId xmlns:a16="http://schemas.microsoft.com/office/drawing/2014/main" id="{8219F569-B3A0-42D6-A5DF-7622D4C1AA76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371851" y="2152650"/>
            <a:ext cx="1133475" cy="3238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1400" dirty="0">
                <a:solidFill>
                  <a:srgbClr val="FFFFFF"/>
                </a:solidFill>
              </a:rPr>
              <a:t>A</a:t>
            </a:r>
            <a:r>
              <a:rPr lang="zh-CN" altLang="en-US" sz="1400" dirty="0">
                <a:solidFill>
                  <a:srgbClr val="FFFFFF"/>
                </a:solidFill>
              </a:rPr>
              <a:t>尚</a:t>
            </a:r>
          </a:p>
        </p:txBody>
      </p:sp>
      <p:sp>
        <p:nvSpPr>
          <p:cNvPr id="4" name="MH_Other_2">
            <a:extLst>
              <a:ext uri="{FF2B5EF4-FFF2-40B4-BE49-F238E27FC236}">
                <a16:creationId xmlns:a16="http://schemas.microsoft.com/office/drawing/2014/main" id="{996C6371-B331-4A32-B7C2-A74099B63FF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248026" y="3422650"/>
            <a:ext cx="66675" cy="3238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MH_SubTitle_3">
            <a:extLst>
              <a:ext uri="{FF2B5EF4-FFF2-40B4-BE49-F238E27FC236}">
                <a16:creationId xmlns:a16="http://schemas.microsoft.com/office/drawing/2014/main" id="{4270C2EA-BB55-4234-96EF-E87B024AC51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371851" y="3422650"/>
            <a:ext cx="1133475" cy="3238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1400" dirty="0">
                <a:solidFill>
                  <a:srgbClr val="FFFFFF"/>
                </a:solidFill>
              </a:rPr>
              <a:t>A</a:t>
            </a:r>
            <a:r>
              <a:rPr lang="zh-CN" altLang="en-US" sz="1400" dirty="0">
                <a:solidFill>
                  <a:srgbClr val="FFFFFF"/>
                </a:solidFill>
              </a:rPr>
              <a:t>尚</a:t>
            </a:r>
          </a:p>
        </p:txBody>
      </p:sp>
      <p:sp>
        <p:nvSpPr>
          <p:cNvPr id="6" name="MH_Other_3">
            <a:extLst>
              <a:ext uri="{FF2B5EF4-FFF2-40B4-BE49-F238E27FC236}">
                <a16:creationId xmlns:a16="http://schemas.microsoft.com/office/drawing/2014/main" id="{9229EFE1-DF0C-4E9D-A8AA-15A2E5967418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3248026" y="4618038"/>
            <a:ext cx="66675" cy="3238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MH_SubTitle_5">
            <a:extLst>
              <a:ext uri="{FF2B5EF4-FFF2-40B4-BE49-F238E27FC236}">
                <a16:creationId xmlns:a16="http://schemas.microsoft.com/office/drawing/2014/main" id="{7AF1F097-C720-4968-917D-ADC9E2CAA1CF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3371851" y="4618038"/>
            <a:ext cx="1133475" cy="3238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1400" dirty="0">
                <a:solidFill>
                  <a:srgbClr val="FFFFFF"/>
                </a:solidFill>
              </a:rPr>
              <a:t>A</a:t>
            </a:r>
            <a:r>
              <a:rPr lang="zh-CN" altLang="en-US" sz="1400" dirty="0">
                <a:solidFill>
                  <a:srgbClr val="FFFFFF"/>
                </a:solidFill>
              </a:rPr>
              <a:t>尚</a:t>
            </a:r>
          </a:p>
        </p:txBody>
      </p:sp>
      <p:sp>
        <p:nvSpPr>
          <p:cNvPr id="8" name="MH_Other_4">
            <a:extLst>
              <a:ext uri="{FF2B5EF4-FFF2-40B4-BE49-F238E27FC236}">
                <a16:creationId xmlns:a16="http://schemas.microsoft.com/office/drawing/2014/main" id="{003272E5-6BE3-41D9-A5A7-E1A43CC9FBAA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6524626" y="2152650"/>
            <a:ext cx="66675" cy="3238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MH_SubTitle_2">
            <a:extLst>
              <a:ext uri="{FF2B5EF4-FFF2-40B4-BE49-F238E27FC236}">
                <a16:creationId xmlns:a16="http://schemas.microsoft.com/office/drawing/2014/main" id="{C6D72475-CEBA-4140-8CDA-47E11345C172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6648451" y="2152650"/>
            <a:ext cx="1133475" cy="3238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1400" dirty="0">
                <a:solidFill>
                  <a:srgbClr val="FFFFFF"/>
                </a:solidFill>
              </a:rPr>
              <a:t>A</a:t>
            </a:r>
            <a:r>
              <a:rPr lang="zh-CN" altLang="en-US" sz="1400" dirty="0">
                <a:solidFill>
                  <a:srgbClr val="FFFFFF"/>
                </a:solidFill>
              </a:rPr>
              <a:t>尚</a:t>
            </a:r>
          </a:p>
        </p:txBody>
      </p:sp>
      <p:sp>
        <p:nvSpPr>
          <p:cNvPr id="10" name="MH_Other_5">
            <a:extLst>
              <a:ext uri="{FF2B5EF4-FFF2-40B4-BE49-F238E27FC236}">
                <a16:creationId xmlns:a16="http://schemas.microsoft.com/office/drawing/2014/main" id="{1275BF09-004A-4027-B312-9E50F9A762C6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6524626" y="3422650"/>
            <a:ext cx="66675" cy="3238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MH_SubTitle_4">
            <a:extLst>
              <a:ext uri="{FF2B5EF4-FFF2-40B4-BE49-F238E27FC236}">
                <a16:creationId xmlns:a16="http://schemas.microsoft.com/office/drawing/2014/main" id="{F641BD0A-B076-44CD-B1DD-96BD75AEC6F2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6648451" y="3422650"/>
            <a:ext cx="1133475" cy="3238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1400" dirty="0">
                <a:solidFill>
                  <a:srgbClr val="FFFFFF"/>
                </a:solidFill>
              </a:rPr>
              <a:t>A</a:t>
            </a:r>
            <a:r>
              <a:rPr lang="zh-CN" altLang="en-US" sz="1400" dirty="0">
                <a:solidFill>
                  <a:srgbClr val="FFFFFF"/>
                </a:solidFill>
              </a:rPr>
              <a:t>尚</a:t>
            </a:r>
          </a:p>
        </p:txBody>
      </p:sp>
      <p:sp>
        <p:nvSpPr>
          <p:cNvPr id="12" name="MH_Other_6">
            <a:extLst>
              <a:ext uri="{FF2B5EF4-FFF2-40B4-BE49-F238E27FC236}">
                <a16:creationId xmlns:a16="http://schemas.microsoft.com/office/drawing/2014/main" id="{FBF55B93-A8BE-40A9-9992-ADF86D51BA51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6524626" y="4618038"/>
            <a:ext cx="66675" cy="3238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MH_SubTitle_6">
            <a:extLst>
              <a:ext uri="{FF2B5EF4-FFF2-40B4-BE49-F238E27FC236}">
                <a16:creationId xmlns:a16="http://schemas.microsoft.com/office/drawing/2014/main" id="{CD46AB8D-9368-4088-B8FF-AF6CEF0F85CD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6648451" y="4618038"/>
            <a:ext cx="1133475" cy="3238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1400" dirty="0">
                <a:solidFill>
                  <a:srgbClr val="FFFFFF"/>
                </a:solidFill>
              </a:rPr>
              <a:t>A</a:t>
            </a:r>
            <a:r>
              <a:rPr lang="zh-CN" altLang="en-US" sz="1400" dirty="0">
                <a:solidFill>
                  <a:srgbClr val="FFFFFF"/>
                </a:solidFill>
              </a:rPr>
              <a:t>尚</a:t>
            </a:r>
          </a:p>
        </p:txBody>
      </p:sp>
      <p:sp>
        <p:nvSpPr>
          <p:cNvPr id="14" name="MH_Text_1">
            <a:extLst>
              <a:ext uri="{FF2B5EF4-FFF2-40B4-BE49-F238E27FC236}">
                <a16:creationId xmlns:a16="http://schemas.microsoft.com/office/drawing/2014/main" id="{6ACE5FF2-AE95-4031-94FB-EE2286AFC09C}"/>
              </a:ext>
            </a:extLst>
          </p:cNvPr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281364" y="2540000"/>
            <a:ext cx="2147887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lang="zh-CN" altLang="en-US" sz="1400" dirty="0">
                <a:latin typeface="Arial" panose="020B0604020202020204" pitchFamily="34" charset="0"/>
              </a:rPr>
              <a:t>点击输入替换内容</a:t>
            </a:r>
            <a:r>
              <a:rPr lang="en-US" altLang="zh-CN" sz="1400" dirty="0">
                <a:latin typeface="Arial" panose="020B0604020202020204" pitchFamily="34" charset="0"/>
              </a:rPr>
              <a:t>A</a:t>
            </a:r>
            <a:r>
              <a:rPr lang="zh-CN" altLang="en-US" sz="1400" dirty="0">
                <a:latin typeface="Arial" panose="020B0604020202020204" pitchFamily="34" charset="0"/>
              </a:rPr>
              <a:t>尚设计</a:t>
            </a:r>
            <a:endParaRPr lang="zh-CN" altLang="en-US" sz="1400" dirty="0">
              <a:latin typeface="+mn-lt"/>
              <a:ea typeface="+mn-ea"/>
            </a:endParaRPr>
          </a:p>
        </p:txBody>
      </p:sp>
      <p:sp>
        <p:nvSpPr>
          <p:cNvPr id="15" name="MH_Text_3">
            <a:extLst>
              <a:ext uri="{FF2B5EF4-FFF2-40B4-BE49-F238E27FC236}">
                <a16:creationId xmlns:a16="http://schemas.microsoft.com/office/drawing/2014/main" id="{463CED81-0E79-476F-8D0D-E88F7868564A}"/>
              </a:ext>
            </a:extLst>
          </p:cNvPr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3281364" y="3813175"/>
            <a:ext cx="2147887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lang="zh-CN" altLang="en-US" sz="1400" dirty="0">
                <a:latin typeface="Arial" panose="020B0604020202020204" pitchFamily="34" charset="0"/>
              </a:rPr>
              <a:t>点击输入替换内容</a:t>
            </a:r>
            <a:r>
              <a:rPr lang="en-US" altLang="zh-CN" sz="1400" dirty="0">
                <a:latin typeface="Arial" panose="020B0604020202020204" pitchFamily="34" charset="0"/>
              </a:rPr>
              <a:t>A</a:t>
            </a:r>
            <a:r>
              <a:rPr lang="zh-CN" altLang="en-US" sz="1400" dirty="0">
                <a:latin typeface="Arial" panose="020B0604020202020204" pitchFamily="34" charset="0"/>
              </a:rPr>
              <a:t>尚设计</a:t>
            </a:r>
            <a:endParaRPr lang="zh-CN" altLang="en-US" sz="1400" dirty="0">
              <a:latin typeface="+mn-lt"/>
              <a:ea typeface="+mn-ea"/>
            </a:endParaRPr>
          </a:p>
        </p:txBody>
      </p:sp>
      <p:sp>
        <p:nvSpPr>
          <p:cNvPr id="16" name="MH_Text_5">
            <a:extLst>
              <a:ext uri="{FF2B5EF4-FFF2-40B4-BE49-F238E27FC236}">
                <a16:creationId xmlns:a16="http://schemas.microsoft.com/office/drawing/2014/main" id="{83068FFC-3A74-4D73-AF29-CC1C85D61ED3}"/>
              </a:ext>
            </a:extLst>
          </p:cNvPr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3281364" y="5024438"/>
            <a:ext cx="2147887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lang="zh-CN" altLang="en-US" sz="1400" dirty="0">
                <a:latin typeface="Arial" panose="020B0604020202020204" pitchFamily="34" charset="0"/>
              </a:rPr>
              <a:t>点击输入替换内容</a:t>
            </a:r>
            <a:r>
              <a:rPr lang="en-US" altLang="zh-CN" sz="1400" dirty="0">
                <a:latin typeface="Arial" panose="020B0604020202020204" pitchFamily="34" charset="0"/>
              </a:rPr>
              <a:t>A</a:t>
            </a:r>
            <a:r>
              <a:rPr lang="zh-CN" altLang="en-US" sz="1400" dirty="0">
                <a:latin typeface="Arial" panose="020B0604020202020204" pitchFamily="34" charset="0"/>
              </a:rPr>
              <a:t>尚设计</a:t>
            </a:r>
            <a:endParaRPr lang="zh-CN" altLang="en-US" sz="1400" dirty="0">
              <a:latin typeface="+mn-lt"/>
              <a:ea typeface="+mn-ea"/>
            </a:endParaRPr>
          </a:p>
        </p:txBody>
      </p:sp>
      <p:sp>
        <p:nvSpPr>
          <p:cNvPr id="17" name="MH_Text_2">
            <a:extLst>
              <a:ext uri="{FF2B5EF4-FFF2-40B4-BE49-F238E27FC236}">
                <a16:creationId xmlns:a16="http://schemas.microsoft.com/office/drawing/2014/main" id="{F00BF167-D1CA-4F58-BDCF-7086D91E62CA}"/>
              </a:ext>
            </a:extLst>
          </p:cNvPr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6567489" y="2540000"/>
            <a:ext cx="2147887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lang="zh-CN" altLang="en-US" sz="1400" dirty="0">
                <a:latin typeface="Arial" panose="020B0604020202020204" pitchFamily="34" charset="0"/>
              </a:rPr>
              <a:t>点击输入替换内容</a:t>
            </a:r>
            <a:r>
              <a:rPr lang="en-US" altLang="zh-CN" sz="1400" dirty="0">
                <a:latin typeface="Arial" panose="020B0604020202020204" pitchFamily="34" charset="0"/>
              </a:rPr>
              <a:t>A</a:t>
            </a:r>
            <a:r>
              <a:rPr lang="zh-CN" altLang="en-US" sz="1400" dirty="0">
                <a:latin typeface="Arial" panose="020B0604020202020204" pitchFamily="34" charset="0"/>
              </a:rPr>
              <a:t>尚设计</a:t>
            </a:r>
            <a:endParaRPr lang="zh-CN" altLang="en-US" sz="1400" dirty="0">
              <a:latin typeface="+mn-lt"/>
              <a:ea typeface="+mn-ea"/>
            </a:endParaRPr>
          </a:p>
        </p:txBody>
      </p:sp>
      <p:sp>
        <p:nvSpPr>
          <p:cNvPr id="18" name="MH_Text_4">
            <a:extLst>
              <a:ext uri="{FF2B5EF4-FFF2-40B4-BE49-F238E27FC236}">
                <a16:creationId xmlns:a16="http://schemas.microsoft.com/office/drawing/2014/main" id="{F3D56241-8C16-4D75-8FF7-6F4884CD9E04}"/>
              </a:ext>
            </a:extLst>
          </p:cNvPr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6567489" y="3813175"/>
            <a:ext cx="2147887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lang="zh-CN" altLang="en-US" sz="1400" dirty="0">
                <a:latin typeface="Arial" panose="020B0604020202020204" pitchFamily="34" charset="0"/>
              </a:rPr>
              <a:t>点击输入替换内容</a:t>
            </a:r>
            <a:r>
              <a:rPr lang="en-US" altLang="zh-CN" sz="1400" dirty="0">
                <a:latin typeface="Arial" panose="020B0604020202020204" pitchFamily="34" charset="0"/>
              </a:rPr>
              <a:t>A</a:t>
            </a:r>
            <a:r>
              <a:rPr lang="zh-CN" altLang="en-US" sz="1400" dirty="0">
                <a:latin typeface="Arial" panose="020B0604020202020204" pitchFamily="34" charset="0"/>
              </a:rPr>
              <a:t>尚设计</a:t>
            </a:r>
            <a:endParaRPr lang="zh-CN" altLang="en-US" sz="1400" dirty="0">
              <a:latin typeface="+mn-lt"/>
              <a:ea typeface="+mn-ea"/>
            </a:endParaRPr>
          </a:p>
        </p:txBody>
      </p:sp>
      <p:sp>
        <p:nvSpPr>
          <p:cNvPr id="19" name="MH_Text_6">
            <a:extLst>
              <a:ext uri="{FF2B5EF4-FFF2-40B4-BE49-F238E27FC236}">
                <a16:creationId xmlns:a16="http://schemas.microsoft.com/office/drawing/2014/main" id="{D6ADB11C-C9CD-49CA-8138-CFDB4C203F1C}"/>
              </a:ext>
            </a:extLst>
          </p:cNvPr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6567489" y="5024438"/>
            <a:ext cx="2147887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lang="zh-CN" altLang="en-US" sz="1400" dirty="0">
                <a:latin typeface="Arial" panose="020B0604020202020204" pitchFamily="34" charset="0"/>
              </a:rPr>
              <a:t>点击输入替换内容</a:t>
            </a:r>
            <a:r>
              <a:rPr lang="en-US" altLang="zh-CN" sz="1400" dirty="0">
                <a:latin typeface="Arial" panose="020B0604020202020204" pitchFamily="34" charset="0"/>
              </a:rPr>
              <a:t>A</a:t>
            </a:r>
            <a:r>
              <a:rPr lang="zh-CN" altLang="en-US" sz="1400" dirty="0">
                <a:latin typeface="Arial" panose="020B0604020202020204" pitchFamily="34" charset="0"/>
              </a:rPr>
              <a:t>尚设计</a:t>
            </a:r>
            <a:endParaRPr lang="zh-CN" altLang="en-US" sz="1400" dirty="0">
              <a:latin typeface="+mn-lt"/>
              <a:ea typeface="+mn-ea"/>
            </a:endParaRPr>
          </a:p>
        </p:txBody>
      </p:sp>
      <p:sp>
        <p:nvSpPr>
          <p:cNvPr id="20" name="标题 1">
            <a:extLst>
              <a:ext uri="{FF2B5EF4-FFF2-40B4-BE49-F238E27FC236}">
                <a16:creationId xmlns:a16="http://schemas.microsoft.com/office/drawing/2014/main" id="{051B76F8-4844-4BD3-A5DA-D2D034942564}"/>
              </a:ext>
            </a:extLst>
          </p:cNvPr>
          <p:cNvSpPr txBox="1">
            <a:spLocks/>
          </p:cNvSpPr>
          <p:nvPr/>
        </p:nvSpPr>
        <p:spPr>
          <a:xfrm>
            <a:off x="723091" y="550790"/>
            <a:ext cx="10630709" cy="699595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543715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/>
              <a:t>工作总结</a:t>
            </a:r>
            <a:endParaRPr lang="zh-CN" altLang="en-US" dirty="0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8F7D1FD8-EB02-4A9D-8918-E336C88D980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167882"/>
      </p:ext>
    </p:extLst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MH_Other_1">
            <a:extLst>
              <a:ext uri="{FF2B5EF4-FFF2-40B4-BE49-F238E27FC236}">
                <a16:creationId xmlns:a16="http://schemas.microsoft.com/office/drawing/2014/main" id="{37B2A5F0-222A-42A9-9530-88032012B7DE}"/>
              </a:ext>
            </a:extLst>
          </p:cNvPr>
          <p:cNvCxnSpPr/>
          <p:nvPr>
            <p:custDataLst>
              <p:tags r:id="rId1"/>
            </p:custDataLst>
          </p:nvPr>
        </p:nvCxnSpPr>
        <p:spPr>
          <a:xfrm>
            <a:off x="2763839" y="5203825"/>
            <a:ext cx="2790825" cy="0"/>
          </a:xfrm>
          <a:prstGeom prst="line">
            <a:avLst/>
          </a:prstGeom>
          <a:ln>
            <a:solidFill>
              <a:srgbClr val="D5D5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MH_Other_2">
            <a:extLst>
              <a:ext uri="{FF2B5EF4-FFF2-40B4-BE49-F238E27FC236}">
                <a16:creationId xmlns:a16="http://schemas.microsoft.com/office/drawing/2014/main" id="{B5C152CC-0271-4709-8B43-223019C7411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148013" y="2497139"/>
            <a:ext cx="190500" cy="2706687"/>
          </a:xfrm>
          <a:prstGeom prst="roundRect">
            <a:avLst>
              <a:gd name="adj" fmla="val 50000"/>
            </a:avLst>
          </a:prstGeom>
          <a:solidFill>
            <a:srgbClr val="DA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MH_Other_3">
            <a:extLst>
              <a:ext uri="{FF2B5EF4-FFF2-40B4-BE49-F238E27FC236}">
                <a16:creationId xmlns:a16="http://schemas.microsoft.com/office/drawing/2014/main" id="{0D2E9A7F-F61B-4704-8BC4-55F0F9A8EAC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148013" y="3670301"/>
            <a:ext cx="190500" cy="15335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MH_Other_4">
            <a:extLst>
              <a:ext uri="{FF2B5EF4-FFF2-40B4-BE49-F238E27FC236}">
                <a16:creationId xmlns:a16="http://schemas.microsoft.com/office/drawing/2014/main" id="{4DF49611-F214-493C-B389-5AD8FC51464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109913" y="3525838"/>
            <a:ext cx="266700" cy="266700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4" name="MH_Other_5">
            <a:extLst>
              <a:ext uri="{FF2B5EF4-FFF2-40B4-BE49-F238E27FC236}">
                <a16:creationId xmlns:a16="http://schemas.microsoft.com/office/drawing/2014/main" id="{C0A26570-F3AD-446B-A402-F58702AF5504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4024313" y="2497139"/>
            <a:ext cx="190500" cy="2706687"/>
          </a:xfrm>
          <a:prstGeom prst="roundRect">
            <a:avLst>
              <a:gd name="adj" fmla="val 50000"/>
            </a:avLst>
          </a:prstGeom>
          <a:solidFill>
            <a:srgbClr val="DA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5" name="MH_Other_6">
            <a:extLst>
              <a:ext uri="{FF2B5EF4-FFF2-40B4-BE49-F238E27FC236}">
                <a16:creationId xmlns:a16="http://schemas.microsoft.com/office/drawing/2014/main" id="{4F281F45-E8A6-4C8C-93E7-57BBB8DDD6D1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4024313" y="4019551"/>
            <a:ext cx="190500" cy="11842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6" name="MH_Other_7">
            <a:extLst>
              <a:ext uri="{FF2B5EF4-FFF2-40B4-BE49-F238E27FC236}">
                <a16:creationId xmlns:a16="http://schemas.microsoft.com/office/drawing/2014/main" id="{5BB6D25B-5317-4FF5-BCD0-07983124AAA5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3986213" y="3938588"/>
            <a:ext cx="266700" cy="266700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7" name="MH_Other_8">
            <a:extLst>
              <a:ext uri="{FF2B5EF4-FFF2-40B4-BE49-F238E27FC236}">
                <a16:creationId xmlns:a16="http://schemas.microsoft.com/office/drawing/2014/main" id="{7C6FD13B-C25D-45FB-A908-9BE0717E1B63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4902200" y="2497139"/>
            <a:ext cx="190500" cy="2706687"/>
          </a:xfrm>
          <a:prstGeom prst="roundRect">
            <a:avLst>
              <a:gd name="adj" fmla="val 50000"/>
            </a:avLst>
          </a:prstGeom>
          <a:solidFill>
            <a:srgbClr val="DA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8" name="MH_Other_9">
            <a:extLst>
              <a:ext uri="{FF2B5EF4-FFF2-40B4-BE49-F238E27FC236}">
                <a16:creationId xmlns:a16="http://schemas.microsoft.com/office/drawing/2014/main" id="{13D03304-1E67-4139-BF6F-DF42FA816118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4902200" y="4819651"/>
            <a:ext cx="190500" cy="3841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9" name="MH_Other_10">
            <a:extLst>
              <a:ext uri="{FF2B5EF4-FFF2-40B4-BE49-F238E27FC236}">
                <a16:creationId xmlns:a16="http://schemas.microsoft.com/office/drawing/2014/main" id="{EAF5CCE6-7B6A-414E-B16B-9436FFE7E7BD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4864100" y="4776788"/>
            <a:ext cx="266700" cy="266700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" name="MH_Other_11">
            <a:extLst>
              <a:ext uri="{FF2B5EF4-FFF2-40B4-BE49-F238E27FC236}">
                <a16:creationId xmlns:a16="http://schemas.microsoft.com/office/drawing/2014/main" id="{AE098D4B-A572-4BB1-939B-10E16854C684}"/>
              </a:ext>
            </a:extLst>
          </p:cNvPr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809876" y="5276850"/>
            <a:ext cx="855663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</a:rPr>
              <a:t>55%</a:t>
            </a:r>
            <a:endParaRPr lang="zh-CN" altLang="en-US" sz="2400">
              <a:solidFill>
                <a:schemeClr val="accent1">
                  <a:lumMod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1" name="MH_Other_12">
            <a:extLst>
              <a:ext uri="{FF2B5EF4-FFF2-40B4-BE49-F238E27FC236}">
                <a16:creationId xmlns:a16="http://schemas.microsoft.com/office/drawing/2014/main" id="{3884AF40-32F4-41BF-808F-0A059F0D4C73}"/>
              </a:ext>
            </a:extLst>
          </p:cNvPr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686175" y="5276850"/>
            <a:ext cx="85725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</a:rPr>
              <a:t>38%</a:t>
            </a:r>
            <a:endParaRPr lang="zh-CN" altLang="en-US" sz="2400">
              <a:solidFill>
                <a:schemeClr val="accent2">
                  <a:lumMod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2" name="MH_Other_13">
            <a:extLst>
              <a:ext uri="{FF2B5EF4-FFF2-40B4-BE49-F238E27FC236}">
                <a16:creationId xmlns:a16="http://schemas.microsoft.com/office/drawing/2014/main" id="{EE06B25E-36ED-4099-8589-4AEF831FBA58}"/>
              </a:ext>
            </a:extLst>
          </p:cNvPr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4564063" y="5276850"/>
            <a:ext cx="855662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>
                <a:solidFill>
                  <a:schemeClr val="accent3">
                    <a:lumMod val="75000"/>
                  </a:schemeClr>
                </a:solidFill>
                <a:latin typeface="+mn-lt"/>
                <a:ea typeface="+mn-ea"/>
              </a:rPr>
              <a:t>7%</a:t>
            </a:r>
            <a:endParaRPr lang="zh-CN" altLang="en-US" sz="2400">
              <a:solidFill>
                <a:schemeClr val="accent3">
                  <a:lumMod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3" name="MH_SubTitle_1">
            <a:extLst>
              <a:ext uri="{FF2B5EF4-FFF2-40B4-BE49-F238E27FC236}">
                <a16:creationId xmlns:a16="http://schemas.microsoft.com/office/drawing/2014/main" id="{E769B7A2-1383-48B9-9A13-DE41D55B0C92}"/>
              </a:ext>
            </a:extLst>
          </p:cNvPr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267450" y="2454275"/>
            <a:ext cx="2851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2000" b="1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</a:rPr>
              <a:t>A</a:t>
            </a:r>
            <a:r>
              <a:rPr lang="zh-CN" altLang="en-US" sz="2000" b="1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</a:rPr>
              <a:t>尚</a:t>
            </a:r>
            <a:r>
              <a:rPr lang="en-US" altLang="zh-CN" sz="2000" b="1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</a:rPr>
              <a:t> </a:t>
            </a:r>
            <a:endParaRPr lang="zh-CN" altLang="en-US" sz="2000" b="1" dirty="0">
              <a:solidFill>
                <a:schemeClr val="accent1">
                  <a:lumMod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4" name="MH_Text_1">
            <a:extLst>
              <a:ext uri="{FF2B5EF4-FFF2-40B4-BE49-F238E27FC236}">
                <a16:creationId xmlns:a16="http://schemas.microsoft.com/office/drawing/2014/main" id="{EABD2BB1-C2CF-41C6-9F5B-4381C1A81E36}"/>
              </a:ext>
            </a:extLst>
          </p:cNvPr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6267450" y="2851150"/>
            <a:ext cx="2851150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norm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lvl="0" algn="just">
              <a:lnSpc>
                <a:spcPct val="140000"/>
              </a:lnSpc>
              <a:defRPr/>
            </a:pPr>
            <a:r>
              <a:rPr lang="zh-CN" altLang="en-US" sz="1800" kern="0" dirty="0">
                <a:solidFill>
                  <a:srgbClr val="2F2F2F">
                    <a:lumMod val="65000"/>
                    <a:lumOff val="35000"/>
                  </a:srgbClr>
                </a:solidFill>
                <a:latin typeface="Calibri"/>
                <a:ea typeface="幼圆"/>
                <a:cs typeface="Arial" panose="020B0604020202020204" pitchFamily="34" charset="0"/>
              </a:rPr>
              <a:t>点击输入替换内容</a:t>
            </a:r>
            <a:r>
              <a:rPr lang="en-US" altLang="zh-CN" sz="1800" kern="0" dirty="0">
                <a:solidFill>
                  <a:srgbClr val="2F2F2F">
                    <a:lumMod val="65000"/>
                    <a:lumOff val="35000"/>
                  </a:srgbClr>
                </a:solidFill>
                <a:latin typeface="Calibri"/>
                <a:ea typeface="幼圆"/>
                <a:cs typeface="Arial" panose="020B0604020202020204" pitchFamily="34" charset="0"/>
              </a:rPr>
              <a:t>A</a:t>
            </a:r>
            <a:r>
              <a:rPr lang="zh-CN" altLang="en-US" sz="1800" kern="0" dirty="0">
                <a:solidFill>
                  <a:srgbClr val="2F2F2F">
                    <a:lumMod val="65000"/>
                    <a:lumOff val="35000"/>
                  </a:srgbClr>
                </a:solidFill>
                <a:latin typeface="Calibri"/>
                <a:ea typeface="幼圆"/>
                <a:cs typeface="Arial" panose="020B0604020202020204" pitchFamily="34" charset="0"/>
              </a:rPr>
              <a:t>尚设计</a:t>
            </a:r>
            <a:endParaRPr lang="en-US" altLang="zh-CN" sz="1800" kern="0" dirty="0">
              <a:solidFill>
                <a:srgbClr val="2F2F2F">
                  <a:lumMod val="65000"/>
                  <a:lumOff val="35000"/>
                </a:srgbClr>
              </a:solidFill>
              <a:latin typeface="Calibri"/>
              <a:ea typeface="幼圆"/>
              <a:cs typeface="Arial" panose="020B0604020202020204" pitchFamily="34" charset="0"/>
            </a:endParaRPr>
          </a:p>
          <a:p>
            <a:pPr lvl="0" algn="just">
              <a:lnSpc>
                <a:spcPct val="140000"/>
              </a:lnSpc>
              <a:defRPr/>
            </a:pPr>
            <a:r>
              <a:rPr lang="zh-CN" altLang="en-US" sz="1800" kern="0" dirty="0">
                <a:solidFill>
                  <a:srgbClr val="2F2F2F">
                    <a:lumMod val="65000"/>
                    <a:lumOff val="35000"/>
                  </a:srgbClr>
                </a:solidFill>
                <a:latin typeface="Calibri"/>
                <a:ea typeface="幼圆"/>
                <a:cs typeface="Arial" panose="020B0604020202020204" pitchFamily="34" charset="0"/>
              </a:rPr>
              <a:t>点击输入替换内容</a:t>
            </a:r>
            <a:r>
              <a:rPr lang="en-US" altLang="zh-CN" sz="1800" kern="0" dirty="0">
                <a:solidFill>
                  <a:srgbClr val="2F2F2F">
                    <a:lumMod val="65000"/>
                    <a:lumOff val="35000"/>
                  </a:srgbClr>
                </a:solidFill>
                <a:latin typeface="Calibri"/>
                <a:ea typeface="幼圆"/>
                <a:cs typeface="Arial" panose="020B0604020202020204" pitchFamily="34" charset="0"/>
              </a:rPr>
              <a:t>A</a:t>
            </a:r>
            <a:r>
              <a:rPr lang="zh-CN" altLang="en-US" sz="1800" kern="0" dirty="0">
                <a:solidFill>
                  <a:srgbClr val="2F2F2F">
                    <a:lumMod val="65000"/>
                    <a:lumOff val="35000"/>
                  </a:srgbClr>
                </a:solidFill>
                <a:latin typeface="Calibri"/>
                <a:ea typeface="幼圆"/>
                <a:cs typeface="Arial" panose="020B0604020202020204" pitchFamily="34" charset="0"/>
              </a:rPr>
              <a:t>尚设计</a:t>
            </a:r>
          </a:p>
          <a:p>
            <a:pPr lvl="0" algn="just">
              <a:lnSpc>
                <a:spcPct val="140000"/>
              </a:lnSpc>
              <a:defRPr/>
            </a:pPr>
            <a:endParaRPr lang="zh-CN" altLang="en-US" sz="1800" kern="0" dirty="0">
              <a:solidFill>
                <a:srgbClr val="2F2F2F">
                  <a:lumMod val="65000"/>
                  <a:lumOff val="35000"/>
                </a:srgbClr>
              </a:solidFill>
              <a:latin typeface="Calibri"/>
              <a:ea typeface="幼圆"/>
              <a:cs typeface="Arial" panose="020B0604020202020204" pitchFamily="34" charset="0"/>
            </a:endParaRPr>
          </a:p>
        </p:txBody>
      </p:sp>
      <p:sp>
        <p:nvSpPr>
          <p:cNvPr id="35" name="MH_SubTitle_2">
            <a:extLst>
              <a:ext uri="{FF2B5EF4-FFF2-40B4-BE49-F238E27FC236}">
                <a16:creationId xmlns:a16="http://schemas.microsoft.com/office/drawing/2014/main" id="{E778581A-119B-4A15-B588-EE49BBEC5E1E}"/>
              </a:ext>
            </a:extLst>
          </p:cNvPr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6267450" y="3570288"/>
            <a:ext cx="2851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20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</a:rPr>
              <a:t>A</a:t>
            </a:r>
            <a:r>
              <a:rPr lang="zh-CN" altLang="en-US" sz="20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</a:rPr>
              <a:t>尚</a:t>
            </a:r>
            <a:r>
              <a:rPr lang="en-US" altLang="zh-CN" sz="20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</a:rPr>
              <a:t> </a:t>
            </a:r>
            <a:endParaRPr lang="zh-CN" altLang="en-US" sz="2000" b="1" dirty="0">
              <a:solidFill>
                <a:schemeClr val="accent2">
                  <a:lumMod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6" name="MH_Text_2">
            <a:extLst>
              <a:ext uri="{FF2B5EF4-FFF2-40B4-BE49-F238E27FC236}">
                <a16:creationId xmlns:a16="http://schemas.microsoft.com/office/drawing/2014/main" id="{46CA85F7-43FD-4CAD-BC7F-D2271541CD26}"/>
              </a:ext>
            </a:extLst>
          </p:cNvPr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6267450" y="3967163"/>
            <a:ext cx="2851150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norm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lvl="0" algn="just">
              <a:lnSpc>
                <a:spcPct val="140000"/>
              </a:lnSpc>
              <a:defRPr/>
            </a:pPr>
            <a:r>
              <a:rPr lang="zh-CN" altLang="en-US" sz="1800" kern="0" dirty="0">
                <a:solidFill>
                  <a:srgbClr val="2F2F2F">
                    <a:lumMod val="65000"/>
                    <a:lumOff val="35000"/>
                  </a:srgbClr>
                </a:solidFill>
                <a:latin typeface="Calibri"/>
                <a:ea typeface="幼圆"/>
                <a:cs typeface="Arial" panose="020B0604020202020204" pitchFamily="34" charset="0"/>
              </a:rPr>
              <a:t>点击输入替换内容</a:t>
            </a:r>
            <a:r>
              <a:rPr lang="en-US" altLang="zh-CN" sz="1800" kern="0" dirty="0">
                <a:solidFill>
                  <a:srgbClr val="2F2F2F">
                    <a:lumMod val="65000"/>
                    <a:lumOff val="35000"/>
                  </a:srgbClr>
                </a:solidFill>
                <a:latin typeface="Calibri"/>
                <a:ea typeface="幼圆"/>
                <a:cs typeface="Arial" panose="020B0604020202020204" pitchFamily="34" charset="0"/>
              </a:rPr>
              <a:t>A</a:t>
            </a:r>
            <a:r>
              <a:rPr lang="zh-CN" altLang="en-US" sz="1800" kern="0" dirty="0">
                <a:solidFill>
                  <a:srgbClr val="2F2F2F">
                    <a:lumMod val="65000"/>
                    <a:lumOff val="35000"/>
                  </a:srgbClr>
                </a:solidFill>
                <a:latin typeface="Calibri"/>
                <a:ea typeface="幼圆"/>
                <a:cs typeface="Arial" panose="020B0604020202020204" pitchFamily="34" charset="0"/>
              </a:rPr>
              <a:t>尚设计</a:t>
            </a:r>
            <a:endParaRPr lang="en-US" altLang="zh-CN" sz="1800" kern="0" dirty="0">
              <a:solidFill>
                <a:srgbClr val="2F2F2F">
                  <a:lumMod val="65000"/>
                  <a:lumOff val="35000"/>
                </a:srgbClr>
              </a:solidFill>
              <a:latin typeface="Calibri"/>
              <a:ea typeface="幼圆"/>
              <a:cs typeface="Arial" panose="020B0604020202020204" pitchFamily="34" charset="0"/>
            </a:endParaRPr>
          </a:p>
          <a:p>
            <a:pPr algn="just">
              <a:lnSpc>
                <a:spcPct val="140000"/>
              </a:lnSpc>
              <a:defRPr/>
            </a:pPr>
            <a:r>
              <a:rPr lang="zh-CN" altLang="en-US" sz="18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点击输入替换内容</a:t>
            </a: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A</a:t>
            </a:r>
            <a:r>
              <a:rPr lang="zh-CN" altLang="en-US" sz="18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尚设计</a:t>
            </a:r>
          </a:p>
          <a:p>
            <a:pPr lvl="0" algn="just">
              <a:lnSpc>
                <a:spcPct val="140000"/>
              </a:lnSpc>
              <a:defRPr/>
            </a:pPr>
            <a:endParaRPr lang="zh-CN" altLang="en-US" sz="1800" kern="0" dirty="0">
              <a:solidFill>
                <a:srgbClr val="2F2F2F">
                  <a:lumMod val="65000"/>
                  <a:lumOff val="35000"/>
                </a:srgbClr>
              </a:solidFill>
              <a:latin typeface="Calibri"/>
              <a:ea typeface="幼圆"/>
              <a:cs typeface="Arial" panose="020B0604020202020204" pitchFamily="34" charset="0"/>
            </a:endParaRPr>
          </a:p>
        </p:txBody>
      </p:sp>
      <p:sp>
        <p:nvSpPr>
          <p:cNvPr id="37" name="MH_SubTitle_3">
            <a:extLst>
              <a:ext uri="{FF2B5EF4-FFF2-40B4-BE49-F238E27FC236}">
                <a16:creationId xmlns:a16="http://schemas.microsoft.com/office/drawing/2014/main" id="{392227A1-1D33-4AE0-9A78-3B23EEF68154}"/>
              </a:ext>
            </a:extLst>
          </p:cNvPr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6267450" y="4686300"/>
            <a:ext cx="2851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2000" b="1" dirty="0">
                <a:solidFill>
                  <a:schemeClr val="accent3">
                    <a:lumMod val="75000"/>
                  </a:schemeClr>
                </a:solidFill>
                <a:latin typeface="+mn-lt"/>
                <a:ea typeface="+mn-ea"/>
              </a:rPr>
              <a:t>A</a:t>
            </a:r>
            <a:r>
              <a:rPr lang="zh-CN" altLang="en-US" sz="2000" b="1" dirty="0">
                <a:solidFill>
                  <a:schemeClr val="accent3">
                    <a:lumMod val="75000"/>
                  </a:schemeClr>
                </a:solidFill>
                <a:latin typeface="+mn-lt"/>
                <a:ea typeface="+mn-ea"/>
              </a:rPr>
              <a:t>尚</a:t>
            </a:r>
            <a:r>
              <a:rPr lang="en-US" altLang="zh-CN" sz="2000" b="1" dirty="0">
                <a:solidFill>
                  <a:schemeClr val="accent3">
                    <a:lumMod val="75000"/>
                  </a:schemeClr>
                </a:solidFill>
                <a:latin typeface="+mn-lt"/>
                <a:ea typeface="+mn-ea"/>
              </a:rPr>
              <a:t> </a:t>
            </a:r>
            <a:endParaRPr lang="zh-CN" altLang="en-US" sz="2000" b="1" dirty="0">
              <a:solidFill>
                <a:schemeClr val="accent3">
                  <a:lumMod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8" name="MH_Text_3">
            <a:extLst>
              <a:ext uri="{FF2B5EF4-FFF2-40B4-BE49-F238E27FC236}">
                <a16:creationId xmlns:a16="http://schemas.microsoft.com/office/drawing/2014/main" id="{01848858-43E1-4D11-82D1-05AB614C413D}"/>
              </a:ext>
            </a:extLst>
          </p:cNvPr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6267450" y="5083175"/>
            <a:ext cx="2851150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norm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lvl="0" algn="just">
              <a:lnSpc>
                <a:spcPct val="140000"/>
              </a:lnSpc>
              <a:defRPr/>
            </a:pPr>
            <a:r>
              <a:rPr lang="zh-CN" altLang="en-US" sz="1800" kern="0" dirty="0">
                <a:solidFill>
                  <a:srgbClr val="2F2F2F">
                    <a:lumMod val="65000"/>
                    <a:lumOff val="35000"/>
                  </a:srgbClr>
                </a:solidFill>
                <a:latin typeface="Calibri"/>
                <a:ea typeface="幼圆"/>
                <a:cs typeface="Arial" panose="020B0604020202020204" pitchFamily="34" charset="0"/>
              </a:rPr>
              <a:t>点击输入替换内容</a:t>
            </a:r>
            <a:r>
              <a:rPr lang="en-US" altLang="zh-CN" sz="1800" kern="0" dirty="0">
                <a:solidFill>
                  <a:srgbClr val="2F2F2F">
                    <a:lumMod val="65000"/>
                    <a:lumOff val="35000"/>
                  </a:srgbClr>
                </a:solidFill>
                <a:latin typeface="Calibri"/>
                <a:ea typeface="幼圆"/>
                <a:cs typeface="Arial" panose="020B0604020202020204" pitchFamily="34" charset="0"/>
              </a:rPr>
              <a:t>A</a:t>
            </a:r>
            <a:r>
              <a:rPr lang="zh-CN" altLang="en-US" sz="1800" kern="0" dirty="0">
                <a:solidFill>
                  <a:srgbClr val="2F2F2F">
                    <a:lumMod val="65000"/>
                    <a:lumOff val="35000"/>
                  </a:srgbClr>
                </a:solidFill>
                <a:latin typeface="Calibri"/>
                <a:ea typeface="幼圆"/>
                <a:cs typeface="Arial" panose="020B0604020202020204" pitchFamily="34" charset="0"/>
              </a:rPr>
              <a:t>尚设计</a:t>
            </a:r>
            <a:endParaRPr lang="en-US" altLang="zh-CN" sz="1800" kern="0" dirty="0">
              <a:solidFill>
                <a:srgbClr val="2F2F2F">
                  <a:lumMod val="65000"/>
                  <a:lumOff val="35000"/>
                </a:srgbClr>
              </a:solidFill>
              <a:latin typeface="Calibri"/>
              <a:ea typeface="幼圆"/>
              <a:cs typeface="Arial" panose="020B0604020202020204" pitchFamily="34" charset="0"/>
            </a:endParaRPr>
          </a:p>
          <a:p>
            <a:pPr algn="just">
              <a:lnSpc>
                <a:spcPct val="140000"/>
              </a:lnSpc>
              <a:defRPr/>
            </a:pPr>
            <a:r>
              <a:rPr lang="zh-CN" altLang="en-US" sz="18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点击输入替换内容</a:t>
            </a: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A</a:t>
            </a:r>
            <a:r>
              <a:rPr lang="zh-CN" altLang="en-US" sz="18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尚设计</a:t>
            </a:r>
          </a:p>
          <a:p>
            <a:pPr lvl="0" algn="just">
              <a:lnSpc>
                <a:spcPct val="140000"/>
              </a:lnSpc>
              <a:defRPr/>
            </a:pPr>
            <a:endParaRPr lang="zh-CN" altLang="en-US" sz="1800" kern="0" dirty="0">
              <a:solidFill>
                <a:srgbClr val="2F2F2F">
                  <a:lumMod val="65000"/>
                  <a:lumOff val="35000"/>
                </a:srgbClr>
              </a:solidFill>
              <a:latin typeface="Calibri"/>
              <a:ea typeface="幼圆"/>
              <a:cs typeface="Arial" panose="020B0604020202020204" pitchFamily="34" charset="0"/>
            </a:endParaRPr>
          </a:p>
        </p:txBody>
      </p:sp>
      <p:sp>
        <p:nvSpPr>
          <p:cNvPr id="39" name="标题 1">
            <a:extLst>
              <a:ext uri="{FF2B5EF4-FFF2-40B4-BE49-F238E27FC236}">
                <a16:creationId xmlns:a16="http://schemas.microsoft.com/office/drawing/2014/main" id="{52299370-5B0D-4486-AC15-CEBAFEF50AD6}"/>
              </a:ext>
            </a:extLst>
          </p:cNvPr>
          <p:cNvSpPr txBox="1">
            <a:spLocks/>
          </p:cNvSpPr>
          <p:nvPr/>
        </p:nvSpPr>
        <p:spPr>
          <a:xfrm>
            <a:off x="723091" y="550790"/>
            <a:ext cx="10630709" cy="699595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543715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/>
              <a:t>工作总结</a:t>
            </a:r>
            <a:endParaRPr lang="zh-CN" altLang="en-US" dirty="0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96B314B8-9B93-4BC4-B838-677701D0463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975482"/>
      </p:ext>
    </p:extLst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6" grpId="0"/>
      <p:bldP spid="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AABDA4F9-EB20-4014-AABA-93B58162C75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57" y="222968"/>
            <a:ext cx="11843658" cy="6857999"/>
          </a:xfrm>
          <a:prstGeom prst="rect">
            <a:avLst/>
          </a:prstGeom>
        </p:spPr>
      </p:pic>
      <p:cxnSp>
        <p:nvCxnSpPr>
          <p:cNvPr id="2" name="MH_Others_1"/>
          <p:cNvCxnSpPr/>
          <p:nvPr>
            <p:custDataLst>
              <p:tags r:id="rId2"/>
            </p:custDataLst>
          </p:nvPr>
        </p:nvCxnSpPr>
        <p:spPr>
          <a:xfrm>
            <a:off x="3445326" y="3666482"/>
            <a:ext cx="5364843" cy="0"/>
          </a:xfrm>
          <a:prstGeom prst="line">
            <a:avLst/>
          </a:prstGeom>
          <a:ln w="25400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MH_Title"/>
          <p:cNvSpPr txBox="1"/>
          <p:nvPr>
            <p:custDataLst>
              <p:tags r:id="rId3"/>
            </p:custDataLst>
          </p:nvPr>
        </p:nvSpPr>
        <p:spPr>
          <a:xfrm>
            <a:off x="4197841" y="3015344"/>
            <a:ext cx="4688528" cy="651139"/>
          </a:xfrm>
          <a:prstGeom prst="rect">
            <a:avLst/>
          </a:prstGeom>
          <a:noFill/>
        </p:spPr>
        <p:txBody>
          <a:bodyPr wrap="square" lIns="72000" tIns="0" rIns="0" bIns="0" rtlCol="0" anchor="ctr" anchorCtr="0">
            <a:normAutofit fontScale="62500" lnSpcReduction="20000"/>
          </a:bodyPr>
          <a:lstStyle/>
          <a:p>
            <a:pPr lvl="0">
              <a:defRPr/>
            </a:pPr>
            <a:r>
              <a:rPr lang="zh-CN" altLang="en-US" sz="5100" dirty="0">
                <a:latin typeface="华文细黑" panose="02010600040101010101" pitchFamily="2" charset="-122"/>
                <a:ea typeface="华文细黑" panose="02010600040101010101" pitchFamily="2" charset="-122"/>
              </a:rPr>
              <a:t>成功项目展示 </a:t>
            </a:r>
            <a:r>
              <a:rPr lang="en-US" altLang="zh-CN" sz="3200" dirty="0">
                <a:latin typeface="华文细黑" panose="02010600040101010101" pitchFamily="2" charset="-122"/>
                <a:ea typeface="华文细黑" panose="02010600040101010101" pitchFamily="2" charset="-122"/>
              </a:rPr>
              <a:t>Excellent Cases</a:t>
            </a:r>
            <a:endParaRPr lang="zh-CN" altLang="en-US" sz="32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4" name="MH_Others_2"/>
          <p:cNvCxnSpPr/>
          <p:nvPr>
            <p:custDataLst>
              <p:tags r:id="rId4"/>
            </p:custDataLst>
          </p:nvPr>
        </p:nvCxnSpPr>
        <p:spPr>
          <a:xfrm flipH="1">
            <a:off x="3947279" y="3124655"/>
            <a:ext cx="199762" cy="492415"/>
          </a:xfrm>
          <a:prstGeom prst="line">
            <a:avLst/>
          </a:prstGeom>
          <a:ln w="254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MH_Number"/>
          <p:cNvSpPr txBox="1"/>
          <p:nvPr>
            <p:custDataLst>
              <p:tags r:id="rId5"/>
            </p:custDataLst>
          </p:nvPr>
        </p:nvSpPr>
        <p:spPr>
          <a:xfrm>
            <a:off x="3445325" y="2875644"/>
            <a:ext cx="552754" cy="854339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rmAutofit fontScale="92500" lnSpcReduction="10000"/>
          </a:bodyPr>
          <a:lstStyle/>
          <a:p>
            <a:pPr algn="ctr">
              <a:lnSpc>
                <a:spcPct val="130000"/>
              </a:lnSpc>
            </a:pPr>
            <a:r>
              <a:rPr lang="en-US" altLang="zh-CN" sz="5400" dirty="0">
                <a:solidFill>
                  <a:schemeClr val="accent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zh-CN" altLang="en-US" sz="5400" dirty="0">
              <a:solidFill>
                <a:schemeClr val="accent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34455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H_Text_1">
            <a:extLst>
              <a:ext uri="{FF2B5EF4-FFF2-40B4-BE49-F238E27FC236}">
                <a16:creationId xmlns:a16="http://schemas.microsoft.com/office/drawing/2014/main" id="{3E966D82-DE67-40D4-AD9D-3B95C0BA6EC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946275" y="4110038"/>
            <a:ext cx="1862138" cy="163830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/>
              <a:t>点击输入替换内容</a:t>
            </a:r>
            <a:r>
              <a:rPr lang="en-US" altLang="zh-CN" dirty="0"/>
              <a:t>A</a:t>
            </a:r>
            <a:r>
              <a:rPr lang="zh-CN" altLang="en-US" dirty="0"/>
              <a:t>尚设计</a:t>
            </a:r>
            <a:endParaRPr lang="en-US" altLang="zh-CN" dirty="0"/>
          </a:p>
          <a:p>
            <a:pPr>
              <a:lnSpc>
                <a:spcPct val="130000"/>
              </a:lnSpc>
              <a:defRPr/>
            </a:pPr>
            <a:endParaRPr lang="zh-CN" altLang="en-US" dirty="0"/>
          </a:p>
        </p:txBody>
      </p:sp>
      <p:sp>
        <p:nvSpPr>
          <p:cNvPr id="3" name="MH_Text_2">
            <a:extLst>
              <a:ext uri="{FF2B5EF4-FFF2-40B4-BE49-F238E27FC236}">
                <a16:creationId xmlns:a16="http://schemas.microsoft.com/office/drawing/2014/main" id="{EE2FD0B8-E9F7-4027-BB79-F558EC8A5F0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092575" y="4110038"/>
            <a:ext cx="1862138" cy="163830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/>
              <a:t>点击输入替换内容</a:t>
            </a:r>
            <a:r>
              <a:rPr lang="en-US" altLang="zh-CN" dirty="0"/>
              <a:t>A</a:t>
            </a:r>
            <a:r>
              <a:rPr lang="zh-CN" altLang="en-US" dirty="0"/>
              <a:t>尚设计</a:t>
            </a:r>
            <a:endParaRPr lang="en-US" altLang="zh-CN" dirty="0"/>
          </a:p>
          <a:p>
            <a:pPr>
              <a:lnSpc>
                <a:spcPct val="130000"/>
              </a:lnSpc>
              <a:defRPr/>
            </a:pPr>
            <a:endParaRPr lang="zh-CN" altLang="en-US" dirty="0"/>
          </a:p>
        </p:txBody>
      </p:sp>
      <p:sp>
        <p:nvSpPr>
          <p:cNvPr id="4" name="MH_Text_3">
            <a:extLst>
              <a:ext uri="{FF2B5EF4-FFF2-40B4-BE49-F238E27FC236}">
                <a16:creationId xmlns:a16="http://schemas.microsoft.com/office/drawing/2014/main" id="{D6432994-81CB-48D5-BEC9-689ECA3DF4F7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234114" y="4110038"/>
            <a:ext cx="1862137" cy="163830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/>
              <a:t>点击输入替换内容</a:t>
            </a:r>
            <a:r>
              <a:rPr lang="en-US" altLang="zh-CN" dirty="0"/>
              <a:t>A</a:t>
            </a:r>
            <a:r>
              <a:rPr lang="zh-CN" altLang="en-US" dirty="0"/>
              <a:t>尚设计</a:t>
            </a:r>
            <a:endParaRPr lang="en-US" altLang="zh-CN" dirty="0"/>
          </a:p>
          <a:p>
            <a:pPr>
              <a:lnSpc>
                <a:spcPct val="130000"/>
              </a:lnSpc>
              <a:defRPr/>
            </a:pPr>
            <a:endParaRPr lang="zh-CN" altLang="en-US" dirty="0"/>
          </a:p>
        </p:txBody>
      </p:sp>
      <p:sp>
        <p:nvSpPr>
          <p:cNvPr id="5" name="MH_Text_4">
            <a:extLst>
              <a:ext uri="{FF2B5EF4-FFF2-40B4-BE49-F238E27FC236}">
                <a16:creationId xmlns:a16="http://schemas.microsoft.com/office/drawing/2014/main" id="{35A8E8AD-292B-4D9D-B879-188B48467710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8383589" y="4110038"/>
            <a:ext cx="1862137" cy="163830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/>
              <a:t>点击输入替换内容</a:t>
            </a:r>
            <a:r>
              <a:rPr lang="en-US" altLang="zh-CN" dirty="0"/>
              <a:t>A</a:t>
            </a:r>
            <a:r>
              <a:rPr lang="zh-CN" altLang="en-US" dirty="0"/>
              <a:t>尚设计</a:t>
            </a:r>
            <a:endParaRPr lang="en-US" altLang="zh-CN" dirty="0"/>
          </a:p>
          <a:p>
            <a:pPr>
              <a:lnSpc>
                <a:spcPct val="130000"/>
              </a:lnSpc>
              <a:defRPr/>
            </a:pPr>
            <a:endParaRPr lang="zh-CN" altLang="en-US" dirty="0"/>
          </a:p>
        </p:txBody>
      </p:sp>
      <p:cxnSp>
        <p:nvCxnSpPr>
          <p:cNvPr id="6" name="MH_Other_1">
            <a:extLst>
              <a:ext uri="{FF2B5EF4-FFF2-40B4-BE49-F238E27FC236}">
                <a16:creationId xmlns:a16="http://schemas.microsoft.com/office/drawing/2014/main" id="{65FC9864-5E31-4104-B4B0-D5B9D53D1450}"/>
              </a:ext>
            </a:extLst>
          </p:cNvPr>
          <p:cNvCxnSpPr/>
          <p:nvPr>
            <p:custDataLst>
              <p:tags r:id="rId5"/>
            </p:custDataLst>
          </p:nvPr>
        </p:nvCxnSpPr>
        <p:spPr>
          <a:xfrm>
            <a:off x="1593851" y="3181350"/>
            <a:ext cx="574675" cy="0"/>
          </a:xfrm>
          <a:prstGeom prst="line">
            <a:avLst/>
          </a:prstGeom>
          <a:ln w="25400">
            <a:solidFill>
              <a:srgbClr val="D5D5D5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MH_SubTitle_1">
            <a:extLst>
              <a:ext uri="{FF2B5EF4-FFF2-40B4-BE49-F238E27FC236}">
                <a16:creationId xmlns:a16="http://schemas.microsoft.com/office/drawing/2014/main" id="{782128A6-3591-4300-95AC-EB81A2246983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354263" y="2657475"/>
            <a:ext cx="1047750" cy="10477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dirty="0">
                <a:solidFill>
                  <a:srgbClr val="FFFFFF"/>
                </a:solidFill>
                <a:latin typeface="+mn-lt"/>
                <a:ea typeface="+mn-ea"/>
              </a:rPr>
              <a:t>A</a:t>
            </a:r>
            <a:r>
              <a:rPr lang="zh-CN" altLang="en-US" dirty="0">
                <a:solidFill>
                  <a:srgbClr val="FFFFFF"/>
                </a:solidFill>
                <a:latin typeface="+mn-lt"/>
                <a:ea typeface="+mn-ea"/>
              </a:rPr>
              <a:t>尚</a:t>
            </a:r>
            <a:endParaRPr lang="en-US" altLang="zh-CN" dirty="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8" name="MH_Other_2">
            <a:extLst>
              <a:ext uri="{FF2B5EF4-FFF2-40B4-BE49-F238E27FC236}">
                <a16:creationId xmlns:a16="http://schemas.microsoft.com/office/drawing/2014/main" id="{40EE4992-6B0F-4FA7-88E7-3F4B2FF78927}"/>
              </a:ext>
            </a:extLst>
          </p:cNvPr>
          <p:cNvSpPr>
            <a:spLocks/>
          </p:cNvSpPr>
          <p:nvPr>
            <p:custDataLst>
              <p:tags r:id="rId7"/>
            </p:custDataLst>
          </p:nvPr>
        </p:nvSpPr>
        <p:spPr bwMode="auto">
          <a:xfrm flipH="1">
            <a:off x="2878139" y="2471738"/>
            <a:ext cx="720725" cy="709612"/>
          </a:xfrm>
          <a:custGeom>
            <a:avLst/>
            <a:gdLst>
              <a:gd name="T0" fmla="*/ 0 w 722402"/>
              <a:gd name="T1" fmla="*/ 706355 h 711200"/>
              <a:gd name="T2" fmla="*/ 210799 w 722402"/>
              <a:gd name="T3" fmla="*/ 202969 h 711200"/>
              <a:gd name="T4" fmla="*/ 717354 w 722402"/>
              <a:gd name="T5" fmla="*/ 89 h 711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2402" h="711200">
                <a:moveTo>
                  <a:pt x="0" y="711200"/>
                </a:moveTo>
                <a:cubicBezTo>
                  <a:pt x="0" y="520636"/>
                  <a:pt x="76476" y="338044"/>
                  <a:pt x="212282" y="204361"/>
                </a:cubicBezTo>
                <a:cubicBezTo>
                  <a:pt x="348088" y="70678"/>
                  <a:pt x="531862" y="-2913"/>
                  <a:pt x="722402" y="89"/>
                </a:cubicBezTo>
              </a:path>
            </a:pathLst>
          </a:custGeom>
          <a:noFill/>
          <a:ln w="25400">
            <a:solidFill>
              <a:srgbClr val="D5D5D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" name="MH_Other_3">
            <a:extLst>
              <a:ext uri="{FF2B5EF4-FFF2-40B4-BE49-F238E27FC236}">
                <a16:creationId xmlns:a16="http://schemas.microsoft.com/office/drawing/2014/main" id="{DD5ADF77-4345-4E7E-901C-F59409D0EF6F}"/>
              </a:ext>
            </a:extLst>
          </p:cNvPr>
          <p:cNvSpPr>
            <a:spLocks/>
          </p:cNvSpPr>
          <p:nvPr>
            <p:custDataLst>
              <p:tags r:id="rId8"/>
            </p:custDataLst>
          </p:nvPr>
        </p:nvSpPr>
        <p:spPr bwMode="auto">
          <a:xfrm flipV="1">
            <a:off x="2157414" y="3181351"/>
            <a:ext cx="720725" cy="709613"/>
          </a:xfrm>
          <a:custGeom>
            <a:avLst/>
            <a:gdLst>
              <a:gd name="T0" fmla="*/ 0 w 722402"/>
              <a:gd name="T1" fmla="*/ 706357 h 711200"/>
              <a:gd name="T2" fmla="*/ 210799 w 722402"/>
              <a:gd name="T3" fmla="*/ 202969 h 711200"/>
              <a:gd name="T4" fmla="*/ 717354 w 722402"/>
              <a:gd name="T5" fmla="*/ 89 h 711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2402" h="711200">
                <a:moveTo>
                  <a:pt x="0" y="711200"/>
                </a:moveTo>
                <a:cubicBezTo>
                  <a:pt x="0" y="520636"/>
                  <a:pt x="76476" y="338044"/>
                  <a:pt x="212282" y="204361"/>
                </a:cubicBezTo>
                <a:cubicBezTo>
                  <a:pt x="348088" y="70678"/>
                  <a:pt x="531862" y="-2913"/>
                  <a:pt x="722402" y="89"/>
                </a:cubicBezTo>
              </a:path>
            </a:pathLst>
          </a:custGeom>
          <a:noFill/>
          <a:ln w="25400">
            <a:solidFill>
              <a:srgbClr val="D5D5D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" name="MH_SubTitle_2">
            <a:extLst>
              <a:ext uri="{FF2B5EF4-FFF2-40B4-BE49-F238E27FC236}">
                <a16:creationId xmlns:a16="http://schemas.microsoft.com/office/drawing/2014/main" id="{DC3D925F-F7DC-4666-BDF6-0253B8EB4F73}"/>
              </a:ext>
            </a:extLst>
          </p:cNvPr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498976" y="2657475"/>
            <a:ext cx="1046163" cy="104775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dirty="0">
                <a:solidFill>
                  <a:srgbClr val="FFFFFF"/>
                </a:solidFill>
                <a:latin typeface="+mn-lt"/>
                <a:ea typeface="+mn-ea"/>
              </a:rPr>
              <a:t>A</a:t>
            </a:r>
            <a:r>
              <a:rPr lang="zh-CN" altLang="en-US" dirty="0">
                <a:solidFill>
                  <a:srgbClr val="FFFFFF"/>
                </a:solidFill>
                <a:latin typeface="+mn-lt"/>
                <a:ea typeface="+mn-ea"/>
              </a:rPr>
              <a:t>尚</a:t>
            </a:r>
            <a:endParaRPr lang="en-US" altLang="zh-CN" dirty="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11" name="MH_Other_4">
            <a:extLst>
              <a:ext uri="{FF2B5EF4-FFF2-40B4-BE49-F238E27FC236}">
                <a16:creationId xmlns:a16="http://schemas.microsoft.com/office/drawing/2014/main" id="{BEC99491-51CD-4AF8-992A-425A39B1A94C}"/>
              </a:ext>
            </a:extLst>
          </p:cNvPr>
          <p:cNvSpPr>
            <a:spLocks/>
          </p:cNvSpPr>
          <p:nvPr>
            <p:custDataLst>
              <p:tags r:id="rId10"/>
            </p:custDataLst>
          </p:nvPr>
        </p:nvSpPr>
        <p:spPr bwMode="auto">
          <a:xfrm flipH="1">
            <a:off x="5022851" y="2471738"/>
            <a:ext cx="720725" cy="709612"/>
          </a:xfrm>
          <a:custGeom>
            <a:avLst/>
            <a:gdLst>
              <a:gd name="T0" fmla="*/ 0 w 722402"/>
              <a:gd name="T1" fmla="*/ 706355 h 711200"/>
              <a:gd name="T2" fmla="*/ 210799 w 722402"/>
              <a:gd name="T3" fmla="*/ 202969 h 711200"/>
              <a:gd name="T4" fmla="*/ 717354 w 722402"/>
              <a:gd name="T5" fmla="*/ 89 h 711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2402" h="711200">
                <a:moveTo>
                  <a:pt x="0" y="711200"/>
                </a:moveTo>
                <a:cubicBezTo>
                  <a:pt x="0" y="520636"/>
                  <a:pt x="76476" y="338044"/>
                  <a:pt x="212282" y="204361"/>
                </a:cubicBezTo>
                <a:cubicBezTo>
                  <a:pt x="348088" y="70678"/>
                  <a:pt x="531862" y="-2913"/>
                  <a:pt x="722402" y="89"/>
                </a:cubicBezTo>
              </a:path>
            </a:pathLst>
          </a:custGeom>
          <a:noFill/>
          <a:ln w="25400">
            <a:solidFill>
              <a:srgbClr val="D5D5D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2" name="MH_Other_5">
            <a:extLst>
              <a:ext uri="{FF2B5EF4-FFF2-40B4-BE49-F238E27FC236}">
                <a16:creationId xmlns:a16="http://schemas.microsoft.com/office/drawing/2014/main" id="{FCAE0C13-405E-4917-8655-381173AFBE4B}"/>
              </a:ext>
            </a:extLst>
          </p:cNvPr>
          <p:cNvSpPr>
            <a:spLocks/>
          </p:cNvSpPr>
          <p:nvPr>
            <p:custDataLst>
              <p:tags r:id="rId11"/>
            </p:custDataLst>
          </p:nvPr>
        </p:nvSpPr>
        <p:spPr bwMode="auto">
          <a:xfrm flipV="1">
            <a:off x="4302126" y="3181351"/>
            <a:ext cx="720725" cy="709613"/>
          </a:xfrm>
          <a:custGeom>
            <a:avLst/>
            <a:gdLst>
              <a:gd name="T0" fmla="*/ 0 w 722402"/>
              <a:gd name="T1" fmla="*/ 706357 h 711200"/>
              <a:gd name="T2" fmla="*/ 210799 w 722402"/>
              <a:gd name="T3" fmla="*/ 202969 h 711200"/>
              <a:gd name="T4" fmla="*/ 717354 w 722402"/>
              <a:gd name="T5" fmla="*/ 89 h 711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2402" h="711200">
                <a:moveTo>
                  <a:pt x="0" y="711200"/>
                </a:moveTo>
                <a:cubicBezTo>
                  <a:pt x="0" y="520636"/>
                  <a:pt x="76476" y="338044"/>
                  <a:pt x="212282" y="204361"/>
                </a:cubicBezTo>
                <a:cubicBezTo>
                  <a:pt x="348088" y="70678"/>
                  <a:pt x="531862" y="-2913"/>
                  <a:pt x="722402" y="89"/>
                </a:cubicBezTo>
              </a:path>
            </a:pathLst>
          </a:custGeom>
          <a:noFill/>
          <a:ln w="25400">
            <a:solidFill>
              <a:srgbClr val="D5D5D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" name="MH_SubTitle_3">
            <a:extLst>
              <a:ext uri="{FF2B5EF4-FFF2-40B4-BE49-F238E27FC236}">
                <a16:creationId xmlns:a16="http://schemas.microsoft.com/office/drawing/2014/main" id="{FABE0CDF-75D9-4ABA-AC2C-766664038E9B}"/>
              </a:ext>
            </a:extLst>
          </p:cNvPr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642101" y="2657475"/>
            <a:ext cx="1046163" cy="104775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dirty="0">
                <a:solidFill>
                  <a:srgbClr val="FFFFFF"/>
                </a:solidFill>
                <a:latin typeface="+mn-lt"/>
                <a:ea typeface="+mn-ea"/>
              </a:rPr>
              <a:t>A</a:t>
            </a:r>
            <a:r>
              <a:rPr lang="zh-CN" altLang="en-US" dirty="0">
                <a:solidFill>
                  <a:srgbClr val="FFFFFF"/>
                </a:solidFill>
                <a:latin typeface="+mn-lt"/>
                <a:ea typeface="+mn-ea"/>
              </a:rPr>
              <a:t>尚</a:t>
            </a:r>
            <a:endParaRPr lang="en-US" altLang="zh-CN" dirty="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14" name="MH_Other_6">
            <a:extLst>
              <a:ext uri="{FF2B5EF4-FFF2-40B4-BE49-F238E27FC236}">
                <a16:creationId xmlns:a16="http://schemas.microsoft.com/office/drawing/2014/main" id="{EF5F685D-5213-4CD7-A209-BEDF40D7E70B}"/>
              </a:ext>
            </a:extLst>
          </p:cNvPr>
          <p:cNvSpPr>
            <a:spLocks/>
          </p:cNvSpPr>
          <p:nvPr>
            <p:custDataLst>
              <p:tags r:id="rId13"/>
            </p:custDataLst>
          </p:nvPr>
        </p:nvSpPr>
        <p:spPr bwMode="auto">
          <a:xfrm flipH="1">
            <a:off x="7164389" y="2471738"/>
            <a:ext cx="720725" cy="709612"/>
          </a:xfrm>
          <a:custGeom>
            <a:avLst/>
            <a:gdLst>
              <a:gd name="T0" fmla="*/ 0 w 722402"/>
              <a:gd name="T1" fmla="*/ 706355 h 711200"/>
              <a:gd name="T2" fmla="*/ 210799 w 722402"/>
              <a:gd name="T3" fmla="*/ 202969 h 711200"/>
              <a:gd name="T4" fmla="*/ 717354 w 722402"/>
              <a:gd name="T5" fmla="*/ 89 h 711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2402" h="711200">
                <a:moveTo>
                  <a:pt x="0" y="711200"/>
                </a:moveTo>
                <a:cubicBezTo>
                  <a:pt x="0" y="520636"/>
                  <a:pt x="76476" y="338044"/>
                  <a:pt x="212282" y="204361"/>
                </a:cubicBezTo>
                <a:cubicBezTo>
                  <a:pt x="348088" y="70678"/>
                  <a:pt x="531862" y="-2913"/>
                  <a:pt x="722402" y="89"/>
                </a:cubicBezTo>
              </a:path>
            </a:pathLst>
          </a:custGeom>
          <a:noFill/>
          <a:ln w="25400">
            <a:solidFill>
              <a:srgbClr val="D5D5D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" name="MH_Other_7">
            <a:extLst>
              <a:ext uri="{FF2B5EF4-FFF2-40B4-BE49-F238E27FC236}">
                <a16:creationId xmlns:a16="http://schemas.microsoft.com/office/drawing/2014/main" id="{AB5D1104-B8FB-4E58-9A46-79530B11CC59}"/>
              </a:ext>
            </a:extLst>
          </p:cNvPr>
          <p:cNvSpPr>
            <a:spLocks/>
          </p:cNvSpPr>
          <p:nvPr>
            <p:custDataLst>
              <p:tags r:id="rId14"/>
            </p:custDataLst>
          </p:nvPr>
        </p:nvSpPr>
        <p:spPr bwMode="auto">
          <a:xfrm flipV="1">
            <a:off x="6443664" y="3181351"/>
            <a:ext cx="720725" cy="709613"/>
          </a:xfrm>
          <a:custGeom>
            <a:avLst/>
            <a:gdLst>
              <a:gd name="T0" fmla="*/ 0 w 722402"/>
              <a:gd name="T1" fmla="*/ 706357 h 711200"/>
              <a:gd name="T2" fmla="*/ 210799 w 722402"/>
              <a:gd name="T3" fmla="*/ 202969 h 711200"/>
              <a:gd name="T4" fmla="*/ 717354 w 722402"/>
              <a:gd name="T5" fmla="*/ 89 h 711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2402" h="711200">
                <a:moveTo>
                  <a:pt x="0" y="711200"/>
                </a:moveTo>
                <a:cubicBezTo>
                  <a:pt x="0" y="520636"/>
                  <a:pt x="76476" y="338044"/>
                  <a:pt x="212282" y="204361"/>
                </a:cubicBezTo>
                <a:cubicBezTo>
                  <a:pt x="348088" y="70678"/>
                  <a:pt x="531862" y="-2913"/>
                  <a:pt x="722402" y="89"/>
                </a:cubicBezTo>
              </a:path>
            </a:pathLst>
          </a:custGeom>
          <a:noFill/>
          <a:ln w="25400">
            <a:solidFill>
              <a:srgbClr val="D5D5D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cxnSp>
        <p:nvCxnSpPr>
          <p:cNvPr id="16" name="MH_Other_8">
            <a:extLst>
              <a:ext uri="{FF2B5EF4-FFF2-40B4-BE49-F238E27FC236}">
                <a16:creationId xmlns:a16="http://schemas.microsoft.com/office/drawing/2014/main" id="{CFC37840-7FD5-436D-A5E5-21F77425C7E1}"/>
              </a:ext>
            </a:extLst>
          </p:cNvPr>
          <p:cNvCxnSpPr/>
          <p:nvPr>
            <p:custDataLst>
              <p:tags r:id="rId15"/>
            </p:custDataLst>
          </p:nvPr>
        </p:nvCxnSpPr>
        <p:spPr>
          <a:xfrm>
            <a:off x="7874001" y="3181350"/>
            <a:ext cx="727075" cy="0"/>
          </a:xfrm>
          <a:prstGeom prst="line">
            <a:avLst/>
          </a:prstGeom>
          <a:ln w="25400">
            <a:solidFill>
              <a:srgbClr val="D5D5D5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MH_SubTitle_4">
            <a:extLst>
              <a:ext uri="{FF2B5EF4-FFF2-40B4-BE49-F238E27FC236}">
                <a16:creationId xmlns:a16="http://schemas.microsoft.com/office/drawing/2014/main" id="{5CC5A163-C7D8-4051-8075-DBCEF0EB2C27}"/>
              </a:ext>
            </a:extLst>
          </p:cNvPr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8791576" y="2657475"/>
            <a:ext cx="1046163" cy="104775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dirty="0">
                <a:solidFill>
                  <a:srgbClr val="FFFFFF"/>
                </a:solidFill>
                <a:latin typeface="+mn-lt"/>
                <a:ea typeface="+mn-ea"/>
              </a:rPr>
              <a:t>A</a:t>
            </a:r>
            <a:r>
              <a:rPr lang="zh-CN" altLang="en-US" dirty="0">
                <a:solidFill>
                  <a:srgbClr val="FFFFFF"/>
                </a:solidFill>
                <a:latin typeface="+mn-lt"/>
                <a:ea typeface="+mn-ea"/>
              </a:rPr>
              <a:t>尚</a:t>
            </a:r>
            <a:endParaRPr lang="en-US" altLang="zh-CN" dirty="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18" name="MH_Other_9">
            <a:extLst>
              <a:ext uri="{FF2B5EF4-FFF2-40B4-BE49-F238E27FC236}">
                <a16:creationId xmlns:a16="http://schemas.microsoft.com/office/drawing/2014/main" id="{4D1590E7-076B-4923-8783-93E7501825E9}"/>
              </a:ext>
            </a:extLst>
          </p:cNvPr>
          <p:cNvSpPr>
            <a:spLocks/>
          </p:cNvSpPr>
          <p:nvPr>
            <p:custDataLst>
              <p:tags r:id="rId17"/>
            </p:custDataLst>
          </p:nvPr>
        </p:nvSpPr>
        <p:spPr bwMode="auto">
          <a:xfrm flipH="1">
            <a:off x="9313864" y="2471738"/>
            <a:ext cx="720725" cy="709612"/>
          </a:xfrm>
          <a:custGeom>
            <a:avLst/>
            <a:gdLst>
              <a:gd name="T0" fmla="*/ 0 w 722402"/>
              <a:gd name="T1" fmla="*/ 706355 h 711200"/>
              <a:gd name="T2" fmla="*/ 210799 w 722402"/>
              <a:gd name="T3" fmla="*/ 202969 h 711200"/>
              <a:gd name="T4" fmla="*/ 717354 w 722402"/>
              <a:gd name="T5" fmla="*/ 89 h 711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2402" h="711200">
                <a:moveTo>
                  <a:pt x="0" y="711200"/>
                </a:moveTo>
                <a:cubicBezTo>
                  <a:pt x="0" y="520636"/>
                  <a:pt x="76476" y="338044"/>
                  <a:pt x="212282" y="204361"/>
                </a:cubicBezTo>
                <a:cubicBezTo>
                  <a:pt x="348088" y="70678"/>
                  <a:pt x="531862" y="-2913"/>
                  <a:pt x="722402" y="89"/>
                </a:cubicBezTo>
              </a:path>
            </a:pathLst>
          </a:custGeom>
          <a:noFill/>
          <a:ln w="25400">
            <a:solidFill>
              <a:srgbClr val="D5D5D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" name="MH_Other_10">
            <a:extLst>
              <a:ext uri="{FF2B5EF4-FFF2-40B4-BE49-F238E27FC236}">
                <a16:creationId xmlns:a16="http://schemas.microsoft.com/office/drawing/2014/main" id="{9CFA6483-6111-4DC1-A4D2-1E7620F36859}"/>
              </a:ext>
            </a:extLst>
          </p:cNvPr>
          <p:cNvSpPr>
            <a:spLocks/>
          </p:cNvSpPr>
          <p:nvPr>
            <p:custDataLst>
              <p:tags r:id="rId18"/>
            </p:custDataLst>
          </p:nvPr>
        </p:nvSpPr>
        <p:spPr bwMode="auto">
          <a:xfrm flipV="1">
            <a:off x="8593139" y="3181351"/>
            <a:ext cx="720725" cy="709613"/>
          </a:xfrm>
          <a:custGeom>
            <a:avLst/>
            <a:gdLst>
              <a:gd name="T0" fmla="*/ 0 w 722402"/>
              <a:gd name="T1" fmla="*/ 706357 h 711200"/>
              <a:gd name="T2" fmla="*/ 210799 w 722402"/>
              <a:gd name="T3" fmla="*/ 202969 h 711200"/>
              <a:gd name="T4" fmla="*/ 717354 w 722402"/>
              <a:gd name="T5" fmla="*/ 89 h 711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2402" h="711200">
                <a:moveTo>
                  <a:pt x="0" y="711200"/>
                </a:moveTo>
                <a:cubicBezTo>
                  <a:pt x="0" y="520636"/>
                  <a:pt x="76476" y="338044"/>
                  <a:pt x="212282" y="204361"/>
                </a:cubicBezTo>
                <a:cubicBezTo>
                  <a:pt x="348088" y="70678"/>
                  <a:pt x="531862" y="-2913"/>
                  <a:pt x="722402" y="89"/>
                </a:cubicBezTo>
              </a:path>
            </a:pathLst>
          </a:custGeom>
          <a:noFill/>
          <a:ln w="25400">
            <a:solidFill>
              <a:srgbClr val="D5D5D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cxnSp>
        <p:nvCxnSpPr>
          <p:cNvPr id="20" name="MH_Other_11">
            <a:extLst>
              <a:ext uri="{FF2B5EF4-FFF2-40B4-BE49-F238E27FC236}">
                <a16:creationId xmlns:a16="http://schemas.microsoft.com/office/drawing/2014/main" id="{EC4F9F3F-972E-45C9-BE24-08891D9BB58B}"/>
              </a:ext>
            </a:extLst>
          </p:cNvPr>
          <p:cNvCxnSpPr/>
          <p:nvPr>
            <p:custDataLst>
              <p:tags r:id="rId19"/>
            </p:custDataLst>
          </p:nvPr>
        </p:nvCxnSpPr>
        <p:spPr>
          <a:xfrm>
            <a:off x="10023476" y="3181350"/>
            <a:ext cx="574675" cy="0"/>
          </a:xfrm>
          <a:prstGeom prst="line">
            <a:avLst/>
          </a:prstGeom>
          <a:ln w="25400">
            <a:solidFill>
              <a:srgbClr val="D5D5D5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MH_Other_12">
            <a:extLst>
              <a:ext uri="{FF2B5EF4-FFF2-40B4-BE49-F238E27FC236}">
                <a16:creationId xmlns:a16="http://schemas.microsoft.com/office/drawing/2014/main" id="{D107F70B-4321-4E32-85BB-0950594FD7C2}"/>
              </a:ext>
            </a:extLst>
          </p:cNvPr>
          <p:cNvCxnSpPr/>
          <p:nvPr>
            <p:custDataLst>
              <p:tags r:id="rId20"/>
            </p:custDataLst>
          </p:nvPr>
        </p:nvCxnSpPr>
        <p:spPr>
          <a:xfrm>
            <a:off x="3586163" y="3181350"/>
            <a:ext cx="728662" cy="0"/>
          </a:xfrm>
          <a:prstGeom prst="line">
            <a:avLst/>
          </a:prstGeom>
          <a:ln w="25400">
            <a:solidFill>
              <a:srgbClr val="D5D5D5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MH_Other_13">
            <a:extLst>
              <a:ext uri="{FF2B5EF4-FFF2-40B4-BE49-F238E27FC236}">
                <a16:creationId xmlns:a16="http://schemas.microsoft.com/office/drawing/2014/main" id="{EAA784F6-8B37-4316-AE5A-FC3F19382732}"/>
              </a:ext>
            </a:extLst>
          </p:cNvPr>
          <p:cNvCxnSpPr/>
          <p:nvPr>
            <p:custDataLst>
              <p:tags r:id="rId21"/>
            </p:custDataLst>
          </p:nvPr>
        </p:nvCxnSpPr>
        <p:spPr>
          <a:xfrm>
            <a:off x="5730876" y="3181350"/>
            <a:ext cx="727075" cy="0"/>
          </a:xfrm>
          <a:prstGeom prst="line">
            <a:avLst/>
          </a:prstGeom>
          <a:ln w="25400">
            <a:solidFill>
              <a:srgbClr val="D5D5D5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标题 1">
            <a:extLst>
              <a:ext uri="{FF2B5EF4-FFF2-40B4-BE49-F238E27FC236}">
                <a16:creationId xmlns:a16="http://schemas.microsoft.com/office/drawing/2014/main" id="{706224F4-8062-474B-AB18-440CCF3068EF}"/>
              </a:ext>
            </a:extLst>
          </p:cNvPr>
          <p:cNvSpPr txBox="1">
            <a:spLocks/>
          </p:cNvSpPr>
          <p:nvPr/>
        </p:nvSpPr>
        <p:spPr>
          <a:xfrm>
            <a:off x="723091" y="550790"/>
            <a:ext cx="10630709" cy="699595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543715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/>
              <a:t>工作总结</a:t>
            </a:r>
            <a:endParaRPr lang="zh-CN" altLang="en-US" dirty="0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185D6735-6061-4E76-8658-657FDECFFAB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706079"/>
      </p:ext>
    </p:extLst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H_Other_1">
            <a:extLst>
              <a:ext uri="{FF2B5EF4-FFF2-40B4-BE49-F238E27FC236}">
                <a16:creationId xmlns:a16="http://schemas.microsoft.com/office/drawing/2014/main" id="{92B8AC6C-4A81-42C6-8DDE-75E6C50F14D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9005889" y="4121151"/>
            <a:ext cx="153987" cy="187325"/>
          </a:xfrm>
          <a:custGeom>
            <a:avLst/>
            <a:gdLst>
              <a:gd name="connsiteX0" fmla="*/ 144371 w 288741"/>
              <a:gd name="connsiteY0" fmla="*/ 49418 h 348541"/>
              <a:gd name="connsiteX1" fmla="*/ 49418 w 288741"/>
              <a:gd name="connsiteY1" fmla="*/ 144371 h 348541"/>
              <a:gd name="connsiteX2" fmla="*/ 144371 w 288741"/>
              <a:gd name="connsiteY2" fmla="*/ 239323 h 348541"/>
              <a:gd name="connsiteX3" fmla="*/ 239323 w 288741"/>
              <a:gd name="connsiteY3" fmla="*/ 144371 h 348541"/>
              <a:gd name="connsiteX4" fmla="*/ 144371 w 288741"/>
              <a:gd name="connsiteY4" fmla="*/ 49418 h 348541"/>
              <a:gd name="connsiteX5" fmla="*/ 144371 w 288741"/>
              <a:gd name="connsiteY5" fmla="*/ 0 h 348541"/>
              <a:gd name="connsiteX6" fmla="*/ 246456 w 288741"/>
              <a:gd name="connsiteY6" fmla="*/ 42285 h 348541"/>
              <a:gd name="connsiteX7" fmla="*/ 246456 w 288741"/>
              <a:gd name="connsiteY7" fmla="*/ 246455 h 348541"/>
              <a:gd name="connsiteX8" fmla="*/ 144371 w 288741"/>
              <a:gd name="connsiteY8" fmla="*/ 348541 h 348541"/>
              <a:gd name="connsiteX9" fmla="*/ 42285 w 288741"/>
              <a:gd name="connsiteY9" fmla="*/ 246455 h 348541"/>
              <a:gd name="connsiteX10" fmla="*/ 42285 w 288741"/>
              <a:gd name="connsiteY10" fmla="*/ 42285 h 348541"/>
              <a:gd name="connsiteX11" fmla="*/ 144371 w 288741"/>
              <a:gd name="connsiteY11" fmla="*/ 0 h 348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8741" h="348541">
                <a:moveTo>
                  <a:pt x="144371" y="49418"/>
                </a:moveTo>
                <a:cubicBezTo>
                  <a:pt x="91930" y="49418"/>
                  <a:pt x="49418" y="91930"/>
                  <a:pt x="49418" y="144371"/>
                </a:cubicBezTo>
                <a:cubicBezTo>
                  <a:pt x="49418" y="196811"/>
                  <a:pt x="91930" y="239323"/>
                  <a:pt x="144371" y="239323"/>
                </a:cubicBezTo>
                <a:cubicBezTo>
                  <a:pt x="196811" y="239323"/>
                  <a:pt x="239323" y="196811"/>
                  <a:pt x="239323" y="144371"/>
                </a:cubicBezTo>
                <a:cubicBezTo>
                  <a:pt x="239323" y="91930"/>
                  <a:pt x="196811" y="49418"/>
                  <a:pt x="144371" y="49418"/>
                </a:cubicBezTo>
                <a:close/>
                <a:moveTo>
                  <a:pt x="144371" y="0"/>
                </a:moveTo>
                <a:cubicBezTo>
                  <a:pt x="181318" y="-1"/>
                  <a:pt x="218266" y="14095"/>
                  <a:pt x="246456" y="42285"/>
                </a:cubicBezTo>
                <a:cubicBezTo>
                  <a:pt x="302836" y="98665"/>
                  <a:pt x="302836" y="190075"/>
                  <a:pt x="246456" y="246455"/>
                </a:cubicBezTo>
                <a:lnTo>
                  <a:pt x="144371" y="348541"/>
                </a:lnTo>
                <a:lnTo>
                  <a:pt x="42285" y="246455"/>
                </a:lnTo>
                <a:cubicBezTo>
                  <a:pt x="-14095" y="190075"/>
                  <a:pt x="-14095" y="98665"/>
                  <a:pt x="42285" y="42285"/>
                </a:cubicBezTo>
                <a:cubicBezTo>
                  <a:pt x="70475" y="14095"/>
                  <a:pt x="107423" y="-1"/>
                  <a:pt x="144371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MH_Other_2">
            <a:extLst>
              <a:ext uri="{FF2B5EF4-FFF2-40B4-BE49-F238E27FC236}">
                <a16:creationId xmlns:a16="http://schemas.microsoft.com/office/drawing/2014/main" id="{CFDB8D52-A4B1-4E60-B1B8-F353B35B5CAD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6105526" y="2620964"/>
            <a:ext cx="1939925" cy="1654175"/>
          </a:xfrm>
          <a:custGeom>
            <a:avLst/>
            <a:gdLst>
              <a:gd name="T0" fmla="*/ 1322 w 1428"/>
              <a:gd name="T1" fmla="*/ 106 h 1218"/>
              <a:gd name="T2" fmla="*/ 1262 w 1428"/>
              <a:gd name="T3" fmla="*/ 116 h 1218"/>
              <a:gd name="T4" fmla="*/ 1216 w 1428"/>
              <a:gd name="T5" fmla="*/ 60 h 1218"/>
              <a:gd name="T6" fmla="*/ 1168 w 1428"/>
              <a:gd name="T7" fmla="*/ 58 h 1218"/>
              <a:gd name="T8" fmla="*/ 1136 w 1428"/>
              <a:gd name="T9" fmla="*/ 8 h 1218"/>
              <a:gd name="T10" fmla="*/ 1142 w 1428"/>
              <a:gd name="T11" fmla="*/ 44 h 1218"/>
              <a:gd name="T12" fmla="*/ 1118 w 1428"/>
              <a:gd name="T13" fmla="*/ 154 h 1218"/>
              <a:gd name="T14" fmla="*/ 1106 w 1428"/>
              <a:gd name="T15" fmla="*/ 244 h 1218"/>
              <a:gd name="T16" fmla="*/ 1014 w 1428"/>
              <a:gd name="T17" fmla="*/ 280 h 1218"/>
              <a:gd name="T18" fmla="*/ 974 w 1428"/>
              <a:gd name="T19" fmla="*/ 430 h 1218"/>
              <a:gd name="T20" fmla="*/ 1106 w 1428"/>
              <a:gd name="T21" fmla="*/ 400 h 1218"/>
              <a:gd name="T22" fmla="*/ 1192 w 1428"/>
              <a:gd name="T23" fmla="*/ 480 h 1218"/>
              <a:gd name="T24" fmla="*/ 1084 w 1428"/>
              <a:gd name="T25" fmla="*/ 512 h 1218"/>
              <a:gd name="T26" fmla="*/ 996 w 1428"/>
              <a:gd name="T27" fmla="*/ 606 h 1218"/>
              <a:gd name="T28" fmla="*/ 910 w 1428"/>
              <a:gd name="T29" fmla="*/ 664 h 1218"/>
              <a:gd name="T30" fmla="*/ 790 w 1428"/>
              <a:gd name="T31" fmla="*/ 662 h 1218"/>
              <a:gd name="T32" fmla="*/ 794 w 1428"/>
              <a:gd name="T33" fmla="*/ 748 h 1218"/>
              <a:gd name="T34" fmla="*/ 750 w 1428"/>
              <a:gd name="T35" fmla="*/ 786 h 1218"/>
              <a:gd name="T36" fmla="*/ 688 w 1428"/>
              <a:gd name="T37" fmla="*/ 864 h 1218"/>
              <a:gd name="T38" fmla="*/ 450 w 1428"/>
              <a:gd name="T39" fmla="*/ 914 h 1218"/>
              <a:gd name="T40" fmla="*/ 350 w 1428"/>
              <a:gd name="T41" fmla="*/ 922 h 1218"/>
              <a:gd name="T42" fmla="*/ 214 w 1428"/>
              <a:gd name="T43" fmla="*/ 856 h 1218"/>
              <a:gd name="T44" fmla="*/ 0 w 1428"/>
              <a:gd name="T45" fmla="*/ 844 h 1218"/>
              <a:gd name="T46" fmla="*/ 24 w 1428"/>
              <a:gd name="T47" fmla="*/ 908 h 1218"/>
              <a:gd name="T48" fmla="*/ 54 w 1428"/>
              <a:gd name="T49" fmla="*/ 994 h 1218"/>
              <a:gd name="T50" fmla="*/ 150 w 1428"/>
              <a:gd name="T51" fmla="*/ 984 h 1218"/>
              <a:gd name="T52" fmla="*/ 148 w 1428"/>
              <a:gd name="T53" fmla="*/ 1052 h 1218"/>
              <a:gd name="T54" fmla="*/ 192 w 1428"/>
              <a:gd name="T55" fmla="*/ 1092 h 1218"/>
              <a:gd name="T56" fmla="*/ 250 w 1428"/>
              <a:gd name="T57" fmla="*/ 1124 h 1218"/>
              <a:gd name="T58" fmla="*/ 334 w 1428"/>
              <a:gd name="T59" fmla="*/ 1080 h 1218"/>
              <a:gd name="T60" fmla="*/ 378 w 1428"/>
              <a:gd name="T61" fmla="*/ 1084 h 1218"/>
              <a:gd name="T62" fmla="*/ 366 w 1428"/>
              <a:gd name="T63" fmla="*/ 1142 h 1218"/>
              <a:gd name="T64" fmla="*/ 418 w 1428"/>
              <a:gd name="T65" fmla="*/ 1210 h 1218"/>
              <a:gd name="T66" fmla="*/ 458 w 1428"/>
              <a:gd name="T67" fmla="*/ 1148 h 1218"/>
              <a:gd name="T68" fmla="*/ 536 w 1428"/>
              <a:gd name="T69" fmla="*/ 1102 h 1218"/>
              <a:gd name="T70" fmla="*/ 552 w 1428"/>
              <a:gd name="T71" fmla="*/ 1180 h 1218"/>
              <a:gd name="T72" fmla="*/ 638 w 1428"/>
              <a:gd name="T73" fmla="*/ 1204 h 1218"/>
              <a:gd name="T74" fmla="*/ 712 w 1428"/>
              <a:gd name="T75" fmla="*/ 1098 h 1218"/>
              <a:gd name="T76" fmla="*/ 754 w 1428"/>
              <a:gd name="T77" fmla="*/ 1066 h 1218"/>
              <a:gd name="T78" fmla="*/ 826 w 1428"/>
              <a:gd name="T79" fmla="*/ 1016 h 1218"/>
              <a:gd name="T80" fmla="*/ 876 w 1428"/>
              <a:gd name="T81" fmla="*/ 986 h 1218"/>
              <a:gd name="T82" fmla="*/ 914 w 1428"/>
              <a:gd name="T83" fmla="*/ 940 h 1218"/>
              <a:gd name="T84" fmla="*/ 958 w 1428"/>
              <a:gd name="T85" fmla="*/ 840 h 1218"/>
              <a:gd name="T86" fmla="*/ 990 w 1428"/>
              <a:gd name="T87" fmla="*/ 896 h 1218"/>
              <a:gd name="T88" fmla="*/ 1068 w 1428"/>
              <a:gd name="T89" fmla="*/ 848 h 1218"/>
              <a:gd name="T90" fmla="*/ 1124 w 1428"/>
              <a:gd name="T91" fmla="*/ 796 h 1218"/>
              <a:gd name="T92" fmla="*/ 1162 w 1428"/>
              <a:gd name="T93" fmla="*/ 834 h 1218"/>
              <a:gd name="T94" fmla="*/ 1208 w 1428"/>
              <a:gd name="T95" fmla="*/ 892 h 1218"/>
              <a:gd name="T96" fmla="*/ 1266 w 1428"/>
              <a:gd name="T97" fmla="*/ 832 h 1218"/>
              <a:gd name="T98" fmla="*/ 1356 w 1428"/>
              <a:gd name="T99" fmla="*/ 756 h 1218"/>
              <a:gd name="T100" fmla="*/ 1396 w 1428"/>
              <a:gd name="T101" fmla="*/ 700 h 1218"/>
              <a:gd name="T102" fmla="*/ 1362 w 1428"/>
              <a:gd name="T103" fmla="*/ 636 h 1218"/>
              <a:gd name="T104" fmla="*/ 1314 w 1428"/>
              <a:gd name="T105" fmla="*/ 588 h 1218"/>
              <a:gd name="T106" fmla="*/ 1290 w 1428"/>
              <a:gd name="T107" fmla="*/ 508 h 1218"/>
              <a:gd name="T108" fmla="*/ 1344 w 1428"/>
              <a:gd name="T109" fmla="*/ 464 h 1218"/>
              <a:gd name="T110" fmla="*/ 1314 w 1428"/>
              <a:gd name="T111" fmla="*/ 378 h 1218"/>
              <a:gd name="T112" fmla="*/ 1358 w 1428"/>
              <a:gd name="T113" fmla="*/ 320 h 1218"/>
              <a:gd name="T114" fmla="*/ 1388 w 1428"/>
              <a:gd name="T115" fmla="*/ 260 h 1218"/>
              <a:gd name="T116" fmla="*/ 1402 w 1428"/>
              <a:gd name="T117" fmla="*/ 16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428" h="1218">
                <a:moveTo>
                  <a:pt x="1398" y="128"/>
                </a:moveTo>
                <a:lnTo>
                  <a:pt x="1394" y="112"/>
                </a:lnTo>
                <a:lnTo>
                  <a:pt x="1378" y="86"/>
                </a:lnTo>
                <a:lnTo>
                  <a:pt x="1366" y="80"/>
                </a:lnTo>
                <a:lnTo>
                  <a:pt x="1354" y="86"/>
                </a:lnTo>
                <a:lnTo>
                  <a:pt x="1348" y="100"/>
                </a:lnTo>
                <a:lnTo>
                  <a:pt x="1346" y="102"/>
                </a:lnTo>
                <a:lnTo>
                  <a:pt x="1346" y="102"/>
                </a:lnTo>
                <a:lnTo>
                  <a:pt x="1344" y="102"/>
                </a:lnTo>
                <a:lnTo>
                  <a:pt x="1322" y="106"/>
                </a:lnTo>
                <a:lnTo>
                  <a:pt x="1322" y="106"/>
                </a:lnTo>
                <a:lnTo>
                  <a:pt x="1318" y="108"/>
                </a:lnTo>
                <a:lnTo>
                  <a:pt x="1316" y="112"/>
                </a:lnTo>
                <a:lnTo>
                  <a:pt x="1310" y="116"/>
                </a:lnTo>
                <a:lnTo>
                  <a:pt x="1298" y="126"/>
                </a:lnTo>
                <a:lnTo>
                  <a:pt x="1296" y="128"/>
                </a:lnTo>
                <a:lnTo>
                  <a:pt x="1286" y="130"/>
                </a:lnTo>
                <a:lnTo>
                  <a:pt x="1286" y="130"/>
                </a:lnTo>
                <a:lnTo>
                  <a:pt x="1276" y="126"/>
                </a:lnTo>
                <a:lnTo>
                  <a:pt x="1264" y="118"/>
                </a:lnTo>
                <a:lnTo>
                  <a:pt x="1262" y="116"/>
                </a:lnTo>
                <a:lnTo>
                  <a:pt x="1262" y="116"/>
                </a:lnTo>
                <a:lnTo>
                  <a:pt x="1244" y="96"/>
                </a:lnTo>
                <a:lnTo>
                  <a:pt x="1240" y="90"/>
                </a:lnTo>
                <a:lnTo>
                  <a:pt x="1238" y="84"/>
                </a:lnTo>
                <a:lnTo>
                  <a:pt x="1238" y="62"/>
                </a:lnTo>
                <a:lnTo>
                  <a:pt x="1238" y="62"/>
                </a:lnTo>
                <a:lnTo>
                  <a:pt x="1238" y="60"/>
                </a:lnTo>
                <a:lnTo>
                  <a:pt x="1242" y="56"/>
                </a:lnTo>
                <a:lnTo>
                  <a:pt x="1218" y="48"/>
                </a:lnTo>
                <a:lnTo>
                  <a:pt x="1218" y="56"/>
                </a:lnTo>
                <a:lnTo>
                  <a:pt x="1218" y="56"/>
                </a:lnTo>
                <a:lnTo>
                  <a:pt x="1216" y="60"/>
                </a:lnTo>
                <a:lnTo>
                  <a:pt x="1210" y="64"/>
                </a:lnTo>
                <a:lnTo>
                  <a:pt x="1202" y="68"/>
                </a:lnTo>
                <a:lnTo>
                  <a:pt x="1200" y="68"/>
                </a:lnTo>
                <a:lnTo>
                  <a:pt x="1200" y="66"/>
                </a:lnTo>
                <a:lnTo>
                  <a:pt x="1188" y="64"/>
                </a:lnTo>
                <a:lnTo>
                  <a:pt x="1190" y="72"/>
                </a:lnTo>
                <a:lnTo>
                  <a:pt x="1170" y="60"/>
                </a:lnTo>
                <a:lnTo>
                  <a:pt x="1168" y="60"/>
                </a:lnTo>
                <a:lnTo>
                  <a:pt x="1168" y="58"/>
                </a:lnTo>
                <a:lnTo>
                  <a:pt x="1168" y="58"/>
                </a:lnTo>
                <a:lnTo>
                  <a:pt x="1168" y="58"/>
                </a:lnTo>
                <a:lnTo>
                  <a:pt x="1164" y="46"/>
                </a:lnTo>
                <a:lnTo>
                  <a:pt x="1162" y="32"/>
                </a:lnTo>
                <a:lnTo>
                  <a:pt x="1162" y="32"/>
                </a:lnTo>
                <a:lnTo>
                  <a:pt x="1164" y="22"/>
                </a:lnTo>
                <a:lnTo>
                  <a:pt x="1166" y="16"/>
                </a:lnTo>
                <a:lnTo>
                  <a:pt x="1172" y="6"/>
                </a:lnTo>
                <a:lnTo>
                  <a:pt x="1170" y="0"/>
                </a:lnTo>
                <a:lnTo>
                  <a:pt x="1150" y="2"/>
                </a:lnTo>
                <a:lnTo>
                  <a:pt x="1150" y="2"/>
                </a:lnTo>
                <a:lnTo>
                  <a:pt x="1142" y="4"/>
                </a:lnTo>
                <a:lnTo>
                  <a:pt x="1136" y="8"/>
                </a:lnTo>
                <a:lnTo>
                  <a:pt x="1132" y="14"/>
                </a:lnTo>
                <a:lnTo>
                  <a:pt x="1128" y="22"/>
                </a:lnTo>
                <a:lnTo>
                  <a:pt x="1128" y="22"/>
                </a:lnTo>
                <a:lnTo>
                  <a:pt x="1128" y="22"/>
                </a:lnTo>
                <a:lnTo>
                  <a:pt x="1116" y="40"/>
                </a:lnTo>
                <a:lnTo>
                  <a:pt x="1128" y="40"/>
                </a:lnTo>
                <a:lnTo>
                  <a:pt x="1128" y="40"/>
                </a:lnTo>
                <a:lnTo>
                  <a:pt x="1130" y="40"/>
                </a:lnTo>
                <a:lnTo>
                  <a:pt x="1130" y="40"/>
                </a:lnTo>
                <a:lnTo>
                  <a:pt x="1140" y="44"/>
                </a:lnTo>
                <a:lnTo>
                  <a:pt x="1142" y="44"/>
                </a:lnTo>
                <a:lnTo>
                  <a:pt x="1142" y="46"/>
                </a:lnTo>
                <a:lnTo>
                  <a:pt x="1142" y="48"/>
                </a:lnTo>
                <a:lnTo>
                  <a:pt x="1144" y="64"/>
                </a:lnTo>
                <a:lnTo>
                  <a:pt x="1150" y="80"/>
                </a:lnTo>
                <a:lnTo>
                  <a:pt x="1150" y="82"/>
                </a:lnTo>
                <a:lnTo>
                  <a:pt x="1150" y="82"/>
                </a:lnTo>
                <a:lnTo>
                  <a:pt x="1150" y="84"/>
                </a:lnTo>
                <a:lnTo>
                  <a:pt x="1122" y="136"/>
                </a:lnTo>
                <a:lnTo>
                  <a:pt x="1122" y="136"/>
                </a:lnTo>
                <a:lnTo>
                  <a:pt x="1120" y="142"/>
                </a:lnTo>
                <a:lnTo>
                  <a:pt x="1118" y="154"/>
                </a:lnTo>
                <a:lnTo>
                  <a:pt x="1114" y="190"/>
                </a:lnTo>
                <a:lnTo>
                  <a:pt x="1114" y="192"/>
                </a:lnTo>
                <a:lnTo>
                  <a:pt x="1104" y="212"/>
                </a:lnTo>
                <a:lnTo>
                  <a:pt x="1110" y="220"/>
                </a:lnTo>
                <a:lnTo>
                  <a:pt x="1110" y="222"/>
                </a:lnTo>
                <a:lnTo>
                  <a:pt x="1110" y="222"/>
                </a:lnTo>
                <a:lnTo>
                  <a:pt x="1110" y="236"/>
                </a:lnTo>
                <a:lnTo>
                  <a:pt x="1110" y="242"/>
                </a:lnTo>
                <a:lnTo>
                  <a:pt x="1108" y="244"/>
                </a:lnTo>
                <a:lnTo>
                  <a:pt x="1106" y="244"/>
                </a:lnTo>
                <a:lnTo>
                  <a:pt x="1106" y="244"/>
                </a:lnTo>
                <a:lnTo>
                  <a:pt x="1098" y="250"/>
                </a:lnTo>
                <a:lnTo>
                  <a:pt x="1088" y="262"/>
                </a:lnTo>
                <a:lnTo>
                  <a:pt x="1052" y="302"/>
                </a:lnTo>
                <a:lnTo>
                  <a:pt x="1050" y="304"/>
                </a:lnTo>
                <a:lnTo>
                  <a:pt x="1048" y="304"/>
                </a:lnTo>
                <a:lnTo>
                  <a:pt x="1046" y="302"/>
                </a:lnTo>
                <a:lnTo>
                  <a:pt x="1046" y="302"/>
                </a:lnTo>
                <a:lnTo>
                  <a:pt x="1030" y="292"/>
                </a:lnTo>
                <a:lnTo>
                  <a:pt x="1020" y="282"/>
                </a:lnTo>
                <a:lnTo>
                  <a:pt x="1020" y="282"/>
                </a:lnTo>
                <a:lnTo>
                  <a:pt x="1014" y="280"/>
                </a:lnTo>
                <a:lnTo>
                  <a:pt x="1008" y="278"/>
                </a:lnTo>
                <a:lnTo>
                  <a:pt x="982" y="276"/>
                </a:lnTo>
                <a:lnTo>
                  <a:pt x="982" y="314"/>
                </a:lnTo>
                <a:lnTo>
                  <a:pt x="982" y="314"/>
                </a:lnTo>
                <a:lnTo>
                  <a:pt x="966" y="384"/>
                </a:lnTo>
                <a:lnTo>
                  <a:pt x="966" y="384"/>
                </a:lnTo>
                <a:lnTo>
                  <a:pt x="964" y="392"/>
                </a:lnTo>
                <a:lnTo>
                  <a:pt x="964" y="402"/>
                </a:lnTo>
                <a:lnTo>
                  <a:pt x="962" y="432"/>
                </a:lnTo>
                <a:lnTo>
                  <a:pt x="968" y="440"/>
                </a:lnTo>
                <a:lnTo>
                  <a:pt x="974" y="430"/>
                </a:lnTo>
                <a:lnTo>
                  <a:pt x="974" y="430"/>
                </a:lnTo>
                <a:lnTo>
                  <a:pt x="974" y="428"/>
                </a:lnTo>
                <a:lnTo>
                  <a:pt x="994" y="420"/>
                </a:lnTo>
                <a:lnTo>
                  <a:pt x="1044" y="428"/>
                </a:lnTo>
                <a:lnTo>
                  <a:pt x="1050" y="420"/>
                </a:lnTo>
                <a:lnTo>
                  <a:pt x="1058" y="408"/>
                </a:lnTo>
                <a:lnTo>
                  <a:pt x="1058" y="408"/>
                </a:lnTo>
                <a:lnTo>
                  <a:pt x="1058" y="408"/>
                </a:lnTo>
                <a:lnTo>
                  <a:pt x="1060" y="406"/>
                </a:lnTo>
                <a:lnTo>
                  <a:pt x="1080" y="402"/>
                </a:lnTo>
                <a:lnTo>
                  <a:pt x="1106" y="400"/>
                </a:lnTo>
                <a:lnTo>
                  <a:pt x="1106" y="400"/>
                </a:lnTo>
                <a:lnTo>
                  <a:pt x="1112" y="404"/>
                </a:lnTo>
                <a:lnTo>
                  <a:pt x="1120" y="410"/>
                </a:lnTo>
                <a:lnTo>
                  <a:pt x="1136" y="428"/>
                </a:lnTo>
                <a:lnTo>
                  <a:pt x="1136" y="428"/>
                </a:lnTo>
                <a:lnTo>
                  <a:pt x="1158" y="440"/>
                </a:lnTo>
                <a:lnTo>
                  <a:pt x="1174" y="452"/>
                </a:lnTo>
                <a:lnTo>
                  <a:pt x="1184" y="462"/>
                </a:lnTo>
                <a:lnTo>
                  <a:pt x="1190" y="472"/>
                </a:lnTo>
                <a:lnTo>
                  <a:pt x="1190" y="472"/>
                </a:lnTo>
                <a:lnTo>
                  <a:pt x="1192" y="480"/>
                </a:lnTo>
                <a:lnTo>
                  <a:pt x="1190" y="488"/>
                </a:lnTo>
                <a:lnTo>
                  <a:pt x="1190" y="488"/>
                </a:lnTo>
                <a:lnTo>
                  <a:pt x="1186" y="492"/>
                </a:lnTo>
                <a:lnTo>
                  <a:pt x="1184" y="496"/>
                </a:lnTo>
                <a:lnTo>
                  <a:pt x="1174" y="498"/>
                </a:lnTo>
                <a:lnTo>
                  <a:pt x="1172" y="498"/>
                </a:lnTo>
                <a:lnTo>
                  <a:pt x="1172" y="498"/>
                </a:lnTo>
                <a:lnTo>
                  <a:pt x="1126" y="498"/>
                </a:lnTo>
                <a:lnTo>
                  <a:pt x="1112" y="498"/>
                </a:lnTo>
                <a:lnTo>
                  <a:pt x="1102" y="500"/>
                </a:lnTo>
                <a:lnTo>
                  <a:pt x="1084" y="512"/>
                </a:lnTo>
                <a:lnTo>
                  <a:pt x="1084" y="512"/>
                </a:lnTo>
                <a:lnTo>
                  <a:pt x="1054" y="532"/>
                </a:lnTo>
                <a:lnTo>
                  <a:pt x="1042" y="536"/>
                </a:lnTo>
                <a:lnTo>
                  <a:pt x="1034" y="538"/>
                </a:lnTo>
                <a:lnTo>
                  <a:pt x="1018" y="540"/>
                </a:lnTo>
                <a:lnTo>
                  <a:pt x="1010" y="580"/>
                </a:lnTo>
                <a:lnTo>
                  <a:pt x="1010" y="580"/>
                </a:lnTo>
                <a:lnTo>
                  <a:pt x="1004" y="596"/>
                </a:lnTo>
                <a:lnTo>
                  <a:pt x="1000" y="602"/>
                </a:lnTo>
                <a:lnTo>
                  <a:pt x="996" y="606"/>
                </a:lnTo>
                <a:lnTo>
                  <a:pt x="996" y="606"/>
                </a:lnTo>
                <a:lnTo>
                  <a:pt x="990" y="610"/>
                </a:lnTo>
                <a:lnTo>
                  <a:pt x="984" y="614"/>
                </a:lnTo>
                <a:lnTo>
                  <a:pt x="966" y="620"/>
                </a:lnTo>
                <a:lnTo>
                  <a:pt x="966" y="620"/>
                </a:lnTo>
                <a:lnTo>
                  <a:pt x="956" y="622"/>
                </a:lnTo>
                <a:lnTo>
                  <a:pt x="946" y="626"/>
                </a:lnTo>
                <a:lnTo>
                  <a:pt x="926" y="634"/>
                </a:lnTo>
                <a:lnTo>
                  <a:pt x="914" y="664"/>
                </a:lnTo>
                <a:lnTo>
                  <a:pt x="912" y="664"/>
                </a:lnTo>
                <a:lnTo>
                  <a:pt x="912" y="664"/>
                </a:lnTo>
                <a:lnTo>
                  <a:pt x="910" y="664"/>
                </a:lnTo>
                <a:lnTo>
                  <a:pt x="874" y="680"/>
                </a:lnTo>
                <a:lnTo>
                  <a:pt x="872" y="680"/>
                </a:lnTo>
                <a:lnTo>
                  <a:pt x="854" y="676"/>
                </a:lnTo>
                <a:lnTo>
                  <a:pt x="854" y="676"/>
                </a:lnTo>
                <a:lnTo>
                  <a:pt x="834" y="670"/>
                </a:lnTo>
                <a:lnTo>
                  <a:pt x="820" y="664"/>
                </a:lnTo>
                <a:lnTo>
                  <a:pt x="820" y="664"/>
                </a:lnTo>
                <a:lnTo>
                  <a:pt x="814" y="662"/>
                </a:lnTo>
                <a:lnTo>
                  <a:pt x="806" y="660"/>
                </a:lnTo>
                <a:lnTo>
                  <a:pt x="798" y="660"/>
                </a:lnTo>
                <a:lnTo>
                  <a:pt x="790" y="662"/>
                </a:lnTo>
                <a:lnTo>
                  <a:pt x="790" y="662"/>
                </a:lnTo>
                <a:lnTo>
                  <a:pt x="784" y="672"/>
                </a:lnTo>
                <a:lnTo>
                  <a:pt x="778" y="684"/>
                </a:lnTo>
                <a:lnTo>
                  <a:pt x="776" y="698"/>
                </a:lnTo>
                <a:lnTo>
                  <a:pt x="776" y="710"/>
                </a:lnTo>
                <a:lnTo>
                  <a:pt x="776" y="710"/>
                </a:lnTo>
                <a:lnTo>
                  <a:pt x="778" y="722"/>
                </a:lnTo>
                <a:lnTo>
                  <a:pt x="782" y="728"/>
                </a:lnTo>
                <a:lnTo>
                  <a:pt x="786" y="728"/>
                </a:lnTo>
                <a:lnTo>
                  <a:pt x="794" y="724"/>
                </a:lnTo>
                <a:lnTo>
                  <a:pt x="794" y="748"/>
                </a:lnTo>
                <a:lnTo>
                  <a:pt x="794" y="748"/>
                </a:lnTo>
                <a:lnTo>
                  <a:pt x="794" y="756"/>
                </a:lnTo>
                <a:lnTo>
                  <a:pt x="792" y="760"/>
                </a:lnTo>
                <a:lnTo>
                  <a:pt x="790" y="764"/>
                </a:lnTo>
                <a:lnTo>
                  <a:pt x="786" y="768"/>
                </a:lnTo>
                <a:lnTo>
                  <a:pt x="786" y="768"/>
                </a:lnTo>
                <a:lnTo>
                  <a:pt x="776" y="774"/>
                </a:lnTo>
                <a:lnTo>
                  <a:pt x="764" y="778"/>
                </a:lnTo>
                <a:lnTo>
                  <a:pt x="758" y="780"/>
                </a:lnTo>
                <a:lnTo>
                  <a:pt x="758" y="780"/>
                </a:lnTo>
                <a:lnTo>
                  <a:pt x="750" y="786"/>
                </a:lnTo>
                <a:lnTo>
                  <a:pt x="738" y="798"/>
                </a:lnTo>
                <a:lnTo>
                  <a:pt x="724" y="818"/>
                </a:lnTo>
                <a:lnTo>
                  <a:pt x="708" y="844"/>
                </a:lnTo>
                <a:lnTo>
                  <a:pt x="708" y="844"/>
                </a:lnTo>
                <a:lnTo>
                  <a:pt x="706" y="844"/>
                </a:lnTo>
                <a:lnTo>
                  <a:pt x="682" y="860"/>
                </a:lnTo>
                <a:lnTo>
                  <a:pt x="682" y="860"/>
                </a:lnTo>
                <a:lnTo>
                  <a:pt x="688" y="860"/>
                </a:lnTo>
                <a:lnTo>
                  <a:pt x="688" y="862"/>
                </a:lnTo>
                <a:lnTo>
                  <a:pt x="688" y="864"/>
                </a:lnTo>
                <a:lnTo>
                  <a:pt x="688" y="864"/>
                </a:lnTo>
                <a:lnTo>
                  <a:pt x="686" y="868"/>
                </a:lnTo>
                <a:lnTo>
                  <a:pt x="678" y="868"/>
                </a:lnTo>
                <a:lnTo>
                  <a:pt x="610" y="868"/>
                </a:lnTo>
                <a:lnTo>
                  <a:pt x="610" y="868"/>
                </a:lnTo>
                <a:lnTo>
                  <a:pt x="584" y="868"/>
                </a:lnTo>
                <a:lnTo>
                  <a:pt x="558" y="870"/>
                </a:lnTo>
                <a:lnTo>
                  <a:pt x="532" y="874"/>
                </a:lnTo>
                <a:lnTo>
                  <a:pt x="510" y="882"/>
                </a:lnTo>
                <a:lnTo>
                  <a:pt x="488" y="890"/>
                </a:lnTo>
                <a:lnTo>
                  <a:pt x="468" y="900"/>
                </a:lnTo>
                <a:lnTo>
                  <a:pt x="450" y="914"/>
                </a:lnTo>
                <a:lnTo>
                  <a:pt x="434" y="928"/>
                </a:lnTo>
                <a:lnTo>
                  <a:pt x="432" y="930"/>
                </a:lnTo>
                <a:lnTo>
                  <a:pt x="430" y="930"/>
                </a:lnTo>
                <a:lnTo>
                  <a:pt x="430" y="930"/>
                </a:lnTo>
                <a:lnTo>
                  <a:pt x="402" y="934"/>
                </a:lnTo>
                <a:lnTo>
                  <a:pt x="400" y="934"/>
                </a:lnTo>
                <a:lnTo>
                  <a:pt x="398" y="934"/>
                </a:lnTo>
                <a:lnTo>
                  <a:pt x="390" y="916"/>
                </a:lnTo>
                <a:lnTo>
                  <a:pt x="362" y="922"/>
                </a:lnTo>
                <a:lnTo>
                  <a:pt x="362" y="922"/>
                </a:lnTo>
                <a:lnTo>
                  <a:pt x="350" y="922"/>
                </a:lnTo>
                <a:lnTo>
                  <a:pt x="336" y="920"/>
                </a:lnTo>
                <a:lnTo>
                  <a:pt x="320" y="916"/>
                </a:lnTo>
                <a:lnTo>
                  <a:pt x="304" y="908"/>
                </a:lnTo>
                <a:lnTo>
                  <a:pt x="304" y="908"/>
                </a:lnTo>
                <a:lnTo>
                  <a:pt x="290" y="900"/>
                </a:lnTo>
                <a:lnTo>
                  <a:pt x="274" y="892"/>
                </a:lnTo>
                <a:lnTo>
                  <a:pt x="246" y="872"/>
                </a:lnTo>
                <a:lnTo>
                  <a:pt x="246" y="872"/>
                </a:lnTo>
                <a:lnTo>
                  <a:pt x="238" y="866"/>
                </a:lnTo>
                <a:lnTo>
                  <a:pt x="226" y="860"/>
                </a:lnTo>
                <a:lnTo>
                  <a:pt x="214" y="856"/>
                </a:lnTo>
                <a:lnTo>
                  <a:pt x="202" y="854"/>
                </a:lnTo>
                <a:lnTo>
                  <a:pt x="176" y="852"/>
                </a:lnTo>
                <a:lnTo>
                  <a:pt x="148" y="856"/>
                </a:lnTo>
                <a:lnTo>
                  <a:pt x="148" y="856"/>
                </a:lnTo>
                <a:lnTo>
                  <a:pt x="116" y="858"/>
                </a:lnTo>
                <a:lnTo>
                  <a:pt x="86" y="856"/>
                </a:lnTo>
                <a:lnTo>
                  <a:pt x="86" y="856"/>
                </a:lnTo>
                <a:lnTo>
                  <a:pt x="68" y="854"/>
                </a:lnTo>
                <a:lnTo>
                  <a:pt x="48" y="852"/>
                </a:lnTo>
                <a:lnTo>
                  <a:pt x="2" y="838"/>
                </a:lnTo>
                <a:lnTo>
                  <a:pt x="0" y="844"/>
                </a:lnTo>
                <a:lnTo>
                  <a:pt x="0" y="844"/>
                </a:lnTo>
                <a:lnTo>
                  <a:pt x="2" y="844"/>
                </a:lnTo>
                <a:lnTo>
                  <a:pt x="2" y="844"/>
                </a:lnTo>
                <a:lnTo>
                  <a:pt x="2" y="844"/>
                </a:lnTo>
                <a:lnTo>
                  <a:pt x="2" y="852"/>
                </a:lnTo>
                <a:lnTo>
                  <a:pt x="10" y="868"/>
                </a:lnTo>
                <a:lnTo>
                  <a:pt x="26" y="888"/>
                </a:lnTo>
                <a:lnTo>
                  <a:pt x="28" y="892"/>
                </a:lnTo>
                <a:lnTo>
                  <a:pt x="24" y="906"/>
                </a:lnTo>
                <a:lnTo>
                  <a:pt x="24" y="908"/>
                </a:lnTo>
                <a:lnTo>
                  <a:pt x="24" y="908"/>
                </a:lnTo>
                <a:lnTo>
                  <a:pt x="14" y="920"/>
                </a:lnTo>
                <a:lnTo>
                  <a:pt x="24" y="930"/>
                </a:lnTo>
                <a:lnTo>
                  <a:pt x="24" y="930"/>
                </a:lnTo>
                <a:lnTo>
                  <a:pt x="30" y="936"/>
                </a:lnTo>
                <a:lnTo>
                  <a:pt x="30" y="940"/>
                </a:lnTo>
                <a:lnTo>
                  <a:pt x="34" y="956"/>
                </a:lnTo>
                <a:lnTo>
                  <a:pt x="46" y="968"/>
                </a:lnTo>
                <a:lnTo>
                  <a:pt x="46" y="970"/>
                </a:lnTo>
                <a:lnTo>
                  <a:pt x="46" y="980"/>
                </a:lnTo>
                <a:lnTo>
                  <a:pt x="46" y="988"/>
                </a:lnTo>
                <a:lnTo>
                  <a:pt x="54" y="994"/>
                </a:lnTo>
                <a:lnTo>
                  <a:pt x="58" y="992"/>
                </a:lnTo>
                <a:lnTo>
                  <a:pt x="60" y="990"/>
                </a:lnTo>
                <a:lnTo>
                  <a:pt x="60" y="990"/>
                </a:lnTo>
                <a:lnTo>
                  <a:pt x="64" y="982"/>
                </a:lnTo>
                <a:lnTo>
                  <a:pt x="72" y="980"/>
                </a:lnTo>
                <a:lnTo>
                  <a:pt x="78" y="976"/>
                </a:lnTo>
                <a:lnTo>
                  <a:pt x="120" y="972"/>
                </a:lnTo>
                <a:lnTo>
                  <a:pt x="138" y="966"/>
                </a:lnTo>
                <a:lnTo>
                  <a:pt x="138" y="966"/>
                </a:lnTo>
                <a:lnTo>
                  <a:pt x="142" y="964"/>
                </a:lnTo>
                <a:lnTo>
                  <a:pt x="150" y="984"/>
                </a:lnTo>
                <a:lnTo>
                  <a:pt x="150" y="984"/>
                </a:lnTo>
                <a:lnTo>
                  <a:pt x="150" y="984"/>
                </a:lnTo>
                <a:lnTo>
                  <a:pt x="150" y="984"/>
                </a:lnTo>
                <a:lnTo>
                  <a:pt x="150" y="990"/>
                </a:lnTo>
                <a:lnTo>
                  <a:pt x="148" y="996"/>
                </a:lnTo>
                <a:lnTo>
                  <a:pt x="126" y="1028"/>
                </a:lnTo>
                <a:lnTo>
                  <a:pt x="126" y="1034"/>
                </a:lnTo>
                <a:lnTo>
                  <a:pt x="138" y="1044"/>
                </a:lnTo>
                <a:lnTo>
                  <a:pt x="148" y="1052"/>
                </a:lnTo>
                <a:lnTo>
                  <a:pt x="148" y="1052"/>
                </a:lnTo>
                <a:lnTo>
                  <a:pt x="148" y="1052"/>
                </a:lnTo>
                <a:lnTo>
                  <a:pt x="156" y="1060"/>
                </a:lnTo>
                <a:lnTo>
                  <a:pt x="162" y="1064"/>
                </a:lnTo>
                <a:lnTo>
                  <a:pt x="162" y="1064"/>
                </a:lnTo>
                <a:lnTo>
                  <a:pt x="170" y="1068"/>
                </a:lnTo>
                <a:lnTo>
                  <a:pt x="178" y="1076"/>
                </a:lnTo>
                <a:lnTo>
                  <a:pt x="178" y="1078"/>
                </a:lnTo>
                <a:lnTo>
                  <a:pt x="186" y="1082"/>
                </a:lnTo>
                <a:lnTo>
                  <a:pt x="190" y="1082"/>
                </a:lnTo>
                <a:lnTo>
                  <a:pt x="190" y="1082"/>
                </a:lnTo>
                <a:lnTo>
                  <a:pt x="192" y="1092"/>
                </a:lnTo>
                <a:lnTo>
                  <a:pt x="192" y="1092"/>
                </a:lnTo>
                <a:lnTo>
                  <a:pt x="194" y="1100"/>
                </a:lnTo>
                <a:lnTo>
                  <a:pt x="196" y="1112"/>
                </a:lnTo>
                <a:lnTo>
                  <a:pt x="216" y="1116"/>
                </a:lnTo>
                <a:lnTo>
                  <a:pt x="218" y="1116"/>
                </a:lnTo>
                <a:lnTo>
                  <a:pt x="218" y="1116"/>
                </a:lnTo>
                <a:lnTo>
                  <a:pt x="218" y="1118"/>
                </a:lnTo>
                <a:lnTo>
                  <a:pt x="220" y="1120"/>
                </a:lnTo>
                <a:lnTo>
                  <a:pt x="226" y="1130"/>
                </a:lnTo>
                <a:lnTo>
                  <a:pt x="242" y="1136"/>
                </a:lnTo>
                <a:lnTo>
                  <a:pt x="252" y="1130"/>
                </a:lnTo>
                <a:lnTo>
                  <a:pt x="250" y="1124"/>
                </a:lnTo>
                <a:lnTo>
                  <a:pt x="240" y="1114"/>
                </a:lnTo>
                <a:lnTo>
                  <a:pt x="242" y="1112"/>
                </a:lnTo>
                <a:lnTo>
                  <a:pt x="242" y="1112"/>
                </a:lnTo>
                <a:lnTo>
                  <a:pt x="250" y="1094"/>
                </a:lnTo>
                <a:lnTo>
                  <a:pt x="270" y="1094"/>
                </a:lnTo>
                <a:lnTo>
                  <a:pt x="270" y="1096"/>
                </a:lnTo>
                <a:lnTo>
                  <a:pt x="298" y="1104"/>
                </a:lnTo>
                <a:lnTo>
                  <a:pt x="314" y="1102"/>
                </a:lnTo>
                <a:lnTo>
                  <a:pt x="326" y="1092"/>
                </a:lnTo>
                <a:lnTo>
                  <a:pt x="326" y="1092"/>
                </a:lnTo>
                <a:lnTo>
                  <a:pt x="334" y="1080"/>
                </a:lnTo>
                <a:lnTo>
                  <a:pt x="342" y="1074"/>
                </a:lnTo>
                <a:lnTo>
                  <a:pt x="348" y="1070"/>
                </a:lnTo>
                <a:lnTo>
                  <a:pt x="354" y="1072"/>
                </a:lnTo>
                <a:lnTo>
                  <a:pt x="360" y="1070"/>
                </a:lnTo>
                <a:lnTo>
                  <a:pt x="360" y="1070"/>
                </a:lnTo>
                <a:lnTo>
                  <a:pt x="368" y="1072"/>
                </a:lnTo>
                <a:lnTo>
                  <a:pt x="374" y="1072"/>
                </a:lnTo>
                <a:lnTo>
                  <a:pt x="374" y="1072"/>
                </a:lnTo>
                <a:lnTo>
                  <a:pt x="374" y="1076"/>
                </a:lnTo>
                <a:lnTo>
                  <a:pt x="374" y="1076"/>
                </a:lnTo>
                <a:lnTo>
                  <a:pt x="378" y="1084"/>
                </a:lnTo>
                <a:lnTo>
                  <a:pt x="382" y="1096"/>
                </a:lnTo>
                <a:lnTo>
                  <a:pt x="382" y="1096"/>
                </a:lnTo>
                <a:lnTo>
                  <a:pt x="382" y="1096"/>
                </a:lnTo>
                <a:lnTo>
                  <a:pt x="386" y="1108"/>
                </a:lnTo>
                <a:lnTo>
                  <a:pt x="386" y="1110"/>
                </a:lnTo>
                <a:lnTo>
                  <a:pt x="382" y="1124"/>
                </a:lnTo>
                <a:lnTo>
                  <a:pt x="382" y="1124"/>
                </a:lnTo>
                <a:lnTo>
                  <a:pt x="382" y="1124"/>
                </a:lnTo>
                <a:lnTo>
                  <a:pt x="382" y="1124"/>
                </a:lnTo>
                <a:lnTo>
                  <a:pt x="368" y="1140"/>
                </a:lnTo>
                <a:lnTo>
                  <a:pt x="366" y="1142"/>
                </a:lnTo>
                <a:lnTo>
                  <a:pt x="366" y="1142"/>
                </a:lnTo>
                <a:lnTo>
                  <a:pt x="338" y="1154"/>
                </a:lnTo>
                <a:lnTo>
                  <a:pt x="334" y="1162"/>
                </a:lnTo>
                <a:lnTo>
                  <a:pt x="330" y="1186"/>
                </a:lnTo>
                <a:lnTo>
                  <a:pt x="332" y="1196"/>
                </a:lnTo>
                <a:lnTo>
                  <a:pt x="340" y="1208"/>
                </a:lnTo>
                <a:lnTo>
                  <a:pt x="342" y="1212"/>
                </a:lnTo>
                <a:lnTo>
                  <a:pt x="352" y="1218"/>
                </a:lnTo>
                <a:lnTo>
                  <a:pt x="386" y="1218"/>
                </a:lnTo>
                <a:lnTo>
                  <a:pt x="414" y="1214"/>
                </a:lnTo>
                <a:lnTo>
                  <a:pt x="418" y="1210"/>
                </a:lnTo>
                <a:lnTo>
                  <a:pt x="418" y="1210"/>
                </a:lnTo>
                <a:lnTo>
                  <a:pt x="424" y="1204"/>
                </a:lnTo>
                <a:lnTo>
                  <a:pt x="428" y="1204"/>
                </a:lnTo>
                <a:lnTo>
                  <a:pt x="448" y="1206"/>
                </a:lnTo>
                <a:lnTo>
                  <a:pt x="450" y="1204"/>
                </a:lnTo>
                <a:lnTo>
                  <a:pt x="450" y="1204"/>
                </a:lnTo>
                <a:lnTo>
                  <a:pt x="448" y="1196"/>
                </a:lnTo>
                <a:lnTo>
                  <a:pt x="450" y="1188"/>
                </a:lnTo>
                <a:lnTo>
                  <a:pt x="458" y="1174"/>
                </a:lnTo>
                <a:lnTo>
                  <a:pt x="458" y="1148"/>
                </a:lnTo>
                <a:lnTo>
                  <a:pt x="458" y="1148"/>
                </a:lnTo>
                <a:lnTo>
                  <a:pt x="474" y="1106"/>
                </a:lnTo>
                <a:lnTo>
                  <a:pt x="474" y="1106"/>
                </a:lnTo>
                <a:lnTo>
                  <a:pt x="474" y="1104"/>
                </a:lnTo>
                <a:lnTo>
                  <a:pt x="474" y="1104"/>
                </a:lnTo>
                <a:lnTo>
                  <a:pt x="474" y="1104"/>
                </a:lnTo>
                <a:lnTo>
                  <a:pt x="500" y="1084"/>
                </a:lnTo>
                <a:lnTo>
                  <a:pt x="502" y="1082"/>
                </a:lnTo>
                <a:lnTo>
                  <a:pt x="522" y="1092"/>
                </a:lnTo>
                <a:lnTo>
                  <a:pt x="522" y="1092"/>
                </a:lnTo>
                <a:lnTo>
                  <a:pt x="522" y="1092"/>
                </a:lnTo>
                <a:lnTo>
                  <a:pt x="536" y="1102"/>
                </a:lnTo>
                <a:lnTo>
                  <a:pt x="538" y="1108"/>
                </a:lnTo>
                <a:lnTo>
                  <a:pt x="540" y="1110"/>
                </a:lnTo>
                <a:lnTo>
                  <a:pt x="538" y="1128"/>
                </a:lnTo>
                <a:lnTo>
                  <a:pt x="530" y="1140"/>
                </a:lnTo>
                <a:lnTo>
                  <a:pt x="526" y="1156"/>
                </a:lnTo>
                <a:lnTo>
                  <a:pt x="526" y="1172"/>
                </a:lnTo>
                <a:lnTo>
                  <a:pt x="530" y="1180"/>
                </a:lnTo>
                <a:lnTo>
                  <a:pt x="538" y="1180"/>
                </a:lnTo>
                <a:lnTo>
                  <a:pt x="540" y="1180"/>
                </a:lnTo>
                <a:lnTo>
                  <a:pt x="552" y="1180"/>
                </a:lnTo>
                <a:lnTo>
                  <a:pt x="552" y="1180"/>
                </a:lnTo>
                <a:lnTo>
                  <a:pt x="556" y="1182"/>
                </a:lnTo>
                <a:lnTo>
                  <a:pt x="560" y="1186"/>
                </a:lnTo>
                <a:lnTo>
                  <a:pt x="566" y="1196"/>
                </a:lnTo>
                <a:lnTo>
                  <a:pt x="572" y="1200"/>
                </a:lnTo>
                <a:lnTo>
                  <a:pt x="574" y="1200"/>
                </a:lnTo>
                <a:lnTo>
                  <a:pt x="574" y="1200"/>
                </a:lnTo>
                <a:lnTo>
                  <a:pt x="574" y="1200"/>
                </a:lnTo>
                <a:lnTo>
                  <a:pt x="602" y="1212"/>
                </a:lnTo>
                <a:lnTo>
                  <a:pt x="614" y="1216"/>
                </a:lnTo>
                <a:lnTo>
                  <a:pt x="630" y="1214"/>
                </a:lnTo>
                <a:lnTo>
                  <a:pt x="638" y="1204"/>
                </a:lnTo>
                <a:lnTo>
                  <a:pt x="646" y="1164"/>
                </a:lnTo>
                <a:lnTo>
                  <a:pt x="648" y="1144"/>
                </a:lnTo>
                <a:lnTo>
                  <a:pt x="648" y="1142"/>
                </a:lnTo>
                <a:lnTo>
                  <a:pt x="650" y="1140"/>
                </a:lnTo>
                <a:lnTo>
                  <a:pt x="650" y="1140"/>
                </a:lnTo>
                <a:lnTo>
                  <a:pt x="666" y="1128"/>
                </a:lnTo>
                <a:lnTo>
                  <a:pt x="674" y="1116"/>
                </a:lnTo>
                <a:lnTo>
                  <a:pt x="674" y="1116"/>
                </a:lnTo>
                <a:lnTo>
                  <a:pt x="690" y="1108"/>
                </a:lnTo>
                <a:lnTo>
                  <a:pt x="700" y="1102"/>
                </a:lnTo>
                <a:lnTo>
                  <a:pt x="712" y="1098"/>
                </a:lnTo>
                <a:lnTo>
                  <a:pt x="706" y="1074"/>
                </a:lnTo>
                <a:lnTo>
                  <a:pt x="734" y="1076"/>
                </a:lnTo>
                <a:lnTo>
                  <a:pt x="734" y="1076"/>
                </a:lnTo>
                <a:lnTo>
                  <a:pt x="734" y="1078"/>
                </a:lnTo>
                <a:lnTo>
                  <a:pt x="734" y="1078"/>
                </a:lnTo>
                <a:lnTo>
                  <a:pt x="748" y="1084"/>
                </a:lnTo>
                <a:lnTo>
                  <a:pt x="748" y="1084"/>
                </a:lnTo>
                <a:lnTo>
                  <a:pt x="748" y="1082"/>
                </a:lnTo>
                <a:lnTo>
                  <a:pt x="752" y="1068"/>
                </a:lnTo>
                <a:lnTo>
                  <a:pt x="752" y="1064"/>
                </a:lnTo>
                <a:lnTo>
                  <a:pt x="754" y="1066"/>
                </a:lnTo>
                <a:lnTo>
                  <a:pt x="756" y="1066"/>
                </a:lnTo>
                <a:lnTo>
                  <a:pt x="768" y="1068"/>
                </a:lnTo>
                <a:lnTo>
                  <a:pt x="774" y="1068"/>
                </a:lnTo>
                <a:lnTo>
                  <a:pt x="786" y="1056"/>
                </a:lnTo>
                <a:lnTo>
                  <a:pt x="788" y="1056"/>
                </a:lnTo>
                <a:lnTo>
                  <a:pt x="788" y="1054"/>
                </a:lnTo>
                <a:lnTo>
                  <a:pt x="790" y="1054"/>
                </a:lnTo>
                <a:lnTo>
                  <a:pt x="806" y="1052"/>
                </a:lnTo>
                <a:lnTo>
                  <a:pt x="818" y="1038"/>
                </a:lnTo>
                <a:lnTo>
                  <a:pt x="826" y="1028"/>
                </a:lnTo>
                <a:lnTo>
                  <a:pt x="826" y="1016"/>
                </a:lnTo>
                <a:lnTo>
                  <a:pt x="826" y="1016"/>
                </a:lnTo>
                <a:lnTo>
                  <a:pt x="828" y="1010"/>
                </a:lnTo>
                <a:lnTo>
                  <a:pt x="834" y="1004"/>
                </a:lnTo>
                <a:lnTo>
                  <a:pt x="834" y="1004"/>
                </a:lnTo>
                <a:lnTo>
                  <a:pt x="834" y="1004"/>
                </a:lnTo>
                <a:lnTo>
                  <a:pt x="836" y="1004"/>
                </a:lnTo>
                <a:lnTo>
                  <a:pt x="850" y="1006"/>
                </a:lnTo>
                <a:lnTo>
                  <a:pt x="858" y="1002"/>
                </a:lnTo>
                <a:lnTo>
                  <a:pt x="860" y="992"/>
                </a:lnTo>
                <a:lnTo>
                  <a:pt x="876" y="986"/>
                </a:lnTo>
                <a:lnTo>
                  <a:pt x="876" y="986"/>
                </a:lnTo>
                <a:lnTo>
                  <a:pt x="878" y="986"/>
                </a:lnTo>
                <a:lnTo>
                  <a:pt x="878" y="986"/>
                </a:lnTo>
                <a:lnTo>
                  <a:pt x="898" y="988"/>
                </a:lnTo>
                <a:lnTo>
                  <a:pt x="914" y="984"/>
                </a:lnTo>
                <a:lnTo>
                  <a:pt x="922" y="976"/>
                </a:lnTo>
                <a:lnTo>
                  <a:pt x="930" y="962"/>
                </a:lnTo>
                <a:lnTo>
                  <a:pt x="918" y="950"/>
                </a:lnTo>
                <a:lnTo>
                  <a:pt x="918" y="948"/>
                </a:lnTo>
                <a:lnTo>
                  <a:pt x="918" y="948"/>
                </a:lnTo>
                <a:lnTo>
                  <a:pt x="914" y="940"/>
                </a:lnTo>
                <a:lnTo>
                  <a:pt x="914" y="940"/>
                </a:lnTo>
                <a:lnTo>
                  <a:pt x="912" y="924"/>
                </a:lnTo>
                <a:lnTo>
                  <a:pt x="912" y="924"/>
                </a:lnTo>
                <a:lnTo>
                  <a:pt x="918" y="912"/>
                </a:lnTo>
                <a:lnTo>
                  <a:pt x="918" y="912"/>
                </a:lnTo>
                <a:lnTo>
                  <a:pt x="920" y="904"/>
                </a:lnTo>
                <a:lnTo>
                  <a:pt x="928" y="896"/>
                </a:lnTo>
                <a:lnTo>
                  <a:pt x="936" y="878"/>
                </a:lnTo>
                <a:lnTo>
                  <a:pt x="936" y="876"/>
                </a:lnTo>
                <a:lnTo>
                  <a:pt x="938" y="876"/>
                </a:lnTo>
                <a:lnTo>
                  <a:pt x="946" y="864"/>
                </a:lnTo>
                <a:lnTo>
                  <a:pt x="958" y="840"/>
                </a:lnTo>
                <a:lnTo>
                  <a:pt x="968" y="856"/>
                </a:lnTo>
                <a:lnTo>
                  <a:pt x="970" y="856"/>
                </a:lnTo>
                <a:lnTo>
                  <a:pt x="970" y="858"/>
                </a:lnTo>
                <a:lnTo>
                  <a:pt x="974" y="874"/>
                </a:lnTo>
                <a:lnTo>
                  <a:pt x="974" y="874"/>
                </a:lnTo>
                <a:lnTo>
                  <a:pt x="976" y="890"/>
                </a:lnTo>
                <a:lnTo>
                  <a:pt x="986" y="896"/>
                </a:lnTo>
                <a:lnTo>
                  <a:pt x="988" y="896"/>
                </a:lnTo>
                <a:lnTo>
                  <a:pt x="988" y="896"/>
                </a:lnTo>
                <a:lnTo>
                  <a:pt x="988" y="896"/>
                </a:lnTo>
                <a:lnTo>
                  <a:pt x="990" y="896"/>
                </a:lnTo>
                <a:lnTo>
                  <a:pt x="992" y="896"/>
                </a:lnTo>
                <a:lnTo>
                  <a:pt x="1002" y="880"/>
                </a:lnTo>
                <a:lnTo>
                  <a:pt x="1006" y="864"/>
                </a:lnTo>
                <a:lnTo>
                  <a:pt x="1010" y="864"/>
                </a:lnTo>
                <a:lnTo>
                  <a:pt x="1012" y="864"/>
                </a:lnTo>
                <a:lnTo>
                  <a:pt x="1034" y="872"/>
                </a:lnTo>
                <a:lnTo>
                  <a:pt x="1046" y="864"/>
                </a:lnTo>
                <a:lnTo>
                  <a:pt x="1046" y="864"/>
                </a:lnTo>
                <a:lnTo>
                  <a:pt x="1048" y="864"/>
                </a:lnTo>
                <a:lnTo>
                  <a:pt x="1060" y="862"/>
                </a:lnTo>
                <a:lnTo>
                  <a:pt x="1068" y="848"/>
                </a:lnTo>
                <a:lnTo>
                  <a:pt x="1068" y="832"/>
                </a:lnTo>
                <a:lnTo>
                  <a:pt x="1074" y="806"/>
                </a:lnTo>
                <a:lnTo>
                  <a:pt x="1074" y="808"/>
                </a:lnTo>
                <a:lnTo>
                  <a:pt x="1078" y="808"/>
                </a:lnTo>
                <a:lnTo>
                  <a:pt x="1094" y="812"/>
                </a:lnTo>
                <a:lnTo>
                  <a:pt x="1102" y="796"/>
                </a:lnTo>
                <a:lnTo>
                  <a:pt x="1104" y="796"/>
                </a:lnTo>
                <a:lnTo>
                  <a:pt x="1106" y="796"/>
                </a:lnTo>
                <a:lnTo>
                  <a:pt x="1122" y="796"/>
                </a:lnTo>
                <a:lnTo>
                  <a:pt x="1124" y="796"/>
                </a:lnTo>
                <a:lnTo>
                  <a:pt x="1124" y="796"/>
                </a:lnTo>
                <a:lnTo>
                  <a:pt x="1126" y="796"/>
                </a:lnTo>
                <a:lnTo>
                  <a:pt x="1134" y="808"/>
                </a:lnTo>
                <a:lnTo>
                  <a:pt x="1134" y="808"/>
                </a:lnTo>
                <a:lnTo>
                  <a:pt x="1134" y="810"/>
                </a:lnTo>
                <a:lnTo>
                  <a:pt x="1134" y="812"/>
                </a:lnTo>
                <a:lnTo>
                  <a:pt x="1136" y="828"/>
                </a:lnTo>
                <a:lnTo>
                  <a:pt x="1144" y="834"/>
                </a:lnTo>
                <a:lnTo>
                  <a:pt x="1154" y="824"/>
                </a:lnTo>
                <a:lnTo>
                  <a:pt x="1158" y="828"/>
                </a:lnTo>
                <a:lnTo>
                  <a:pt x="1158" y="828"/>
                </a:lnTo>
                <a:lnTo>
                  <a:pt x="1162" y="834"/>
                </a:lnTo>
                <a:lnTo>
                  <a:pt x="1162" y="840"/>
                </a:lnTo>
                <a:lnTo>
                  <a:pt x="1162" y="854"/>
                </a:lnTo>
                <a:lnTo>
                  <a:pt x="1158" y="868"/>
                </a:lnTo>
                <a:lnTo>
                  <a:pt x="1162" y="876"/>
                </a:lnTo>
                <a:lnTo>
                  <a:pt x="1170" y="884"/>
                </a:lnTo>
                <a:lnTo>
                  <a:pt x="1202" y="888"/>
                </a:lnTo>
                <a:lnTo>
                  <a:pt x="1204" y="890"/>
                </a:lnTo>
                <a:lnTo>
                  <a:pt x="1204" y="890"/>
                </a:lnTo>
                <a:lnTo>
                  <a:pt x="1206" y="890"/>
                </a:lnTo>
                <a:lnTo>
                  <a:pt x="1206" y="890"/>
                </a:lnTo>
                <a:lnTo>
                  <a:pt x="1208" y="892"/>
                </a:lnTo>
                <a:lnTo>
                  <a:pt x="1218" y="880"/>
                </a:lnTo>
                <a:lnTo>
                  <a:pt x="1218" y="880"/>
                </a:lnTo>
                <a:lnTo>
                  <a:pt x="1226" y="872"/>
                </a:lnTo>
                <a:lnTo>
                  <a:pt x="1222" y="860"/>
                </a:lnTo>
                <a:lnTo>
                  <a:pt x="1214" y="808"/>
                </a:lnTo>
                <a:lnTo>
                  <a:pt x="1238" y="820"/>
                </a:lnTo>
                <a:lnTo>
                  <a:pt x="1238" y="820"/>
                </a:lnTo>
                <a:lnTo>
                  <a:pt x="1238" y="820"/>
                </a:lnTo>
                <a:lnTo>
                  <a:pt x="1250" y="832"/>
                </a:lnTo>
                <a:lnTo>
                  <a:pt x="1256" y="838"/>
                </a:lnTo>
                <a:lnTo>
                  <a:pt x="1266" y="832"/>
                </a:lnTo>
                <a:lnTo>
                  <a:pt x="1298" y="796"/>
                </a:lnTo>
                <a:lnTo>
                  <a:pt x="1298" y="796"/>
                </a:lnTo>
                <a:lnTo>
                  <a:pt x="1300" y="796"/>
                </a:lnTo>
                <a:lnTo>
                  <a:pt x="1312" y="786"/>
                </a:lnTo>
                <a:lnTo>
                  <a:pt x="1326" y="768"/>
                </a:lnTo>
                <a:lnTo>
                  <a:pt x="1326" y="766"/>
                </a:lnTo>
                <a:lnTo>
                  <a:pt x="1344" y="770"/>
                </a:lnTo>
                <a:lnTo>
                  <a:pt x="1354" y="770"/>
                </a:lnTo>
                <a:lnTo>
                  <a:pt x="1354" y="770"/>
                </a:lnTo>
                <a:lnTo>
                  <a:pt x="1354" y="762"/>
                </a:lnTo>
                <a:lnTo>
                  <a:pt x="1356" y="756"/>
                </a:lnTo>
                <a:lnTo>
                  <a:pt x="1370" y="740"/>
                </a:lnTo>
                <a:lnTo>
                  <a:pt x="1374" y="736"/>
                </a:lnTo>
                <a:lnTo>
                  <a:pt x="1390" y="742"/>
                </a:lnTo>
                <a:lnTo>
                  <a:pt x="1408" y="740"/>
                </a:lnTo>
                <a:lnTo>
                  <a:pt x="1422" y="726"/>
                </a:lnTo>
                <a:lnTo>
                  <a:pt x="1428" y="714"/>
                </a:lnTo>
                <a:lnTo>
                  <a:pt x="1424" y="708"/>
                </a:lnTo>
                <a:lnTo>
                  <a:pt x="1412" y="714"/>
                </a:lnTo>
                <a:lnTo>
                  <a:pt x="1412" y="712"/>
                </a:lnTo>
                <a:lnTo>
                  <a:pt x="1410" y="712"/>
                </a:lnTo>
                <a:lnTo>
                  <a:pt x="1396" y="700"/>
                </a:lnTo>
                <a:lnTo>
                  <a:pt x="1396" y="698"/>
                </a:lnTo>
                <a:lnTo>
                  <a:pt x="1402" y="676"/>
                </a:lnTo>
                <a:lnTo>
                  <a:pt x="1402" y="660"/>
                </a:lnTo>
                <a:lnTo>
                  <a:pt x="1398" y="648"/>
                </a:lnTo>
                <a:lnTo>
                  <a:pt x="1388" y="644"/>
                </a:lnTo>
                <a:lnTo>
                  <a:pt x="1388" y="642"/>
                </a:lnTo>
                <a:lnTo>
                  <a:pt x="1386" y="642"/>
                </a:lnTo>
                <a:lnTo>
                  <a:pt x="1386" y="640"/>
                </a:lnTo>
                <a:lnTo>
                  <a:pt x="1376" y="622"/>
                </a:lnTo>
                <a:lnTo>
                  <a:pt x="1374" y="620"/>
                </a:lnTo>
                <a:lnTo>
                  <a:pt x="1362" y="636"/>
                </a:lnTo>
                <a:lnTo>
                  <a:pt x="1348" y="644"/>
                </a:lnTo>
                <a:lnTo>
                  <a:pt x="1344" y="646"/>
                </a:lnTo>
                <a:lnTo>
                  <a:pt x="1344" y="644"/>
                </a:lnTo>
                <a:lnTo>
                  <a:pt x="1342" y="644"/>
                </a:lnTo>
                <a:lnTo>
                  <a:pt x="1328" y="630"/>
                </a:lnTo>
                <a:lnTo>
                  <a:pt x="1328" y="628"/>
                </a:lnTo>
                <a:lnTo>
                  <a:pt x="1318" y="606"/>
                </a:lnTo>
                <a:lnTo>
                  <a:pt x="1318" y="606"/>
                </a:lnTo>
                <a:lnTo>
                  <a:pt x="1314" y="590"/>
                </a:lnTo>
                <a:lnTo>
                  <a:pt x="1314" y="588"/>
                </a:lnTo>
                <a:lnTo>
                  <a:pt x="1314" y="588"/>
                </a:lnTo>
                <a:lnTo>
                  <a:pt x="1314" y="564"/>
                </a:lnTo>
                <a:lnTo>
                  <a:pt x="1312" y="550"/>
                </a:lnTo>
                <a:lnTo>
                  <a:pt x="1300" y="546"/>
                </a:lnTo>
                <a:lnTo>
                  <a:pt x="1300" y="546"/>
                </a:lnTo>
                <a:lnTo>
                  <a:pt x="1300" y="546"/>
                </a:lnTo>
                <a:lnTo>
                  <a:pt x="1274" y="526"/>
                </a:lnTo>
                <a:lnTo>
                  <a:pt x="1276" y="524"/>
                </a:lnTo>
                <a:lnTo>
                  <a:pt x="1288" y="510"/>
                </a:lnTo>
                <a:lnTo>
                  <a:pt x="1288" y="510"/>
                </a:lnTo>
                <a:lnTo>
                  <a:pt x="1288" y="508"/>
                </a:lnTo>
                <a:lnTo>
                  <a:pt x="1290" y="508"/>
                </a:lnTo>
                <a:lnTo>
                  <a:pt x="1290" y="508"/>
                </a:lnTo>
                <a:lnTo>
                  <a:pt x="1302" y="508"/>
                </a:lnTo>
                <a:lnTo>
                  <a:pt x="1304" y="508"/>
                </a:lnTo>
                <a:lnTo>
                  <a:pt x="1304" y="508"/>
                </a:lnTo>
                <a:lnTo>
                  <a:pt x="1310" y="510"/>
                </a:lnTo>
                <a:lnTo>
                  <a:pt x="1314" y="514"/>
                </a:lnTo>
                <a:lnTo>
                  <a:pt x="1326" y="522"/>
                </a:lnTo>
                <a:lnTo>
                  <a:pt x="1338" y="512"/>
                </a:lnTo>
                <a:lnTo>
                  <a:pt x="1346" y="500"/>
                </a:lnTo>
                <a:lnTo>
                  <a:pt x="1346" y="490"/>
                </a:lnTo>
                <a:lnTo>
                  <a:pt x="1344" y="464"/>
                </a:lnTo>
                <a:lnTo>
                  <a:pt x="1342" y="454"/>
                </a:lnTo>
                <a:lnTo>
                  <a:pt x="1324" y="452"/>
                </a:lnTo>
                <a:lnTo>
                  <a:pt x="1324" y="440"/>
                </a:lnTo>
                <a:lnTo>
                  <a:pt x="1308" y="420"/>
                </a:lnTo>
                <a:lnTo>
                  <a:pt x="1306" y="420"/>
                </a:lnTo>
                <a:lnTo>
                  <a:pt x="1298" y="406"/>
                </a:lnTo>
                <a:lnTo>
                  <a:pt x="1298" y="404"/>
                </a:lnTo>
                <a:lnTo>
                  <a:pt x="1298" y="402"/>
                </a:lnTo>
                <a:lnTo>
                  <a:pt x="1298" y="402"/>
                </a:lnTo>
                <a:lnTo>
                  <a:pt x="1314" y="380"/>
                </a:lnTo>
                <a:lnTo>
                  <a:pt x="1314" y="378"/>
                </a:lnTo>
                <a:lnTo>
                  <a:pt x="1316" y="378"/>
                </a:lnTo>
                <a:lnTo>
                  <a:pt x="1316" y="376"/>
                </a:lnTo>
                <a:lnTo>
                  <a:pt x="1318" y="376"/>
                </a:lnTo>
                <a:lnTo>
                  <a:pt x="1324" y="376"/>
                </a:lnTo>
                <a:lnTo>
                  <a:pt x="1334" y="368"/>
                </a:lnTo>
                <a:lnTo>
                  <a:pt x="1344" y="336"/>
                </a:lnTo>
                <a:lnTo>
                  <a:pt x="1344" y="336"/>
                </a:lnTo>
                <a:lnTo>
                  <a:pt x="1344" y="336"/>
                </a:lnTo>
                <a:lnTo>
                  <a:pt x="1358" y="322"/>
                </a:lnTo>
                <a:lnTo>
                  <a:pt x="1358" y="320"/>
                </a:lnTo>
                <a:lnTo>
                  <a:pt x="1358" y="320"/>
                </a:lnTo>
                <a:lnTo>
                  <a:pt x="1358" y="320"/>
                </a:lnTo>
                <a:lnTo>
                  <a:pt x="1374" y="316"/>
                </a:lnTo>
                <a:lnTo>
                  <a:pt x="1374" y="318"/>
                </a:lnTo>
                <a:lnTo>
                  <a:pt x="1382" y="326"/>
                </a:lnTo>
                <a:lnTo>
                  <a:pt x="1386" y="328"/>
                </a:lnTo>
                <a:lnTo>
                  <a:pt x="1392" y="302"/>
                </a:lnTo>
                <a:lnTo>
                  <a:pt x="1386" y="284"/>
                </a:lnTo>
                <a:lnTo>
                  <a:pt x="1386" y="284"/>
                </a:lnTo>
                <a:lnTo>
                  <a:pt x="1386" y="282"/>
                </a:lnTo>
                <a:lnTo>
                  <a:pt x="1388" y="262"/>
                </a:lnTo>
                <a:lnTo>
                  <a:pt x="1388" y="260"/>
                </a:lnTo>
                <a:lnTo>
                  <a:pt x="1398" y="250"/>
                </a:lnTo>
                <a:lnTo>
                  <a:pt x="1404" y="240"/>
                </a:lnTo>
                <a:lnTo>
                  <a:pt x="1404" y="230"/>
                </a:lnTo>
                <a:lnTo>
                  <a:pt x="1404" y="230"/>
                </a:lnTo>
                <a:lnTo>
                  <a:pt x="1402" y="220"/>
                </a:lnTo>
                <a:lnTo>
                  <a:pt x="1398" y="204"/>
                </a:lnTo>
                <a:lnTo>
                  <a:pt x="1398" y="204"/>
                </a:lnTo>
                <a:lnTo>
                  <a:pt x="1398" y="204"/>
                </a:lnTo>
                <a:lnTo>
                  <a:pt x="1398" y="186"/>
                </a:lnTo>
                <a:lnTo>
                  <a:pt x="1398" y="184"/>
                </a:lnTo>
                <a:lnTo>
                  <a:pt x="1402" y="168"/>
                </a:lnTo>
                <a:lnTo>
                  <a:pt x="1402" y="168"/>
                </a:lnTo>
                <a:lnTo>
                  <a:pt x="1398" y="158"/>
                </a:lnTo>
                <a:lnTo>
                  <a:pt x="1396" y="152"/>
                </a:lnTo>
                <a:lnTo>
                  <a:pt x="1398" y="128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MH_Other_3">
            <a:extLst>
              <a:ext uri="{FF2B5EF4-FFF2-40B4-BE49-F238E27FC236}">
                <a16:creationId xmlns:a16="http://schemas.microsoft.com/office/drawing/2014/main" id="{ECD5A45B-6D6F-4C85-BC6F-32E63DB3ED9D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5734050" y="3740150"/>
            <a:ext cx="1238250" cy="1047750"/>
          </a:xfrm>
          <a:custGeom>
            <a:avLst/>
            <a:gdLst>
              <a:gd name="T0" fmla="*/ 536 w 912"/>
              <a:gd name="T1" fmla="*/ 308 h 772"/>
              <a:gd name="T2" fmla="*/ 516 w 912"/>
              <a:gd name="T3" fmla="*/ 320 h 772"/>
              <a:gd name="T4" fmla="*/ 456 w 912"/>
              <a:gd name="T5" fmla="*/ 264 h 772"/>
              <a:gd name="T6" fmla="*/ 424 w 912"/>
              <a:gd name="T7" fmla="*/ 242 h 772"/>
              <a:gd name="T8" fmla="*/ 390 w 912"/>
              <a:gd name="T9" fmla="*/ 204 h 772"/>
              <a:gd name="T10" fmla="*/ 396 w 912"/>
              <a:gd name="T11" fmla="*/ 156 h 772"/>
              <a:gd name="T12" fmla="*/ 334 w 912"/>
              <a:gd name="T13" fmla="*/ 178 h 772"/>
              <a:gd name="T14" fmla="*/ 304 w 912"/>
              <a:gd name="T15" fmla="*/ 142 h 772"/>
              <a:gd name="T16" fmla="*/ 276 w 912"/>
              <a:gd name="T17" fmla="*/ 48 h 772"/>
              <a:gd name="T18" fmla="*/ 256 w 912"/>
              <a:gd name="T19" fmla="*/ 14 h 772"/>
              <a:gd name="T20" fmla="*/ 210 w 912"/>
              <a:gd name="T21" fmla="*/ 56 h 772"/>
              <a:gd name="T22" fmla="*/ 168 w 912"/>
              <a:gd name="T23" fmla="*/ 70 h 772"/>
              <a:gd name="T24" fmla="*/ 108 w 912"/>
              <a:gd name="T25" fmla="*/ 86 h 772"/>
              <a:gd name="T26" fmla="*/ 60 w 912"/>
              <a:gd name="T27" fmla="*/ 132 h 772"/>
              <a:gd name="T28" fmla="*/ 8 w 912"/>
              <a:gd name="T29" fmla="*/ 158 h 772"/>
              <a:gd name="T30" fmla="*/ 40 w 912"/>
              <a:gd name="T31" fmla="*/ 236 h 772"/>
              <a:gd name="T32" fmla="*/ 112 w 912"/>
              <a:gd name="T33" fmla="*/ 254 h 772"/>
              <a:gd name="T34" fmla="*/ 220 w 912"/>
              <a:gd name="T35" fmla="*/ 278 h 772"/>
              <a:gd name="T36" fmla="*/ 302 w 912"/>
              <a:gd name="T37" fmla="*/ 284 h 772"/>
              <a:gd name="T38" fmla="*/ 372 w 912"/>
              <a:gd name="T39" fmla="*/ 312 h 772"/>
              <a:gd name="T40" fmla="*/ 430 w 912"/>
              <a:gd name="T41" fmla="*/ 336 h 772"/>
              <a:gd name="T42" fmla="*/ 524 w 912"/>
              <a:gd name="T43" fmla="*/ 406 h 772"/>
              <a:gd name="T44" fmla="*/ 560 w 912"/>
              <a:gd name="T45" fmla="*/ 494 h 772"/>
              <a:gd name="T46" fmla="*/ 528 w 912"/>
              <a:gd name="T47" fmla="*/ 598 h 772"/>
              <a:gd name="T48" fmla="*/ 508 w 912"/>
              <a:gd name="T49" fmla="*/ 630 h 772"/>
              <a:gd name="T50" fmla="*/ 488 w 912"/>
              <a:gd name="T51" fmla="*/ 658 h 772"/>
              <a:gd name="T52" fmla="*/ 498 w 912"/>
              <a:gd name="T53" fmla="*/ 706 h 772"/>
              <a:gd name="T54" fmla="*/ 524 w 912"/>
              <a:gd name="T55" fmla="*/ 696 h 772"/>
              <a:gd name="T56" fmla="*/ 528 w 912"/>
              <a:gd name="T57" fmla="*/ 668 h 772"/>
              <a:gd name="T58" fmla="*/ 554 w 912"/>
              <a:gd name="T59" fmla="*/ 642 h 772"/>
              <a:gd name="T60" fmla="*/ 596 w 912"/>
              <a:gd name="T61" fmla="*/ 684 h 772"/>
              <a:gd name="T62" fmla="*/ 666 w 912"/>
              <a:gd name="T63" fmla="*/ 724 h 772"/>
              <a:gd name="T64" fmla="*/ 670 w 912"/>
              <a:gd name="T65" fmla="*/ 760 h 772"/>
              <a:gd name="T66" fmla="*/ 730 w 912"/>
              <a:gd name="T67" fmla="*/ 744 h 772"/>
              <a:gd name="T68" fmla="*/ 728 w 912"/>
              <a:gd name="T69" fmla="*/ 712 h 772"/>
              <a:gd name="T70" fmla="*/ 780 w 912"/>
              <a:gd name="T71" fmla="*/ 688 h 772"/>
              <a:gd name="T72" fmla="*/ 766 w 912"/>
              <a:gd name="T73" fmla="*/ 626 h 772"/>
              <a:gd name="T74" fmla="*/ 796 w 912"/>
              <a:gd name="T75" fmla="*/ 580 h 772"/>
              <a:gd name="T76" fmla="*/ 838 w 912"/>
              <a:gd name="T77" fmla="*/ 586 h 772"/>
              <a:gd name="T78" fmla="*/ 876 w 912"/>
              <a:gd name="T79" fmla="*/ 556 h 772"/>
              <a:gd name="T80" fmla="*/ 906 w 912"/>
              <a:gd name="T81" fmla="*/ 512 h 772"/>
              <a:gd name="T82" fmla="*/ 868 w 912"/>
              <a:gd name="T83" fmla="*/ 472 h 772"/>
              <a:gd name="T84" fmla="*/ 810 w 912"/>
              <a:gd name="T85" fmla="*/ 436 h 772"/>
              <a:gd name="T86" fmla="*/ 808 w 912"/>
              <a:gd name="T87" fmla="*/ 496 h 772"/>
              <a:gd name="T88" fmla="*/ 812 w 912"/>
              <a:gd name="T89" fmla="*/ 538 h 772"/>
              <a:gd name="T90" fmla="*/ 792 w 912"/>
              <a:gd name="T91" fmla="*/ 544 h 772"/>
              <a:gd name="T92" fmla="*/ 776 w 912"/>
              <a:gd name="T93" fmla="*/ 580 h 772"/>
              <a:gd name="T94" fmla="*/ 746 w 912"/>
              <a:gd name="T95" fmla="*/ 566 h 772"/>
              <a:gd name="T96" fmla="*/ 712 w 912"/>
              <a:gd name="T97" fmla="*/ 538 h 772"/>
              <a:gd name="T98" fmla="*/ 716 w 912"/>
              <a:gd name="T99" fmla="*/ 506 h 772"/>
              <a:gd name="T100" fmla="*/ 688 w 912"/>
              <a:gd name="T101" fmla="*/ 434 h 772"/>
              <a:gd name="T102" fmla="*/ 624 w 912"/>
              <a:gd name="T103" fmla="*/ 402 h 772"/>
              <a:gd name="T104" fmla="*/ 598 w 912"/>
              <a:gd name="T105" fmla="*/ 376 h 772"/>
              <a:gd name="T106" fmla="*/ 604 w 912"/>
              <a:gd name="T107" fmla="*/ 324 h 772"/>
              <a:gd name="T108" fmla="*/ 648 w 912"/>
              <a:gd name="T109" fmla="*/ 276 h 772"/>
              <a:gd name="T110" fmla="*/ 592 w 912"/>
              <a:gd name="T111" fmla="*/ 286 h 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912" h="772">
                <a:moveTo>
                  <a:pt x="542" y="280"/>
                </a:moveTo>
                <a:lnTo>
                  <a:pt x="530" y="280"/>
                </a:lnTo>
                <a:lnTo>
                  <a:pt x="526" y="288"/>
                </a:lnTo>
                <a:lnTo>
                  <a:pt x="532" y="296"/>
                </a:lnTo>
                <a:lnTo>
                  <a:pt x="532" y="296"/>
                </a:lnTo>
                <a:lnTo>
                  <a:pt x="532" y="296"/>
                </a:lnTo>
                <a:lnTo>
                  <a:pt x="536" y="308"/>
                </a:lnTo>
                <a:lnTo>
                  <a:pt x="536" y="308"/>
                </a:lnTo>
                <a:lnTo>
                  <a:pt x="536" y="310"/>
                </a:lnTo>
                <a:lnTo>
                  <a:pt x="536" y="312"/>
                </a:lnTo>
                <a:lnTo>
                  <a:pt x="518" y="320"/>
                </a:lnTo>
                <a:lnTo>
                  <a:pt x="516" y="320"/>
                </a:lnTo>
                <a:lnTo>
                  <a:pt x="516" y="320"/>
                </a:lnTo>
                <a:lnTo>
                  <a:pt x="516" y="320"/>
                </a:lnTo>
                <a:lnTo>
                  <a:pt x="516" y="320"/>
                </a:lnTo>
                <a:lnTo>
                  <a:pt x="516" y="320"/>
                </a:lnTo>
                <a:lnTo>
                  <a:pt x="506" y="320"/>
                </a:lnTo>
                <a:lnTo>
                  <a:pt x="500" y="316"/>
                </a:lnTo>
                <a:lnTo>
                  <a:pt x="494" y="314"/>
                </a:lnTo>
                <a:lnTo>
                  <a:pt x="492" y="310"/>
                </a:lnTo>
                <a:lnTo>
                  <a:pt x="488" y="300"/>
                </a:lnTo>
                <a:lnTo>
                  <a:pt x="464" y="296"/>
                </a:lnTo>
                <a:lnTo>
                  <a:pt x="456" y="264"/>
                </a:lnTo>
                <a:lnTo>
                  <a:pt x="456" y="264"/>
                </a:lnTo>
                <a:lnTo>
                  <a:pt x="450" y="262"/>
                </a:lnTo>
                <a:lnTo>
                  <a:pt x="446" y="258"/>
                </a:lnTo>
                <a:lnTo>
                  <a:pt x="444" y="256"/>
                </a:lnTo>
                <a:lnTo>
                  <a:pt x="444" y="256"/>
                </a:lnTo>
                <a:lnTo>
                  <a:pt x="440" y="250"/>
                </a:lnTo>
                <a:lnTo>
                  <a:pt x="432" y="248"/>
                </a:lnTo>
                <a:lnTo>
                  <a:pt x="432" y="248"/>
                </a:lnTo>
                <a:lnTo>
                  <a:pt x="424" y="242"/>
                </a:lnTo>
                <a:lnTo>
                  <a:pt x="416" y="232"/>
                </a:lnTo>
                <a:lnTo>
                  <a:pt x="406" y="228"/>
                </a:lnTo>
                <a:lnTo>
                  <a:pt x="406" y="228"/>
                </a:lnTo>
                <a:lnTo>
                  <a:pt x="406" y="228"/>
                </a:lnTo>
                <a:lnTo>
                  <a:pt x="406" y="228"/>
                </a:lnTo>
                <a:lnTo>
                  <a:pt x="392" y="214"/>
                </a:lnTo>
                <a:lnTo>
                  <a:pt x="392" y="214"/>
                </a:lnTo>
                <a:lnTo>
                  <a:pt x="390" y="204"/>
                </a:lnTo>
                <a:lnTo>
                  <a:pt x="390" y="202"/>
                </a:lnTo>
                <a:lnTo>
                  <a:pt x="416" y="168"/>
                </a:lnTo>
                <a:lnTo>
                  <a:pt x="416" y="168"/>
                </a:lnTo>
                <a:lnTo>
                  <a:pt x="416" y="164"/>
                </a:lnTo>
                <a:lnTo>
                  <a:pt x="416" y="162"/>
                </a:lnTo>
                <a:lnTo>
                  <a:pt x="412" y="152"/>
                </a:lnTo>
                <a:lnTo>
                  <a:pt x="398" y="156"/>
                </a:lnTo>
                <a:lnTo>
                  <a:pt x="396" y="156"/>
                </a:lnTo>
                <a:lnTo>
                  <a:pt x="396" y="158"/>
                </a:lnTo>
                <a:lnTo>
                  <a:pt x="396" y="158"/>
                </a:lnTo>
                <a:lnTo>
                  <a:pt x="360" y="160"/>
                </a:lnTo>
                <a:lnTo>
                  <a:pt x="348" y="164"/>
                </a:lnTo>
                <a:lnTo>
                  <a:pt x="342" y="168"/>
                </a:lnTo>
                <a:lnTo>
                  <a:pt x="340" y="172"/>
                </a:lnTo>
                <a:lnTo>
                  <a:pt x="340" y="172"/>
                </a:lnTo>
                <a:lnTo>
                  <a:pt x="334" y="178"/>
                </a:lnTo>
                <a:lnTo>
                  <a:pt x="330" y="178"/>
                </a:lnTo>
                <a:lnTo>
                  <a:pt x="324" y="178"/>
                </a:lnTo>
                <a:lnTo>
                  <a:pt x="324" y="178"/>
                </a:lnTo>
                <a:lnTo>
                  <a:pt x="324" y="176"/>
                </a:lnTo>
                <a:lnTo>
                  <a:pt x="312" y="168"/>
                </a:lnTo>
                <a:lnTo>
                  <a:pt x="312" y="148"/>
                </a:lnTo>
                <a:lnTo>
                  <a:pt x="312" y="148"/>
                </a:lnTo>
                <a:lnTo>
                  <a:pt x="304" y="142"/>
                </a:lnTo>
                <a:lnTo>
                  <a:pt x="300" y="134"/>
                </a:lnTo>
                <a:lnTo>
                  <a:pt x="296" y="116"/>
                </a:lnTo>
                <a:lnTo>
                  <a:pt x="288" y="108"/>
                </a:lnTo>
                <a:lnTo>
                  <a:pt x="280" y="100"/>
                </a:lnTo>
                <a:lnTo>
                  <a:pt x="276" y="98"/>
                </a:lnTo>
                <a:lnTo>
                  <a:pt x="290" y="80"/>
                </a:lnTo>
                <a:lnTo>
                  <a:pt x="292" y="68"/>
                </a:lnTo>
                <a:lnTo>
                  <a:pt x="276" y="48"/>
                </a:lnTo>
                <a:lnTo>
                  <a:pt x="276" y="48"/>
                </a:lnTo>
                <a:lnTo>
                  <a:pt x="276" y="48"/>
                </a:lnTo>
                <a:lnTo>
                  <a:pt x="268" y="32"/>
                </a:lnTo>
                <a:lnTo>
                  <a:pt x="268" y="32"/>
                </a:lnTo>
                <a:lnTo>
                  <a:pt x="268" y="32"/>
                </a:lnTo>
                <a:lnTo>
                  <a:pt x="268" y="24"/>
                </a:lnTo>
                <a:lnTo>
                  <a:pt x="256" y="16"/>
                </a:lnTo>
                <a:lnTo>
                  <a:pt x="256" y="14"/>
                </a:lnTo>
                <a:lnTo>
                  <a:pt x="256" y="14"/>
                </a:lnTo>
                <a:lnTo>
                  <a:pt x="256" y="14"/>
                </a:lnTo>
                <a:lnTo>
                  <a:pt x="246" y="2"/>
                </a:lnTo>
                <a:lnTo>
                  <a:pt x="232" y="0"/>
                </a:lnTo>
                <a:lnTo>
                  <a:pt x="216" y="4"/>
                </a:lnTo>
                <a:lnTo>
                  <a:pt x="212" y="8"/>
                </a:lnTo>
                <a:lnTo>
                  <a:pt x="210" y="30"/>
                </a:lnTo>
                <a:lnTo>
                  <a:pt x="210" y="56"/>
                </a:lnTo>
                <a:lnTo>
                  <a:pt x="208" y="56"/>
                </a:lnTo>
                <a:lnTo>
                  <a:pt x="192" y="62"/>
                </a:lnTo>
                <a:lnTo>
                  <a:pt x="192" y="62"/>
                </a:lnTo>
                <a:lnTo>
                  <a:pt x="192" y="62"/>
                </a:lnTo>
                <a:lnTo>
                  <a:pt x="192" y="62"/>
                </a:lnTo>
                <a:lnTo>
                  <a:pt x="178" y="64"/>
                </a:lnTo>
                <a:lnTo>
                  <a:pt x="178" y="64"/>
                </a:lnTo>
                <a:lnTo>
                  <a:pt x="168" y="70"/>
                </a:lnTo>
                <a:lnTo>
                  <a:pt x="154" y="74"/>
                </a:lnTo>
                <a:lnTo>
                  <a:pt x="152" y="76"/>
                </a:lnTo>
                <a:lnTo>
                  <a:pt x="152" y="76"/>
                </a:lnTo>
                <a:lnTo>
                  <a:pt x="152" y="76"/>
                </a:lnTo>
                <a:lnTo>
                  <a:pt x="124" y="68"/>
                </a:lnTo>
                <a:lnTo>
                  <a:pt x="114" y="80"/>
                </a:lnTo>
                <a:lnTo>
                  <a:pt x="114" y="80"/>
                </a:lnTo>
                <a:lnTo>
                  <a:pt x="108" y="86"/>
                </a:lnTo>
                <a:lnTo>
                  <a:pt x="98" y="88"/>
                </a:lnTo>
                <a:lnTo>
                  <a:pt x="82" y="102"/>
                </a:lnTo>
                <a:lnTo>
                  <a:pt x="72" y="116"/>
                </a:lnTo>
                <a:lnTo>
                  <a:pt x="72" y="116"/>
                </a:lnTo>
                <a:lnTo>
                  <a:pt x="72" y="118"/>
                </a:lnTo>
                <a:lnTo>
                  <a:pt x="72" y="118"/>
                </a:lnTo>
                <a:lnTo>
                  <a:pt x="66" y="128"/>
                </a:lnTo>
                <a:lnTo>
                  <a:pt x="60" y="132"/>
                </a:lnTo>
                <a:lnTo>
                  <a:pt x="50" y="144"/>
                </a:lnTo>
                <a:lnTo>
                  <a:pt x="50" y="146"/>
                </a:lnTo>
                <a:lnTo>
                  <a:pt x="50" y="146"/>
                </a:lnTo>
                <a:lnTo>
                  <a:pt x="44" y="150"/>
                </a:lnTo>
                <a:lnTo>
                  <a:pt x="44" y="150"/>
                </a:lnTo>
                <a:lnTo>
                  <a:pt x="32" y="152"/>
                </a:lnTo>
                <a:lnTo>
                  <a:pt x="12" y="152"/>
                </a:lnTo>
                <a:lnTo>
                  <a:pt x="8" y="158"/>
                </a:lnTo>
                <a:lnTo>
                  <a:pt x="0" y="172"/>
                </a:lnTo>
                <a:lnTo>
                  <a:pt x="4" y="184"/>
                </a:lnTo>
                <a:lnTo>
                  <a:pt x="2" y="216"/>
                </a:lnTo>
                <a:lnTo>
                  <a:pt x="8" y="224"/>
                </a:lnTo>
                <a:lnTo>
                  <a:pt x="8" y="226"/>
                </a:lnTo>
                <a:lnTo>
                  <a:pt x="10" y="232"/>
                </a:lnTo>
                <a:lnTo>
                  <a:pt x="22" y="232"/>
                </a:lnTo>
                <a:lnTo>
                  <a:pt x="40" y="236"/>
                </a:lnTo>
                <a:lnTo>
                  <a:pt x="66" y="238"/>
                </a:lnTo>
                <a:lnTo>
                  <a:pt x="76" y="236"/>
                </a:lnTo>
                <a:lnTo>
                  <a:pt x="78" y="236"/>
                </a:lnTo>
                <a:lnTo>
                  <a:pt x="80" y="236"/>
                </a:lnTo>
                <a:lnTo>
                  <a:pt x="100" y="244"/>
                </a:lnTo>
                <a:lnTo>
                  <a:pt x="100" y="244"/>
                </a:lnTo>
                <a:lnTo>
                  <a:pt x="102" y="244"/>
                </a:lnTo>
                <a:lnTo>
                  <a:pt x="112" y="254"/>
                </a:lnTo>
                <a:lnTo>
                  <a:pt x="136" y="262"/>
                </a:lnTo>
                <a:lnTo>
                  <a:pt x="138" y="262"/>
                </a:lnTo>
                <a:lnTo>
                  <a:pt x="154" y="272"/>
                </a:lnTo>
                <a:lnTo>
                  <a:pt x="192" y="308"/>
                </a:lnTo>
                <a:lnTo>
                  <a:pt x="210" y="316"/>
                </a:lnTo>
                <a:lnTo>
                  <a:pt x="218" y="312"/>
                </a:lnTo>
                <a:lnTo>
                  <a:pt x="224" y="300"/>
                </a:lnTo>
                <a:lnTo>
                  <a:pt x="220" y="278"/>
                </a:lnTo>
                <a:lnTo>
                  <a:pt x="220" y="278"/>
                </a:lnTo>
                <a:lnTo>
                  <a:pt x="222" y="274"/>
                </a:lnTo>
                <a:lnTo>
                  <a:pt x="224" y="270"/>
                </a:lnTo>
                <a:lnTo>
                  <a:pt x="236" y="264"/>
                </a:lnTo>
                <a:lnTo>
                  <a:pt x="236" y="262"/>
                </a:lnTo>
                <a:lnTo>
                  <a:pt x="286" y="292"/>
                </a:lnTo>
                <a:lnTo>
                  <a:pt x="292" y="290"/>
                </a:lnTo>
                <a:lnTo>
                  <a:pt x="302" y="284"/>
                </a:lnTo>
                <a:lnTo>
                  <a:pt x="304" y="284"/>
                </a:lnTo>
                <a:lnTo>
                  <a:pt x="310" y="284"/>
                </a:lnTo>
                <a:lnTo>
                  <a:pt x="320" y="276"/>
                </a:lnTo>
                <a:lnTo>
                  <a:pt x="322" y="276"/>
                </a:lnTo>
                <a:lnTo>
                  <a:pt x="324" y="276"/>
                </a:lnTo>
                <a:lnTo>
                  <a:pt x="352" y="296"/>
                </a:lnTo>
                <a:lnTo>
                  <a:pt x="354" y="298"/>
                </a:lnTo>
                <a:lnTo>
                  <a:pt x="372" y="312"/>
                </a:lnTo>
                <a:lnTo>
                  <a:pt x="372" y="312"/>
                </a:lnTo>
                <a:lnTo>
                  <a:pt x="380" y="320"/>
                </a:lnTo>
                <a:lnTo>
                  <a:pt x="388" y="330"/>
                </a:lnTo>
                <a:lnTo>
                  <a:pt x="398" y="340"/>
                </a:lnTo>
                <a:lnTo>
                  <a:pt x="404" y="338"/>
                </a:lnTo>
                <a:lnTo>
                  <a:pt x="412" y="324"/>
                </a:lnTo>
                <a:lnTo>
                  <a:pt x="430" y="336"/>
                </a:lnTo>
                <a:lnTo>
                  <a:pt x="430" y="336"/>
                </a:lnTo>
                <a:lnTo>
                  <a:pt x="432" y="336"/>
                </a:lnTo>
                <a:lnTo>
                  <a:pt x="432" y="336"/>
                </a:lnTo>
                <a:lnTo>
                  <a:pt x="444" y="352"/>
                </a:lnTo>
                <a:lnTo>
                  <a:pt x="480" y="380"/>
                </a:lnTo>
                <a:lnTo>
                  <a:pt x="480" y="380"/>
                </a:lnTo>
                <a:lnTo>
                  <a:pt x="492" y="392"/>
                </a:lnTo>
                <a:lnTo>
                  <a:pt x="522" y="382"/>
                </a:lnTo>
                <a:lnTo>
                  <a:pt x="524" y="406"/>
                </a:lnTo>
                <a:lnTo>
                  <a:pt x="538" y="420"/>
                </a:lnTo>
                <a:lnTo>
                  <a:pt x="538" y="420"/>
                </a:lnTo>
                <a:lnTo>
                  <a:pt x="538" y="420"/>
                </a:lnTo>
                <a:lnTo>
                  <a:pt x="548" y="436"/>
                </a:lnTo>
                <a:lnTo>
                  <a:pt x="548" y="438"/>
                </a:lnTo>
                <a:lnTo>
                  <a:pt x="548" y="438"/>
                </a:lnTo>
                <a:lnTo>
                  <a:pt x="548" y="440"/>
                </a:lnTo>
                <a:lnTo>
                  <a:pt x="560" y="494"/>
                </a:lnTo>
                <a:lnTo>
                  <a:pt x="572" y="516"/>
                </a:lnTo>
                <a:lnTo>
                  <a:pt x="556" y="558"/>
                </a:lnTo>
                <a:lnTo>
                  <a:pt x="556" y="560"/>
                </a:lnTo>
                <a:lnTo>
                  <a:pt x="544" y="564"/>
                </a:lnTo>
                <a:lnTo>
                  <a:pt x="544" y="576"/>
                </a:lnTo>
                <a:lnTo>
                  <a:pt x="542" y="576"/>
                </a:lnTo>
                <a:lnTo>
                  <a:pt x="528" y="598"/>
                </a:lnTo>
                <a:lnTo>
                  <a:pt x="528" y="598"/>
                </a:lnTo>
                <a:lnTo>
                  <a:pt x="508" y="600"/>
                </a:lnTo>
                <a:lnTo>
                  <a:pt x="488" y="616"/>
                </a:lnTo>
                <a:lnTo>
                  <a:pt x="488" y="616"/>
                </a:lnTo>
                <a:lnTo>
                  <a:pt x="494" y="620"/>
                </a:lnTo>
                <a:lnTo>
                  <a:pt x="500" y="622"/>
                </a:lnTo>
                <a:lnTo>
                  <a:pt x="500" y="622"/>
                </a:lnTo>
                <a:lnTo>
                  <a:pt x="504" y="626"/>
                </a:lnTo>
                <a:lnTo>
                  <a:pt x="508" y="630"/>
                </a:lnTo>
                <a:lnTo>
                  <a:pt x="508" y="634"/>
                </a:lnTo>
                <a:lnTo>
                  <a:pt x="504" y="642"/>
                </a:lnTo>
                <a:lnTo>
                  <a:pt x="504" y="644"/>
                </a:lnTo>
                <a:lnTo>
                  <a:pt x="492" y="656"/>
                </a:lnTo>
                <a:lnTo>
                  <a:pt x="490" y="656"/>
                </a:lnTo>
                <a:lnTo>
                  <a:pt x="490" y="658"/>
                </a:lnTo>
                <a:lnTo>
                  <a:pt x="488" y="658"/>
                </a:lnTo>
                <a:lnTo>
                  <a:pt x="488" y="658"/>
                </a:lnTo>
                <a:lnTo>
                  <a:pt x="450" y="652"/>
                </a:lnTo>
                <a:lnTo>
                  <a:pt x="448" y="666"/>
                </a:lnTo>
                <a:lnTo>
                  <a:pt x="452" y="696"/>
                </a:lnTo>
                <a:lnTo>
                  <a:pt x="484" y="708"/>
                </a:lnTo>
                <a:lnTo>
                  <a:pt x="484" y="710"/>
                </a:lnTo>
                <a:lnTo>
                  <a:pt x="484" y="710"/>
                </a:lnTo>
                <a:lnTo>
                  <a:pt x="496" y="706"/>
                </a:lnTo>
                <a:lnTo>
                  <a:pt x="498" y="706"/>
                </a:lnTo>
                <a:lnTo>
                  <a:pt x="500" y="704"/>
                </a:lnTo>
                <a:lnTo>
                  <a:pt x="500" y="706"/>
                </a:lnTo>
                <a:lnTo>
                  <a:pt x="500" y="706"/>
                </a:lnTo>
                <a:lnTo>
                  <a:pt x="510" y="712"/>
                </a:lnTo>
                <a:lnTo>
                  <a:pt x="524" y="712"/>
                </a:lnTo>
                <a:lnTo>
                  <a:pt x="528" y="710"/>
                </a:lnTo>
                <a:lnTo>
                  <a:pt x="524" y="696"/>
                </a:lnTo>
                <a:lnTo>
                  <a:pt x="524" y="696"/>
                </a:lnTo>
                <a:lnTo>
                  <a:pt x="524" y="696"/>
                </a:lnTo>
                <a:lnTo>
                  <a:pt x="520" y="680"/>
                </a:lnTo>
                <a:lnTo>
                  <a:pt x="520" y="678"/>
                </a:lnTo>
                <a:lnTo>
                  <a:pt x="520" y="676"/>
                </a:lnTo>
                <a:lnTo>
                  <a:pt x="520" y="676"/>
                </a:lnTo>
                <a:lnTo>
                  <a:pt x="520" y="676"/>
                </a:lnTo>
                <a:lnTo>
                  <a:pt x="526" y="670"/>
                </a:lnTo>
                <a:lnTo>
                  <a:pt x="528" y="668"/>
                </a:lnTo>
                <a:lnTo>
                  <a:pt x="528" y="668"/>
                </a:lnTo>
                <a:lnTo>
                  <a:pt x="528" y="668"/>
                </a:lnTo>
                <a:lnTo>
                  <a:pt x="536" y="656"/>
                </a:lnTo>
                <a:lnTo>
                  <a:pt x="538" y="654"/>
                </a:lnTo>
                <a:lnTo>
                  <a:pt x="552" y="644"/>
                </a:lnTo>
                <a:lnTo>
                  <a:pt x="552" y="644"/>
                </a:lnTo>
                <a:lnTo>
                  <a:pt x="552" y="642"/>
                </a:lnTo>
                <a:lnTo>
                  <a:pt x="554" y="642"/>
                </a:lnTo>
                <a:lnTo>
                  <a:pt x="554" y="642"/>
                </a:lnTo>
                <a:lnTo>
                  <a:pt x="572" y="640"/>
                </a:lnTo>
                <a:lnTo>
                  <a:pt x="572" y="644"/>
                </a:lnTo>
                <a:lnTo>
                  <a:pt x="572" y="644"/>
                </a:lnTo>
                <a:lnTo>
                  <a:pt x="572" y="656"/>
                </a:lnTo>
                <a:lnTo>
                  <a:pt x="576" y="664"/>
                </a:lnTo>
                <a:lnTo>
                  <a:pt x="580" y="674"/>
                </a:lnTo>
                <a:lnTo>
                  <a:pt x="596" y="684"/>
                </a:lnTo>
                <a:lnTo>
                  <a:pt x="640" y="688"/>
                </a:lnTo>
                <a:lnTo>
                  <a:pt x="642" y="688"/>
                </a:lnTo>
                <a:lnTo>
                  <a:pt x="644" y="688"/>
                </a:lnTo>
                <a:lnTo>
                  <a:pt x="644" y="690"/>
                </a:lnTo>
                <a:lnTo>
                  <a:pt x="644" y="692"/>
                </a:lnTo>
                <a:lnTo>
                  <a:pt x="644" y="706"/>
                </a:lnTo>
                <a:lnTo>
                  <a:pt x="656" y="720"/>
                </a:lnTo>
                <a:lnTo>
                  <a:pt x="666" y="724"/>
                </a:lnTo>
                <a:lnTo>
                  <a:pt x="668" y="724"/>
                </a:lnTo>
                <a:lnTo>
                  <a:pt x="668" y="724"/>
                </a:lnTo>
                <a:lnTo>
                  <a:pt x="668" y="726"/>
                </a:lnTo>
                <a:lnTo>
                  <a:pt x="668" y="732"/>
                </a:lnTo>
                <a:lnTo>
                  <a:pt x="668" y="740"/>
                </a:lnTo>
                <a:lnTo>
                  <a:pt x="664" y="756"/>
                </a:lnTo>
                <a:lnTo>
                  <a:pt x="670" y="760"/>
                </a:lnTo>
                <a:lnTo>
                  <a:pt x="670" y="760"/>
                </a:lnTo>
                <a:lnTo>
                  <a:pt x="678" y="760"/>
                </a:lnTo>
                <a:lnTo>
                  <a:pt x="684" y="762"/>
                </a:lnTo>
                <a:lnTo>
                  <a:pt x="688" y="764"/>
                </a:lnTo>
                <a:lnTo>
                  <a:pt x="706" y="772"/>
                </a:lnTo>
                <a:lnTo>
                  <a:pt x="716" y="764"/>
                </a:lnTo>
                <a:lnTo>
                  <a:pt x="728" y="750"/>
                </a:lnTo>
                <a:lnTo>
                  <a:pt x="730" y="744"/>
                </a:lnTo>
                <a:lnTo>
                  <a:pt x="730" y="744"/>
                </a:lnTo>
                <a:lnTo>
                  <a:pt x="732" y="742"/>
                </a:lnTo>
                <a:lnTo>
                  <a:pt x="734" y="740"/>
                </a:lnTo>
                <a:lnTo>
                  <a:pt x="734" y="740"/>
                </a:lnTo>
                <a:lnTo>
                  <a:pt x="730" y="722"/>
                </a:lnTo>
                <a:lnTo>
                  <a:pt x="728" y="714"/>
                </a:lnTo>
                <a:lnTo>
                  <a:pt x="728" y="712"/>
                </a:lnTo>
                <a:lnTo>
                  <a:pt x="728" y="712"/>
                </a:lnTo>
                <a:lnTo>
                  <a:pt x="728" y="712"/>
                </a:lnTo>
                <a:lnTo>
                  <a:pt x="728" y="710"/>
                </a:lnTo>
                <a:lnTo>
                  <a:pt x="736" y="700"/>
                </a:lnTo>
                <a:lnTo>
                  <a:pt x="736" y="700"/>
                </a:lnTo>
                <a:lnTo>
                  <a:pt x="736" y="700"/>
                </a:lnTo>
                <a:lnTo>
                  <a:pt x="748" y="690"/>
                </a:lnTo>
                <a:lnTo>
                  <a:pt x="750" y="690"/>
                </a:lnTo>
                <a:lnTo>
                  <a:pt x="776" y="690"/>
                </a:lnTo>
                <a:lnTo>
                  <a:pt x="780" y="688"/>
                </a:lnTo>
                <a:lnTo>
                  <a:pt x="780" y="676"/>
                </a:lnTo>
                <a:lnTo>
                  <a:pt x="776" y="664"/>
                </a:lnTo>
                <a:lnTo>
                  <a:pt x="766" y="648"/>
                </a:lnTo>
                <a:lnTo>
                  <a:pt x="766" y="648"/>
                </a:lnTo>
                <a:lnTo>
                  <a:pt x="766" y="648"/>
                </a:lnTo>
                <a:lnTo>
                  <a:pt x="766" y="628"/>
                </a:lnTo>
                <a:lnTo>
                  <a:pt x="766" y="626"/>
                </a:lnTo>
                <a:lnTo>
                  <a:pt x="766" y="626"/>
                </a:lnTo>
                <a:lnTo>
                  <a:pt x="770" y="614"/>
                </a:lnTo>
                <a:lnTo>
                  <a:pt x="770" y="614"/>
                </a:lnTo>
                <a:lnTo>
                  <a:pt x="772" y="614"/>
                </a:lnTo>
                <a:lnTo>
                  <a:pt x="772" y="614"/>
                </a:lnTo>
                <a:lnTo>
                  <a:pt x="792" y="582"/>
                </a:lnTo>
                <a:lnTo>
                  <a:pt x="794" y="582"/>
                </a:lnTo>
                <a:lnTo>
                  <a:pt x="794" y="582"/>
                </a:lnTo>
                <a:lnTo>
                  <a:pt x="796" y="580"/>
                </a:lnTo>
                <a:lnTo>
                  <a:pt x="800" y="580"/>
                </a:lnTo>
                <a:lnTo>
                  <a:pt x="808" y="582"/>
                </a:lnTo>
                <a:lnTo>
                  <a:pt x="828" y="592"/>
                </a:lnTo>
                <a:lnTo>
                  <a:pt x="840" y="596"/>
                </a:lnTo>
                <a:lnTo>
                  <a:pt x="840" y="590"/>
                </a:lnTo>
                <a:lnTo>
                  <a:pt x="838" y="588"/>
                </a:lnTo>
                <a:lnTo>
                  <a:pt x="838" y="586"/>
                </a:lnTo>
                <a:lnTo>
                  <a:pt x="838" y="586"/>
                </a:lnTo>
                <a:lnTo>
                  <a:pt x="840" y="580"/>
                </a:lnTo>
                <a:lnTo>
                  <a:pt x="846" y="572"/>
                </a:lnTo>
                <a:lnTo>
                  <a:pt x="860" y="562"/>
                </a:lnTo>
                <a:lnTo>
                  <a:pt x="860" y="562"/>
                </a:lnTo>
                <a:lnTo>
                  <a:pt x="860" y="562"/>
                </a:lnTo>
                <a:lnTo>
                  <a:pt x="860" y="560"/>
                </a:lnTo>
                <a:lnTo>
                  <a:pt x="860" y="560"/>
                </a:lnTo>
                <a:lnTo>
                  <a:pt x="876" y="556"/>
                </a:lnTo>
                <a:lnTo>
                  <a:pt x="890" y="556"/>
                </a:lnTo>
                <a:lnTo>
                  <a:pt x="892" y="556"/>
                </a:lnTo>
                <a:lnTo>
                  <a:pt x="892" y="556"/>
                </a:lnTo>
                <a:lnTo>
                  <a:pt x="900" y="556"/>
                </a:lnTo>
                <a:lnTo>
                  <a:pt x="904" y="536"/>
                </a:lnTo>
                <a:lnTo>
                  <a:pt x="904" y="524"/>
                </a:lnTo>
                <a:lnTo>
                  <a:pt x="904" y="524"/>
                </a:lnTo>
                <a:lnTo>
                  <a:pt x="906" y="512"/>
                </a:lnTo>
                <a:lnTo>
                  <a:pt x="906" y="510"/>
                </a:lnTo>
                <a:lnTo>
                  <a:pt x="908" y="508"/>
                </a:lnTo>
                <a:lnTo>
                  <a:pt x="912" y="496"/>
                </a:lnTo>
                <a:lnTo>
                  <a:pt x="906" y="488"/>
                </a:lnTo>
                <a:lnTo>
                  <a:pt x="896" y="480"/>
                </a:lnTo>
                <a:lnTo>
                  <a:pt x="876" y="476"/>
                </a:lnTo>
                <a:lnTo>
                  <a:pt x="876" y="476"/>
                </a:lnTo>
                <a:lnTo>
                  <a:pt x="868" y="472"/>
                </a:lnTo>
                <a:lnTo>
                  <a:pt x="852" y="460"/>
                </a:lnTo>
                <a:lnTo>
                  <a:pt x="840" y="456"/>
                </a:lnTo>
                <a:lnTo>
                  <a:pt x="840" y="456"/>
                </a:lnTo>
                <a:lnTo>
                  <a:pt x="840" y="454"/>
                </a:lnTo>
                <a:lnTo>
                  <a:pt x="824" y="436"/>
                </a:lnTo>
                <a:lnTo>
                  <a:pt x="812" y="436"/>
                </a:lnTo>
                <a:lnTo>
                  <a:pt x="810" y="436"/>
                </a:lnTo>
                <a:lnTo>
                  <a:pt x="810" y="436"/>
                </a:lnTo>
                <a:lnTo>
                  <a:pt x="798" y="430"/>
                </a:lnTo>
                <a:lnTo>
                  <a:pt x="790" y="440"/>
                </a:lnTo>
                <a:lnTo>
                  <a:pt x="788" y="476"/>
                </a:lnTo>
                <a:lnTo>
                  <a:pt x="792" y="492"/>
                </a:lnTo>
                <a:lnTo>
                  <a:pt x="796" y="492"/>
                </a:lnTo>
                <a:lnTo>
                  <a:pt x="798" y="492"/>
                </a:lnTo>
                <a:lnTo>
                  <a:pt x="808" y="496"/>
                </a:lnTo>
                <a:lnTo>
                  <a:pt x="808" y="496"/>
                </a:lnTo>
                <a:lnTo>
                  <a:pt x="808" y="496"/>
                </a:lnTo>
                <a:lnTo>
                  <a:pt x="814" y="510"/>
                </a:lnTo>
                <a:lnTo>
                  <a:pt x="816" y="510"/>
                </a:lnTo>
                <a:lnTo>
                  <a:pt x="816" y="512"/>
                </a:lnTo>
                <a:lnTo>
                  <a:pt x="816" y="512"/>
                </a:lnTo>
                <a:lnTo>
                  <a:pt x="816" y="512"/>
                </a:lnTo>
                <a:lnTo>
                  <a:pt x="812" y="536"/>
                </a:lnTo>
                <a:lnTo>
                  <a:pt x="812" y="538"/>
                </a:lnTo>
                <a:lnTo>
                  <a:pt x="812" y="540"/>
                </a:lnTo>
                <a:lnTo>
                  <a:pt x="812" y="540"/>
                </a:lnTo>
                <a:lnTo>
                  <a:pt x="812" y="540"/>
                </a:lnTo>
                <a:lnTo>
                  <a:pt x="800" y="546"/>
                </a:lnTo>
                <a:lnTo>
                  <a:pt x="798" y="548"/>
                </a:lnTo>
                <a:lnTo>
                  <a:pt x="798" y="546"/>
                </a:lnTo>
                <a:lnTo>
                  <a:pt x="796" y="546"/>
                </a:lnTo>
                <a:lnTo>
                  <a:pt x="792" y="544"/>
                </a:lnTo>
                <a:lnTo>
                  <a:pt x="778" y="550"/>
                </a:lnTo>
                <a:lnTo>
                  <a:pt x="778" y="550"/>
                </a:lnTo>
                <a:lnTo>
                  <a:pt x="778" y="552"/>
                </a:lnTo>
                <a:lnTo>
                  <a:pt x="780" y="552"/>
                </a:lnTo>
                <a:lnTo>
                  <a:pt x="782" y="574"/>
                </a:lnTo>
                <a:lnTo>
                  <a:pt x="782" y="574"/>
                </a:lnTo>
                <a:lnTo>
                  <a:pt x="780" y="578"/>
                </a:lnTo>
                <a:lnTo>
                  <a:pt x="776" y="580"/>
                </a:lnTo>
                <a:lnTo>
                  <a:pt x="768" y="580"/>
                </a:lnTo>
                <a:lnTo>
                  <a:pt x="768" y="580"/>
                </a:lnTo>
                <a:lnTo>
                  <a:pt x="762" y="578"/>
                </a:lnTo>
                <a:lnTo>
                  <a:pt x="758" y="576"/>
                </a:lnTo>
                <a:lnTo>
                  <a:pt x="748" y="568"/>
                </a:lnTo>
                <a:lnTo>
                  <a:pt x="748" y="568"/>
                </a:lnTo>
                <a:lnTo>
                  <a:pt x="746" y="568"/>
                </a:lnTo>
                <a:lnTo>
                  <a:pt x="746" y="566"/>
                </a:lnTo>
                <a:lnTo>
                  <a:pt x="740" y="552"/>
                </a:lnTo>
                <a:lnTo>
                  <a:pt x="740" y="552"/>
                </a:lnTo>
                <a:lnTo>
                  <a:pt x="736" y="550"/>
                </a:lnTo>
                <a:lnTo>
                  <a:pt x="728" y="546"/>
                </a:lnTo>
                <a:lnTo>
                  <a:pt x="726" y="546"/>
                </a:lnTo>
                <a:lnTo>
                  <a:pt x="726" y="546"/>
                </a:lnTo>
                <a:lnTo>
                  <a:pt x="714" y="538"/>
                </a:lnTo>
                <a:lnTo>
                  <a:pt x="712" y="538"/>
                </a:lnTo>
                <a:lnTo>
                  <a:pt x="712" y="536"/>
                </a:lnTo>
                <a:lnTo>
                  <a:pt x="712" y="536"/>
                </a:lnTo>
                <a:lnTo>
                  <a:pt x="710" y="524"/>
                </a:lnTo>
                <a:lnTo>
                  <a:pt x="712" y="512"/>
                </a:lnTo>
                <a:lnTo>
                  <a:pt x="712" y="512"/>
                </a:lnTo>
                <a:lnTo>
                  <a:pt x="712" y="512"/>
                </a:lnTo>
                <a:lnTo>
                  <a:pt x="712" y="512"/>
                </a:lnTo>
                <a:lnTo>
                  <a:pt x="716" y="506"/>
                </a:lnTo>
                <a:lnTo>
                  <a:pt x="716" y="502"/>
                </a:lnTo>
                <a:lnTo>
                  <a:pt x="712" y="488"/>
                </a:lnTo>
                <a:lnTo>
                  <a:pt x="700" y="478"/>
                </a:lnTo>
                <a:lnTo>
                  <a:pt x="700" y="476"/>
                </a:lnTo>
                <a:lnTo>
                  <a:pt x="698" y="444"/>
                </a:lnTo>
                <a:lnTo>
                  <a:pt x="690" y="436"/>
                </a:lnTo>
                <a:lnTo>
                  <a:pt x="688" y="436"/>
                </a:lnTo>
                <a:lnTo>
                  <a:pt x="688" y="434"/>
                </a:lnTo>
                <a:lnTo>
                  <a:pt x="688" y="434"/>
                </a:lnTo>
                <a:lnTo>
                  <a:pt x="682" y="420"/>
                </a:lnTo>
                <a:lnTo>
                  <a:pt x="652" y="416"/>
                </a:lnTo>
                <a:lnTo>
                  <a:pt x="652" y="416"/>
                </a:lnTo>
                <a:lnTo>
                  <a:pt x="644" y="410"/>
                </a:lnTo>
                <a:lnTo>
                  <a:pt x="638" y="402"/>
                </a:lnTo>
                <a:lnTo>
                  <a:pt x="624" y="402"/>
                </a:lnTo>
                <a:lnTo>
                  <a:pt x="624" y="402"/>
                </a:lnTo>
                <a:lnTo>
                  <a:pt x="618" y="398"/>
                </a:lnTo>
                <a:lnTo>
                  <a:pt x="610" y="392"/>
                </a:lnTo>
                <a:lnTo>
                  <a:pt x="608" y="390"/>
                </a:lnTo>
                <a:lnTo>
                  <a:pt x="608" y="390"/>
                </a:lnTo>
                <a:lnTo>
                  <a:pt x="604" y="384"/>
                </a:lnTo>
                <a:lnTo>
                  <a:pt x="598" y="376"/>
                </a:lnTo>
                <a:lnTo>
                  <a:pt x="598" y="376"/>
                </a:lnTo>
                <a:lnTo>
                  <a:pt x="598" y="376"/>
                </a:lnTo>
                <a:lnTo>
                  <a:pt x="596" y="362"/>
                </a:lnTo>
                <a:lnTo>
                  <a:pt x="596" y="362"/>
                </a:lnTo>
                <a:lnTo>
                  <a:pt x="596" y="362"/>
                </a:lnTo>
                <a:lnTo>
                  <a:pt x="596" y="360"/>
                </a:lnTo>
                <a:lnTo>
                  <a:pt x="596" y="360"/>
                </a:lnTo>
                <a:lnTo>
                  <a:pt x="600" y="336"/>
                </a:lnTo>
                <a:lnTo>
                  <a:pt x="600" y="336"/>
                </a:lnTo>
                <a:lnTo>
                  <a:pt x="604" y="324"/>
                </a:lnTo>
                <a:lnTo>
                  <a:pt x="604" y="324"/>
                </a:lnTo>
                <a:lnTo>
                  <a:pt x="604" y="324"/>
                </a:lnTo>
                <a:lnTo>
                  <a:pt x="606" y="324"/>
                </a:lnTo>
                <a:lnTo>
                  <a:pt x="636" y="310"/>
                </a:lnTo>
                <a:lnTo>
                  <a:pt x="648" y="296"/>
                </a:lnTo>
                <a:lnTo>
                  <a:pt x="650" y="284"/>
                </a:lnTo>
                <a:lnTo>
                  <a:pt x="648" y="276"/>
                </a:lnTo>
                <a:lnTo>
                  <a:pt x="648" y="276"/>
                </a:lnTo>
                <a:lnTo>
                  <a:pt x="644" y="262"/>
                </a:lnTo>
                <a:lnTo>
                  <a:pt x="640" y="254"/>
                </a:lnTo>
                <a:lnTo>
                  <a:pt x="634" y="256"/>
                </a:lnTo>
                <a:lnTo>
                  <a:pt x="624" y="254"/>
                </a:lnTo>
                <a:lnTo>
                  <a:pt x="624" y="254"/>
                </a:lnTo>
                <a:lnTo>
                  <a:pt x="616" y="260"/>
                </a:lnTo>
                <a:lnTo>
                  <a:pt x="606" y="272"/>
                </a:lnTo>
                <a:lnTo>
                  <a:pt x="592" y="286"/>
                </a:lnTo>
                <a:lnTo>
                  <a:pt x="592" y="286"/>
                </a:lnTo>
                <a:lnTo>
                  <a:pt x="590" y="286"/>
                </a:lnTo>
                <a:lnTo>
                  <a:pt x="590" y="286"/>
                </a:lnTo>
                <a:lnTo>
                  <a:pt x="578" y="290"/>
                </a:lnTo>
                <a:lnTo>
                  <a:pt x="568" y="288"/>
                </a:lnTo>
                <a:lnTo>
                  <a:pt x="542" y="28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MH_Other_4">
            <a:extLst>
              <a:ext uri="{FF2B5EF4-FFF2-40B4-BE49-F238E27FC236}">
                <a16:creationId xmlns:a16="http://schemas.microsoft.com/office/drawing/2014/main" id="{0A51395F-BE97-46C7-AC95-2F5A5019C4A9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6613526" y="4103688"/>
            <a:ext cx="250825" cy="412750"/>
          </a:xfrm>
          <a:custGeom>
            <a:avLst/>
            <a:gdLst>
              <a:gd name="T0" fmla="*/ 92 w 184"/>
              <a:gd name="T1" fmla="*/ 58 h 304"/>
              <a:gd name="T2" fmla="*/ 92 w 184"/>
              <a:gd name="T3" fmla="*/ 86 h 304"/>
              <a:gd name="T4" fmla="*/ 84 w 184"/>
              <a:gd name="T5" fmla="*/ 108 h 304"/>
              <a:gd name="T6" fmla="*/ 84 w 184"/>
              <a:gd name="T7" fmla="*/ 112 h 304"/>
              <a:gd name="T8" fmla="*/ 80 w 184"/>
              <a:gd name="T9" fmla="*/ 120 h 304"/>
              <a:gd name="T10" fmla="*/ 76 w 184"/>
              <a:gd name="T11" fmla="*/ 124 h 304"/>
              <a:gd name="T12" fmla="*/ 74 w 184"/>
              <a:gd name="T13" fmla="*/ 122 h 304"/>
              <a:gd name="T14" fmla="*/ 44 w 184"/>
              <a:gd name="T15" fmla="*/ 130 h 304"/>
              <a:gd name="T16" fmla="*/ 12 w 184"/>
              <a:gd name="T17" fmla="*/ 134 h 304"/>
              <a:gd name="T18" fmla="*/ 8 w 184"/>
              <a:gd name="T19" fmla="*/ 140 h 304"/>
              <a:gd name="T20" fmla="*/ 38 w 184"/>
              <a:gd name="T21" fmla="*/ 144 h 304"/>
              <a:gd name="T22" fmla="*/ 40 w 184"/>
              <a:gd name="T23" fmla="*/ 144 h 304"/>
              <a:gd name="T24" fmla="*/ 48 w 184"/>
              <a:gd name="T25" fmla="*/ 162 h 304"/>
              <a:gd name="T26" fmla="*/ 56 w 184"/>
              <a:gd name="T27" fmla="*/ 168 h 304"/>
              <a:gd name="T28" fmla="*/ 60 w 184"/>
              <a:gd name="T29" fmla="*/ 184 h 304"/>
              <a:gd name="T30" fmla="*/ 70 w 184"/>
              <a:gd name="T31" fmla="*/ 216 h 304"/>
              <a:gd name="T32" fmla="*/ 72 w 184"/>
              <a:gd name="T33" fmla="*/ 216 h 304"/>
              <a:gd name="T34" fmla="*/ 76 w 184"/>
              <a:gd name="T35" fmla="*/ 232 h 304"/>
              <a:gd name="T36" fmla="*/ 72 w 184"/>
              <a:gd name="T37" fmla="*/ 248 h 304"/>
              <a:gd name="T38" fmla="*/ 72 w 184"/>
              <a:gd name="T39" fmla="*/ 264 h 304"/>
              <a:gd name="T40" fmla="*/ 82 w 184"/>
              <a:gd name="T41" fmla="*/ 270 h 304"/>
              <a:gd name="T42" fmla="*/ 100 w 184"/>
              <a:gd name="T43" fmla="*/ 280 h 304"/>
              <a:gd name="T44" fmla="*/ 106 w 184"/>
              <a:gd name="T45" fmla="*/ 292 h 304"/>
              <a:gd name="T46" fmla="*/ 116 w 184"/>
              <a:gd name="T47" fmla="*/ 302 h 304"/>
              <a:gd name="T48" fmla="*/ 124 w 184"/>
              <a:gd name="T49" fmla="*/ 304 h 304"/>
              <a:gd name="T50" fmla="*/ 122 w 184"/>
              <a:gd name="T51" fmla="*/ 288 h 304"/>
              <a:gd name="T52" fmla="*/ 122 w 184"/>
              <a:gd name="T53" fmla="*/ 278 h 304"/>
              <a:gd name="T54" fmla="*/ 126 w 184"/>
              <a:gd name="T55" fmla="*/ 274 h 304"/>
              <a:gd name="T56" fmla="*/ 140 w 184"/>
              <a:gd name="T57" fmla="*/ 268 h 304"/>
              <a:gd name="T58" fmla="*/ 142 w 184"/>
              <a:gd name="T59" fmla="*/ 268 h 304"/>
              <a:gd name="T60" fmla="*/ 144 w 184"/>
              <a:gd name="T61" fmla="*/ 268 h 304"/>
              <a:gd name="T62" fmla="*/ 156 w 184"/>
              <a:gd name="T63" fmla="*/ 266 h 304"/>
              <a:gd name="T64" fmla="*/ 158 w 184"/>
              <a:gd name="T65" fmla="*/ 244 h 304"/>
              <a:gd name="T66" fmla="*/ 148 w 184"/>
              <a:gd name="T67" fmla="*/ 232 h 304"/>
              <a:gd name="T68" fmla="*/ 138 w 184"/>
              <a:gd name="T69" fmla="*/ 232 h 304"/>
              <a:gd name="T70" fmla="*/ 132 w 184"/>
              <a:gd name="T71" fmla="*/ 210 h 304"/>
              <a:gd name="T72" fmla="*/ 136 w 184"/>
              <a:gd name="T73" fmla="*/ 168 h 304"/>
              <a:gd name="T74" fmla="*/ 164 w 184"/>
              <a:gd name="T75" fmla="*/ 160 h 304"/>
              <a:gd name="T76" fmla="*/ 184 w 184"/>
              <a:gd name="T77" fmla="*/ 108 h 304"/>
              <a:gd name="T78" fmla="*/ 180 w 184"/>
              <a:gd name="T79" fmla="*/ 100 h 304"/>
              <a:gd name="T80" fmla="*/ 168 w 184"/>
              <a:gd name="T81" fmla="*/ 96 h 304"/>
              <a:gd name="T82" fmla="*/ 166 w 184"/>
              <a:gd name="T83" fmla="*/ 96 h 304"/>
              <a:gd name="T84" fmla="*/ 152 w 184"/>
              <a:gd name="T85" fmla="*/ 96 h 304"/>
              <a:gd name="T86" fmla="*/ 144 w 184"/>
              <a:gd name="T87" fmla="*/ 84 h 304"/>
              <a:gd name="T88" fmla="*/ 142 w 184"/>
              <a:gd name="T89" fmla="*/ 84 h 304"/>
              <a:gd name="T90" fmla="*/ 146 w 184"/>
              <a:gd name="T91" fmla="*/ 52 h 304"/>
              <a:gd name="T92" fmla="*/ 148 w 184"/>
              <a:gd name="T93" fmla="*/ 48 h 304"/>
              <a:gd name="T94" fmla="*/ 152 w 184"/>
              <a:gd name="T95" fmla="*/ 36 h 304"/>
              <a:gd name="T96" fmla="*/ 156 w 184"/>
              <a:gd name="T97" fmla="*/ 20 h 304"/>
              <a:gd name="T98" fmla="*/ 128 w 184"/>
              <a:gd name="T99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84" h="304">
                <a:moveTo>
                  <a:pt x="108" y="18"/>
                </a:moveTo>
                <a:lnTo>
                  <a:pt x="92" y="58"/>
                </a:lnTo>
                <a:lnTo>
                  <a:pt x="92" y="84"/>
                </a:lnTo>
                <a:lnTo>
                  <a:pt x="92" y="86"/>
                </a:lnTo>
                <a:lnTo>
                  <a:pt x="84" y="100"/>
                </a:lnTo>
                <a:lnTo>
                  <a:pt x="84" y="108"/>
                </a:lnTo>
                <a:lnTo>
                  <a:pt x="84" y="108"/>
                </a:lnTo>
                <a:lnTo>
                  <a:pt x="84" y="112"/>
                </a:lnTo>
                <a:lnTo>
                  <a:pt x="82" y="116"/>
                </a:lnTo>
                <a:lnTo>
                  <a:pt x="80" y="120"/>
                </a:lnTo>
                <a:lnTo>
                  <a:pt x="76" y="122"/>
                </a:lnTo>
                <a:lnTo>
                  <a:pt x="76" y="124"/>
                </a:lnTo>
                <a:lnTo>
                  <a:pt x="74" y="124"/>
                </a:lnTo>
                <a:lnTo>
                  <a:pt x="74" y="122"/>
                </a:lnTo>
                <a:lnTo>
                  <a:pt x="54" y="120"/>
                </a:lnTo>
                <a:lnTo>
                  <a:pt x="44" y="130"/>
                </a:lnTo>
                <a:lnTo>
                  <a:pt x="12" y="134"/>
                </a:lnTo>
                <a:lnTo>
                  <a:pt x="12" y="134"/>
                </a:lnTo>
                <a:lnTo>
                  <a:pt x="0" y="134"/>
                </a:lnTo>
                <a:lnTo>
                  <a:pt x="8" y="140"/>
                </a:lnTo>
                <a:lnTo>
                  <a:pt x="36" y="144"/>
                </a:lnTo>
                <a:lnTo>
                  <a:pt x="38" y="144"/>
                </a:lnTo>
                <a:lnTo>
                  <a:pt x="40" y="144"/>
                </a:lnTo>
                <a:lnTo>
                  <a:pt x="40" y="144"/>
                </a:lnTo>
                <a:lnTo>
                  <a:pt x="40" y="144"/>
                </a:lnTo>
                <a:lnTo>
                  <a:pt x="48" y="162"/>
                </a:lnTo>
                <a:lnTo>
                  <a:pt x="56" y="168"/>
                </a:lnTo>
                <a:lnTo>
                  <a:pt x="56" y="168"/>
                </a:lnTo>
                <a:lnTo>
                  <a:pt x="60" y="174"/>
                </a:lnTo>
                <a:lnTo>
                  <a:pt x="60" y="184"/>
                </a:lnTo>
                <a:lnTo>
                  <a:pt x="60" y="206"/>
                </a:lnTo>
                <a:lnTo>
                  <a:pt x="70" y="216"/>
                </a:lnTo>
                <a:lnTo>
                  <a:pt x="72" y="216"/>
                </a:lnTo>
                <a:lnTo>
                  <a:pt x="72" y="216"/>
                </a:lnTo>
                <a:lnTo>
                  <a:pt x="72" y="216"/>
                </a:lnTo>
                <a:lnTo>
                  <a:pt x="76" y="232"/>
                </a:lnTo>
                <a:lnTo>
                  <a:pt x="76" y="240"/>
                </a:lnTo>
                <a:lnTo>
                  <a:pt x="72" y="248"/>
                </a:lnTo>
                <a:lnTo>
                  <a:pt x="70" y="256"/>
                </a:lnTo>
                <a:lnTo>
                  <a:pt x="72" y="264"/>
                </a:lnTo>
                <a:lnTo>
                  <a:pt x="82" y="270"/>
                </a:lnTo>
                <a:lnTo>
                  <a:pt x="82" y="270"/>
                </a:lnTo>
                <a:lnTo>
                  <a:pt x="94" y="276"/>
                </a:lnTo>
                <a:lnTo>
                  <a:pt x="100" y="280"/>
                </a:lnTo>
                <a:lnTo>
                  <a:pt x="106" y="292"/>
                </a:lnTo>
                <a:lnTo>
                  <a:pt x="106" y="292"/>
                </a:lnTo>
                <a:lnTo>
                  <a:pt x="114" y="298"/>
                </a:lnTo>
                <a:lnTo>
                  <a:pt x="116" y="302"/>
                </a:lnTo>
                <a:lnTo>
                  <a:pt x="124" y="304"/>
                </a:lnTo>
                <a:lnTo>
                  <a:pt x="124" y="304"/>
                </a:lnTo>
                <a:lnTo>
                  <a:pt x="122" y="288"/>
                </a:lnTo>
                <a:lnTo>
                  <a:pt x="122" y="288"/>
                </a:lnTo>
                <a:lnTo>
                  <a:pt x="122" y="282"/>
                </a:lnTo>
                <a:lnTo>
                  <a:pt x="122" y="278"/>
                </a:lnTo>
                <a:lnTo>
                  <a:pt x="122" y="278"/>
                </a:lnTo>
                <a:lnTo>
                  <a:pt x="126" y="274"/>
                </a:lnTo>
                <a:lnTo>
                  <a:pt x="128" y="272"/>
                </a:lnTo>
                <a:lnTo>
                  <a:pt x="140" y="268"/>
                </a:lnTo>
                <a:lnTo>
                  <a:pt x="140" y="268"/>
                </a:lnTo>
                <a:lnTo>
                  <a:pt x="142" y="268"/>
                </a:lnTo>
                <a:lnTo>
                  <a:pt x="142" y="268"/>
                </a:lnTo>
                <a:lnTo>
                  <a:pt x="144" y="268"/>
                </a:lnTo>
                <a:lnTo>
                  <a:pt x="148" y="270"/>
                </a:lnTo>
                <a:lnTo>
                  <a:pt x="156" y="266"/>
                </a:lnTo>
                <a:lnTo>
                  <a:pt x="156" y="264"/>
                </a:lnTo>
                <a:lnTo>
                  <a:pt x="158" y="244"/>
                </a:lnTo>
                <a:lnTo>
                  <a:pt x="154" y="236"/>
                </a:lnTo>
                <a:lnTo>
                  <a:pt x="148" y="232"/>
                </a:lnTo>
                <a:lnTo>
                  <a:pt x="140" y="232"/>
                </a:lnTo>
                <a:lnTo>
                  <a:pt x="138" y="232"/>
                </a:lnTo>
                <a:lnTo>
                  <a:pt x="136" y="230"/>
                </a:lnTo>
                <a:lnTo>
                  <a:pt x="132" y="210"/>
                </a:lnTo>
                <a:lnTo>
                  <a:pt x="134" y="168"/>
                </a:lnTo>
                <a:lnTo>
                  <a:pt x="136" y="168"/>
                </a:lnTo>
                <a:lnTo>
                  <a:pt x="148" y="150"/>
                </a:lnTo>
                <a:lnTo>
                  <a:pt x="164" y="160"/>
                </a:lnTo>
                <a:lnTo>
                  <a:pt x="176" y="160"/>
                </a:lnTo>
                <a:lnTo>
                  <a:pt x="184" y="108"/>
                </a:lnTo>
                <a:lnTo>
                  <a:pt x="184" y="108"/>
                </a:lnTo>
                <a:lnTo>
                  <a:pt x="180" y="100"/>
                </a:lnTo>
                <a:lnTo>
                  <a:pt x="174" y="96"/>
                </a:lnTo>
                <a:lnTo>
                  <a:pt x="168" y="96"/>
                </a:lnTo>
                <a:lnTo>
                  <a:pt x="168" y="96"/>
                </a:lnTo>
                <a:lnTo>
                  <a:pt x="166" y="96"/>
                </a:lnTo>
                <a:lnTo>
                  <a:pt x="154" y="98"/>
                </a:lnTo>
                <a:lnTo>
                  <a:pt x="152" y="96"/>
                </a:lnTo>
                <a:lnTo>
                  <a:pt x="152" y="96"/>
                </a:lnTo>
                <a:lnTo>
                  <a:pt x="144" y="84"/>
                </a:lnTo>
                <a:lnTo>
                  <a:pt x="144" y="84"/>
                </a:lnTo>
                <a:lnTo>
                  <a:pt x="142" y="84"/>
                </a:lnTo>
                <a:lnTo>
                  <a:pt x="142" y="64"/>
                </a:lnTo>
                <a:lnTo>
                  <a:pt x="146" y="52"/>
                </a:lnTo>
                <a:lnTo>
                  <a:pt x="148" y="48"/>
                </a:lnTo>
                <a:lnTo>
                  <a:pt x="148" y="48"/>
                </a:lnTo>
                <a:lnTo>
                  <a:pt x="150" y="42"/>
                </a:lnTo>
                <a:lnTo>
                  <a:pt x="152" y="36"/>
                </a:lnTo>
                <a:lnTo>
                  <a:pt x="156" y="32"/>
                </a:lnTo>
                <a:lnTo>
                  <a:pt x="156" y="20"/>
                </a:lnTo>
                <a:lnTo>
                  <a:pt x="144" y="8"/>
                </a:lnTo>
                <a:lnTo>
                  <a:pt x="128" y="0"/>
                </a:lnTo>
                <a:lnTo>
                  <a:pt x="108" y="18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MH_Other_5">
            <a:extLst>
              <a:ext uri="{FF2B5EF4-FFF2-40B4-BE49-F238E27FC236}">
                <a16:creationId xmlns:a16="http://schemas.microsoft.com/office/drawing/2014/main" id="{40913F65-0DC1-4E57-888B-68D511B321E2}"/>
              </a:ext>
            </a:extLst>
          </p:cNvPr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4248150" y="3017838"/>
            <a:ext cx="1771650" cy="1338262"/>
          </a:xfrm>
          <a:custGeom>
            <a:avLst/>
            <a:gdLst>
              <a:gd name="T0" fmla="*/ 2147483646 w 1304"/>
              <a:gd name="T1" fmla="*/ 2147483646 h 986"/>
              <a:gd name="T2" fmla="*/ 2147483646 w 1304"/>
              <a:gd name="T3" fmla="*/ 2147483646 h 986"/>
              <a:gd name="T4" fmla="*/ 2147483646 w 1304"/>
              <a:gd name="T5" fmla="*/ 2147483646 h 986"/>
              <a:gd name="T6" fmla="*/ 2147483646 w 1304"/>
              <a:gd name="T7" fmla="*/ 2147483646 h 986"/>
              <a:gd name="T8" fmla="*/ 2147483646 w 1304"/>
              <a:gd name="T9" fmla="*/ 2147483646 h 986"/>
              <a:gd name="T10" fmla="*/ 2147483646 w 1304"/>
              <a:gd name="T11" fmla="*/ 2147483646 h 986"/>
              <a:gd name="T12" fmla="*/ 2147483646 w 1304"/>
              <a:gd name="T13" fmla="*/ 2147483646 h 986"/>
              <a:gd name="T14" fmla="*/ 2147483646 w 1304"/>
              <a:gd name="T15" fmla="*/ 2147483646 h 986"/>
              <a:gd name="T16" fmla="*/ 2147483646 w 1304"/>
              <a:gd name="T17" fmla="*/ 2147483646 h 986"/>
              <a:gd name="T18" fmla="*/ 2147483646 w 1304"/>
              <a:gd name="T19" fmla="*/ 2147483646 h 986"/>
              <a:gd name="T20" fmla="*/ 2147483646 w 1304"/>
              <a:gd name="T21" fmla="*/ 2147483646 h 986"/>
              <a:gd name="T22" fmla="*/ 2147483646 w 1304"/>
              <a:gd name="T23" fmla="*/ 2147483646 h 986"/>
              <a:gd name="T24" fmla="*/ 2147483646 w 1304"/>
              <a:gd name="T25" fmla="*/ 2147483646 h 986"/>
              <a:gd name="T26" fmla="*/ 2147483646 w 1304"/>
              <a:gd name="T27" fmla="*/ 2147483646 h 986"/>
              <a:gd name="T28" fmla="*/ 2147483646 w 1304"/>
              <a:gd name="T29" fmla="*/ 2147483646 h 986"/>
              <a:gd name="T30" fmla="*/ 2147483646 w 1304"/>
              <a:gd name="T31" fmla="*/ 2147483646 h 986"/>
              <a:gd name="T32" fmla="*/ 2147483646 w 1304"/>
              <a:gd name="T33" fmla="*/ 2147483646 h 986"/>
              <a:gd name="T34" fmla="*/ 2147483646 w 1304"/>
              <a:gd name="T35" fmla="*/ 2147483646 h 986"/>
              <a:gd name="T36" fmla="*/ 2147483646 w 1304"/>
              <a:gd name="T37" fmla="*/ 2147483646 h 986"/>
              <a:gd name="T38" fmla="*/ 2147483646 w 1304"/>
              <a:gd name="T39" fmla="*/ 2147483646 h 986"/>
              <a:gd name="T40" fmla="*/ 2147483646 w 1304"/>
              <a:gd name="T41" fmla="*/ 2147483646 h 986"/>
              <a:gd name="T42" fmla="*/ 2147483646 w 1304"/>
              <a:gd name="T43" fmla="*/ 2147483646 h 986"/>
              <a:gd name="T44" fmla="*/ 2147483646 w 1304"/>
              <a:gd name="T45" fmla="*/ 2147483646 h 986"/>
              <a:gd name="T46" fmla="*/ 2147483646 w 1304"/>
              <a:gd name="T47" fmla="*/ 2147483646 h 986"/>
              <a:gd name="T48" fmla="*/ 2147483646 w 1304"/>
              <a:gd name="T49" fmla="*/ 2147483646 h 986"/>
              <a:gd name="T50" fmla="*/ 2147483646 w 1304"/>
              <a:gd name="T51" fmla="*/ 2147483646 h 986"/>
              <a:gd name="T52" fmla="*/ 2147483646 w 1304"/>
              <a:gd name="T53" fmla="*/ 2147483646 h 986"/>
              <a:gd name="T54" fmla="*/ 2147483646 w 1304"/>
              <a:gd name="T55" fmla="*/ 2147483646 h 986"/>
              <a:gd name="T56" fmla="*/ 2147483646 w 1304"/>
              <a:gd name="T57" fmla="*/ 2147483646 h 986"/>
              <a:gd name="T58" fmla="*/ 2147483646 w 1304"/>
              <a:gd name="T59" fmla="*/ 2147483646 h 986"/>
              <a:gd name="T60" fmla="*/ 2147483646 w 1304"/>
              <a:gd name="T61" fmla="*/ 2147483646 h 986"/>
              <a:gd name="T62" fmla="*/ 2147483646 w 1304"/>
              <a:gd name="T63" fmla="*/ 2147483646 h 986"/>
              <a:gd name="T64" fmla="*/ 2147483646 w 1304"/>
              <a:gd name="T65" fmla="*/ 2147483646 h 986"/>
              <a:gd name="T66" fmla="*/ 2147483646 w 1304"/>
              <a:gd name="T67" fmla="*/ 2147483646 h 986"/>
              <a:gd name="T68" fmla="*/ 2147483646 w 1304"/>
              <a:gd name="T69" fmla="*/ 2147483646 h 986"/>
              <a:gd name="T70" fmla="*/ 2147483646 w 1304"/>
              <a:gd name="T71" fmla="*/ 2147483646 h 986"/>
              <a:gd name="T72" fmla="*/ 2147483646 w 1304"/>
              <a:gd name="T73" fmla="*/ 2147483646 h 986"/>
              <a:gd name="T74" fmla="*/ 2147483646 w 1304"/>
              <a:gd name="T75" fmla="*/ 2147483646 h 986"/>
              <a:gd name="T76" fmla="*/ 2147483646 w 1304"/>
              <a:gd name="T77" fmla="*/ 2147483646 h 986"/>
              <a:gd name="T78" fmla="*/ 2147483646 w 1304"/>
              <a:gd name="T79" fmla="*/ 2147483646 h 986"/>
              <a:gd name="T80" fmla="*/ 2147483646 w 1304"/>
              <a:gd name="T81" fmla="*/ 2147483646 h 986"/>
              <a:gd name="T82" fmla="*/ 2147483646 w 1304"/>
              <a:gd name="T83" fmla="*/ 2147483646 h 986"/>
              <a:gd name="T84" fmla="*/ 2147483646 w 1304"/>
              <a:gd name="T85" fmla="*/ 2147483646 h 986"/>
              <a:gd name="T86" fmla="*/ 2147483646 w 1304"/>
              <a:gd name="T87" fmla="*/ 2147483646 h 986"/>
              <a:gd name="T88" fmla="*/ 2147483646 w 1304"/>
              <a:gd name="T89" fmla="*/ 2147483646 h 986"/>
              <a:gd name="T90" fmla="*/ 2147483646 w 1304"/>
              <a:gd name="T91" fmla="*/ 2147483646 h 986"/>
              <a:gd name="T92" fmla="*/ 2147483646 w 1304"/>
              <a:gd name="T93" fmla="*/ 2147483646 h 986"/>
              <a:gd name="T94" fmla="*/ 2147483646 w 1304"/>
              <a:gd name="T95" fmla="*/ 2147483646 h 986"/>
              <a:gd name="T96" fmla="*/ 2147483646 w 1304"/>
              <a:gd name="T97" fmla="*/ 2147483646 h 986"/>
              <a:gd name="T98" fmla="*/ 2147483646 w 1304"/>
              <a:gd name="T99" fmla="*/ 2147483646 h 986"/>
              <a:gd name="T100" fmla="*/ 2147483646 w 1304"/>
              <a:gd name="T101" fmla="*/ 2147483646 h 986"/>
              <a:gd name="T102" fmla="*/ 2147483646 w 1304"/>
              <a:gd name="T103" fmla="*/ 2147483646 h 986"/>
              <a:gd name="T104" fmla="*/ 2147483646 w 1304"/>
              <a:gd name="T105" fmla="*/ 2147483646 h 986"/>
              <a:gd name="T106" fmla="*/ 2147483646 w 1304"/>
              <a:gd name="T107" fmla="*/ 2147483646 h 986"/>
              <a:gd name="T108" fmla="*/ 2147483646 w 1304"/>
              <a:gd name="T109" fmla="*/ 2147483646 h 986"/>
              <a:gd name="T110" fmla="*/ 2147483646 w 1304"/>
              <a:gd name="T111" fmla="*/ 2147483646 h 986"/>
              <a:gd name="T112" fmla="*/ 2147483646 w 1304"/>
              <a:gd name="T113" fmla="*/ 2147483646 h 986"/>
              <a:gd name="T114" fmla="*/ 2147483646 w 1304"/>
              <a:gd name="T115" fmla="*/ 2147483646 h 98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1304" h="986">
                <a:moveTo>
                  <a:pt x="1302" y="530"/>
                </a:moveTo>
                <a:lnTo>
                  <a:pt x="1304" y="530"/>
                </a:lnTo>
                <a:lnTo>
                  <a:pt x="1304" y="528"/>
                </a:lnTo>
                <a:lnTo>
                  <a:pt x="1278" y="456"/>
                </a:lnTo>
                <a:lnTo>
                  <a:pt x="1262" y="444"/>
                </a:lnTo>
                <a:lnTo>
                  <a:pt x="1262" y="442"/>
                </a:lnTo>
                <a:lnTo>
                  <a:pt x="1258" y="412"/>
                </a:lnTo>
                <a:lnTo>
                  <a:pt x="1226" y="408"/>
                </a:lnTo>
                <a:lnTo>
                  <a:pt x="1224" y="408"/>
                </a:lnTo>
                <a:lnTo>
                  <a:pt x="1222" y="408"/>
                </a:lnTo>
                <a:lnTo>
                  <a:pt x="1222" y="406"/>
                </a:lnTo>
                <a:lnTo>
                  <a:pt x="1222" y="404"/>
                </a:lnTo>
                <a:lnTo>
                  <a:pt x="1218" y="396"/>
                </a:lnTo>
                <a:lnTo>
                  <a:pt x="1212" y="386"/>
                </a:lnTo>
                <a:lnTo>
                  <a:pt x="1202" y="378"/>
                </a:lnTo>
                <a:lnTo>
                  <a:pt x="1192" y="368"/>
                </a:lnTo>
                <a:lnTo>
                  <a:pt x="1178" y="360"/>
                </a:lnTo>
                <a:lnTo>
                  <a:pt x="1166" y="354"/>
                </a:lnTo>
                <a:lnTo>
                  <a:pt x="1152" y="346"/>
                </a:lnTo>
                <a:lnTo>
                  <a:pt x="1140" y="340"/>
                </a:lnTo>
                <a:lnTo>
                  <a:pt x="1116" y="336"/>
                </a:lnTo>
                <a:lnTo>
                  <a:pt x="1084" y="334"/>
                </a:lnTo>
                <a:lnTo>
                  <a:pt x="1042" y="332"/>
                </a:lnTo>
                <a:lnTo>
                  <a:pt x="1040" y="332"/>
                </a:lnTo>
                <a:lnTo>
                  <a:pt x="1032" y="320"/>
                </a:lnTo>
                <a:lnTo>
                  <a:pt x="1028" y="310"/>
                </a:lnTo>
                <a:lnTo>
                  <a:pt x="1026" y="300"/>
                </a:lnTo>
                <a:lnTo>
                  <a:pt x="1028" y="288"/>
                </a:lnTo>
                <a:lnTo>
                  <a:pt x="1034" y="272"/>
                </a:lnTo>
                <a:lnTo>
                  <a:pt x="1044" y="246"/>
                </a:lnTo>
                <a:lnTo>
                  <a:pt x="1058" y="214"/>
                </a:lnTo>
                <a:lnTo>
                  <a:pt x="1048" y="180"/>
                </a:lnTo>
                <a:lnTo>
                  <a:pt x="1036" y="124"/>
                </a:lnTo>
                <a:lnTo>
                  <a:pt x="1032" y="118"/>
                </a:lnTo>
                <a:lnTo>
                  <a:pt x="1024" y="112"/>
                </a:lnTo>
                <a:lnTo>
                  <a:pt x="1012" y="106"/>
                </a:lnTo>
                <a:lnTo>
                  <a:pt x="996" y="100"/>
                </a:lnTo>
                <a:lnTo>
                  <a:pt x="990" y="98"/>
                </a:lnTo>
                <a:lnTo>
                  <a:pt x="982" y="94"/>
                </a:lnTo>
                <a:lnTo>
                  <a:pt x="976" y="90"/>
                </a:lnTo>
                <a:lnTo>
                  <a:pt x="970" y="86"/>
                </a:lnTo>
                <a:lnTo>
                  <a:pt x="966" y="80"/>
                </a:lnTo>
                <a:lnTo>
                  <a:pt x="964" y="74"/>
                </a:lnTo>
                <a:lnTo>
                  <a:pt x="960" y="68"/>
                </a:lnTo>
                <a:lnTo>
                  <a:pt x="954" y="60"/>
                </a:lnTo>
                <a:lnTo>
                  <a:pt x="948" y="54"/>
                </a:lnTo>
                <a:lnTo>
                  <a:pt x="940" y="50"/>
                </a:lnTo>
                <a:lnTo>
                  <a:pt x="938" y="50"/>
                </a:lnTo>
                <a:lnTo>
                  <a:pt x="938" y="48"/>
                </a:lnTo>
                <a:lnTo>
                  <a:pt x="928" y="0"/>
                </a:lnTo>
                <a:lnTo>
                  <a:pt x="890" y="4"/>
                </a:lnTo>
                <a:lnTo>
                  <a:pt x="886" y="14"/>
                </a:lnTo>
                <a:lnTo>
                  <a:pt x="882" y="24"/>
                </a:lnTo>
                <a:lnTo>
                  <a:pt x="878" y="32"/>
                </a:lnTo>
                <a:lnTo>
                  <a:pt x="876" y="36"/>
                </a:lnTo>
                <a:lnTo>
                  <a:pt x="870" y="38"/>
                </a:lnTo>
                <a:lnTo>
                  <a:pt x="846" y="46"/>
                </a:lnTo>
                <a:lnTo>
                  <a:pt x="828" y="56"/>
                </a:lnTo>
                <a:lnTo>
                  <a:pt x="822" y="60"/>
                </a:lnTo>
                <a:lnTo>
                  <a:pt x="816" y="66"/>
                </a:lnTo>
                <a:lnTo>
                  <a:pt x="814" y="74"/>
                </a:lnTo>
                <a:lnTo>
                  <a:pt x="810" y="92"/>
                </a:lnTo>
                <a:lnTo>
                  <a:pt x="806" y="110"/>
                </a:lnTo>
                <a:lnTo>
                  <a:pt x="802" y="122"/>
                </a:lnTo>
                <a:lnTo>
                  <a:pt x="798" y="130"/>
                </a:lnTo>
                <a:lnTo>
                  <a:pt x="792" y="136"/>
                </a:lnTo>
                <a:lnTo>
                  <a:pt x="786" y="142"/>
                </a:lnTo>
                <a:lnTo>
                  <a:pt x="778" y="144"/>
                </a:lnTo>
                <a:lnTo>
                  <a:pt x="770" y="146"/>
                </a:lnTo>
                <a:lnTo>
                  <a:pt x="760" y="146"/>
                </a:lnTo>
                <a:lnTo>
                  <a:pt x="750" y="144"/>
                </a:lnTo>
                <a:lnTo>
                  <a:pt x="738" y="140"/>
                </a:lnTo>
                <a:lnTo>
                  <a:pt x="724" y="134"/>
                </a:lnTo>
                <a:lnTo>
                  <a:pt x="708" y="126"/>
                </a:lnTo>
                <a:lnTo>
                  <a:pt x="674" y="104"/>
                </a:lnTo>
                <a:lnTo>
                  <a:pt x="608" y="188"/>
                </a:lnTo>
                <a:lnTo>
                  <a:pt x="616" y="224"/>
                </a:lnTo>
                <a:lnTo>
                  <a:pt x="618" y="224"/>
                </a:lnTo>
                <a:lnTo>
                  <a:pt x="616" y="226"/>
                </a:lnTo>
                <a:lnTo>
                  <a:pt x="610" y="232"/>
                </a:lnTo>
                <a:lnTo>
                  <a:pt x="602" y="236"/>
                </a:lnTo>
                <a:lnTo>
                  <a:pt x="598" y="236"/>
                </a:lnTo>
                <a:lnTo>
                  <a:pt x="594" y="234"/>
                </a:lnTo>
                <a:lnTo>
                  <a:pt x="582" y="230"/>
                </a:lnTo>
                <a:lnTo>
                  <a:pt x="576" y="226"/>
                </a:lnTo>
                <a:lnTo>
                  <a:pt x="564" y="224"/>
                </a:lnTo>
                <a:lnTo>
                  <a:pt x="548" y="220"/>
                </a:lnTo>
                <a:lnTo>
                  <a:pt x="528" y="220"/>
                </a:lnTo>
                <a:lnTo>
                  <a:pt x="514" y="218"/>
                </a:lnTo>
                <a:lnTo>
                  <a:pt x="494" y="216"/>
                </a:lnTo>
                <a:lnTo>
                  <a:pt x="474" y="220"/>
                </a:lnTo>
                <a:lnTo>
                  <a:pt x="482" y="234"/>
                </a:lnTo>
                <a:lnTo>
                  <a:pt x="492" y="248"/>
                </a:lnTo>
                <a:lnTo>
                  <a:pt x="494" y="252"/>
                </a:lnTo>
                <a:lnTo>
                  <a:pt x="494" y="256"/>
                </a:lnTo>
                <a:lnTo>
                  <a:pt x="484" y="308"/>
                </a:lnTo>
                <a:lnTo>
                  <a:pt x="488" y="336"/>
                </a:lnTo>
                <a:lnTo>
                  <a:pt x="490" y="336"/>
                </a:lnTo>
                <a:lnTo>
                  <a:pt x="488" y="336"/>
                </a:lnTo>
                <a:lnTo>
                  <a:pt x="472" y="388"/>
                </a:lnTo>
                <a:lnTo>
                  <a:pt x="470" y="394"/>
                </a:lnTo>
                <a:lnTo>
                  <a:pt x="468" y="396"/>
                </a:lnTo>
                <a:lnTo>
                  <a:pt x="466" y="396"/>
                </a:lnTo>
                <a:lnTo>
                  <a:pt x="466" y="394"/>
                </a:lnTo>
                <a:lnTo>
                  <a:pt x="464" y="390"/>
                </a:lnTo>
                <a:lnTo>
                  <a:pt x="460" y="384"/>
                </a:lnTo>
                <a:lnTo>
                  <a:pt x="460" y="382"/>
                </a:lnTo>
                <a:lnTo>
                  <a:pt x="458" y="382"/>
                </a:lnTo>
                <a:lnTo>
                  <a:pt x="454" y="384"/>
                </a:lnTo>
                <a:lnTo>
                  <a:pt x="452" y="392"/>
                </a:lnTo>
                <a:lnTo>
                  <a:pt x="450" y="404"/>
                </a:lnTo>
                <a:lnTo>
                  <a:pt x="444" y="414"/>
                </a:lnTo>
                <a:lnTo>
                  <a:pt x="436" y="422"/>
                </a:lnTo>
                <a:lnTo>
                  <a:pt x="426" y="432"/>
                </a:lnTo>
                <a:lnTo>
                  <a:pt x="412" y="444"/>
                </a:lnTo>
                <a:lnTo>
                  <a:pt x="406" y="448"/>
                </a:lnTo>
                <a:lnTo>
                  <a:pt x="404" y="448"/>
                </a:lnTo>
                <a:lnTo>
                  <a:pt x="352" y="448"/>
                </a:lnTo>
                <a:lnTo>
                  <a:pt x="332" y="468"/>
                </a:lnTo>
                <a:lnTo>
                  <a:pt x="330" y="468"/>
                </a:lnTo>
                <a:lnTo>
                  <a:pt x="274" y="460"/>
                </a:lnTo>
                <a:lnTo>
                  <a:pt x="268" y="466"/>
                </a:lnTo>
                <a:lnTo>
                  <a:pt x="260" y="470"/>
                </a:lnTo>
                <a:lnTo>
                  <a:pt x="254" y="470"/>
                </a:lnTo>
                <a:lnTo>
                  <a:pt x="248" y="470"/>
                </a:lnTo>
                <a:lnTo>
                  <a:pt x="240" y="470"/>
                </a:lnTo>
                <a:lnTo>
                  <a:pt x="232" y="470"/>
                </a:lnTo>
                <a:lnTo>
                  <a:pt x="206" y="478"/>
                </a:lnTo>
                <a:lnTo>
                  <a:pt x="184" y="504"/>
                </a:lnTo>
                <a:lnTo>
                  <a:pt x="184" y="506"/>
                </a:lnTo>
                <a:lnTo>
                  <a:pt x="148" y="508"/>
                </a:lnTo>
                <a:lnTo>
                  <a:pt x="148" y="478"/>
                </a:lnTo>
                <a:lnTo>
                  <a:pt x="126" y="478"/>
                </a:lnTo>
                <a:lnTo>
                  <a:pt x="122" y="490"/>
                </a:lnTo>
                <a:lnTo>
                  <a:pt x="106" y="494"/>
                </a:lnTo>
                <a:lnTo>
                  <a:pt x="104" y="494"/>
                </a:lnTo>
                <a:lnTo>
                  <a:pt x="102" y="494"/>
                </a:lnTo>
                <a:lnTo>
                  <a:pt x="86" y="486"/>
                </a:lnTo>
                <a:lnTo>
                  <a:pt x="66" y="480"/>
                </a:lnTo>
                <a:lnTo>
                  <a:pt x="60" y="482"/>
                </a:lnTo>
                <a:lnTo>
                  <a:pt x="54" y="484"/>
                </a:lnTo>
                <a:lnTo>
                  <a:pt x="38" y="496"/>
                </a:lnTo>
                <a:lnTo>
                  <a:pt x="20" y="512"/>
                </a:lnTo>
                <a:lnTo>
                  <a:pt x="14" y="520"/>
                </a:lnTo>
                <a:lnTo>
                  <a:pt x="10" y="528"/>
                </a:lnTo>
                <a:lnTo>
                  <a:pt x="12" y="530"/>
                </a:lnTo>
                <a:lnTo>
                  <a:pt x="14" y="536"/>
                </a:lnTo>
                <a:lnTo>
                  <a:pt x="16" y="546"/>
                </a:lnTo>
                <a:lnTo>
                  <a:pt x="16" y="554"/>
                </a:lnTo>
                <a:lnTo>
                  <a:pt x="14" y="562"/>
                </a:lnTo>
                <a:lnTo>
                  <a:pt x="10" y="568"/>
                </a:lnTo>
                <a:lnTo>
                  <a:pt x="6" y="570"/>
                </a:lnTo>
                <a:lnTo>
                  <a:pt x="4" y="574"/>
                </a:lnTo>
                <a:lnTo>
                  <a:pt x="0" y="590"/>
                </a:lnTo>
                <a:lnTo>
                  <a:pt x="14" y="598"/>
                </a:lnTo>
                <a:lnTo>
                  <a:pt x="30" y="580"/>
                </a:lnTo>
                <a:lnTo>
                  <a:pt x="54" y="604"/>
                </a:lnTo>
                <a:lnTo>
                  <a:pt x="54" y="606"/>
                </a:lnTo>
                <a:lnTo>
                  <a:pt x="58" y="650"/>
                </a:lnTo>
                <a:lnTo>
                  <a:pt x="58" y="652"/>
                </a:lnTo>
                <a:lnTo>
                  <a:pt x="44" y="712"/>
                </a:lnTo>
                <a:lnTo>
                  <a:pt x="42" y="712"/>
                </a:lnTo>
                <a:lnTo>
                  <a:pt x="18" y="712"/>
                </a:lnTo>
                <a:lnTo>
                  <a:pt x="12" y="714"/>
                </a:lnTo>
                <a:lnTo>
                  <a:pt x="6" y="716"/>
                </a:lnTo>
                <a:lnTo>
                  <a:pt x="8" y="720"/>
                </a:lnTo>
                <a:lnTo>
                  <a:pt x="12" y="724"/>
                </a:lnTo>
                <a:lnTo>
                  <a:pt x="28" y="736"/>
                </a:lnTo>
                <a:lnTo>
                  <a:pt x="40" y="734"/>
                </a:lnTo>
                <a:lnTo>
                  <a:pt x="42" y="734"/>
                </a:lnTo>
                <a:lnTo>
                  <a:pt x="70" y="760"/>
                </a:lnTo>
                <a:lnTo>
                  <a:pt x="72" y="764"/>
                </a:lnTo>
                <a:lnTo>
                  <a:pt x="76" y="768"/>
                </a:lnTo>
                <a:lnTo>
                  <a:pt x="76" y="778"/>
                </a:lnTo>
                <a:lnTo>
                  <a:pt x="74" y="792"/>
                </a:lnTo>
                <a:lnTo>
                  <a:pt x="66" y="806"/>
                </a:lnTo>
                <a:lnTo>
                  <a:pt x="70" y="832"/>
                </a:lnTo>
                <a:lnTo>
                  <a:pt x="80" y="834"/>
                </a:lnTo>
                <a:lnTo>
                  <a:pt x="120" y="834"/>
                </a:lnTo>
                <a:lnTo>
                  <a:pt x="100" y="852"/>
                </a:lnTo>
                <a:lnTo>
                  <a:pt x="112" y="860"/>
                </a:lnTo>
                <a:lnTo>
                  <a:pt x="128" y="868"/>
                </a:lnTo>
                <a:lnTo>
                  <a:pt x="170" y="886"/>
                </a:lnTo>
                <a:lnTo>
                  <a:pt x="172" y="888"/>
                </a:lnTo>
                <a:lnTo>
                  <a:pt x="174" y="888"/>
                </a:lnTo>
                <a:lnTo>
                  <a:pt x="178" y="952"/>
                </a:lnTo>
                <a:lnTo>
                  <a:pt x="180" y="962"/>
                </a:lnTo>
                <a:lnTo>
                  <a:pt x="186" y="970"/>
                </a:lnTo>
                <a:lnTo>
                  <a:pt x="194" y="976"/>
                </a:lnTo>
                <a:lnTo>
                  <a:pt x="206" y="982"/>
                </a:lnTo>
                <a:lnTo>
                  <a:pt x="210" y="980"/>
                </a:lnTo>
                <a:lnTo>
                  <a:pt x="212" y="980"/>
                </a:lnTo>
                <a:lnTo>
                  <a:pt x="256" y="986"/>
                </a:lnTo>
                <a:lnTo>
                  <a:pt x="260" y="986"/>
                </a:lnTo>
                <a:lnTo>
                  <a:pt x="260" y="984"/>
                </a:lnTo>
                <a:lnTo>
                  <a:pt x="268" y="968"/>
                </a:lnTo>
                <a:lnTo>
                  <a:pt x="268" y="966"/>
                </a:lnTo>
                <a:lnTo>
                  <a:pt x="268" y="960"/>
                </a:lnTo>
                <a:lnTo>
                  <a:pt x="270" y="956"/>
                </a:lnTo>
                <a:lnTo>
                  <a:pt x="274" y="952"/>
                </a:lnTo>
                <a:lnTo>
                  <a:pt x="278" y="948"/>
                </a:lnTo>
                <a:lnTo>
                  <a:pt x="286" y="940"/>
                </a:lnTo>
                <a:lnTo>
                  <a:pt x="290" y="932"/>
                </a:lnTo>
                <a:lnTo>
                  <a:pt x="294" y="928"/>
                </a:lnTo>
                <a:lnTo>
                  <a:pt x="298" y="926"/>
                </a:lnTo>
                <a:lnTo>
                  <a:pt x="306" y="926"/>
                </a:lnTo>
                <a:lnTo>
                  <a:pt x="314" y="928"/>
                </a:lnTo>
                <a:lnTo>
                  <a:pt x="316" y="928"/>
                </a:lnTo>
                <a:lnTo>
                  <a:pt x="330" y="936"/>
                </a:lnTo>
                <a:lnTo>
                  <a:pt x="382" y="946"/>
                </a:lnTo>
                <a:lnTo>
                  <a:pt x="412" y="944"/>
                </a:lnTo>
                <a:lnTo>
                  <a:pt x="434" y="934"/>
                </a:lnTo>
                <a:lnTo>
                  <a:pt x="440" y="928"/>
                </a:lnTo>
                <a:lnTo>
                  <a:pt x="444" y="924"/>
                </a:lnTo>
                <a:lnTo>
                  <a:pt x="452" y="924"/>
                </a:lnTo>
                <a:lnTo>
                  <a:pt x="460" y="930"/>
                </a:lnTo>
                <a:lnTo>
                  <a:pt x="464" y="932"/>
                </a:lnTo>
                <a:lnTo>
                  <a:pt x="468" y="938"/>
                </a:lnTo>
                <a:lnTo>
                  <a:pt x="472" y="948"/>
                </a:lnTo>
                <a:lnTo>
                  <a:pt x="488" y="960"/>
                </a:lnTo>
                <a:lnTo>
                  <a:pt x="500" y="960"/>
                </a:lnTo>
                <a:lnTo>
                  <a:pt x="502" y="960"/>
                </a:lnTo>
                <a:lnTo>
                  <a:pt x="504" y="960"/>
                </a:lnTo>
                <a:lnTo>
                  <a:pt x="520" y="968"/>
                </a:lnTo>
                <a:lnTo>
                  <a:pt x="552" y="964"/>
                </a:lnTo>
                <a:lnTo>
                  <a:pt x="570" y="960"/>
                </a:lnTo>
                <a:lnTo>
                  <a:pt x="614" y="964"/>
                </a:lnTo>
                <a:lnTo>
                  <a:pt x="634" y="958"/>
                </a:lnTo>
                <a:lnTo>
                  <a:pt x="658" y="948"/>
                </a:lnTo>
                <a:lnTo>
                  <a:pt x="666" y="944"/>
                </a:lnTo>
                <a:lnTo>
                  <a:pt x="676" y="940"/>
                </a:lnTo>
                <a:lnTo>
                  <a:pt x="720" y="940"/>
                </a:lnTo>
                <a:lnTo>
                  <a:pt x="736" y="934"/>
                </a:lnTo>
                <a:lnTo>
                  <a:pt x="746" y="930"/>
                </a:lnTo>
                <a:lnTo>
                  <a:pt x="754" y="928"/>
                </a:lnTo>
                <a:lnTo>
                  <a:pt x="778" y="928"/>
                </a:lnTo>
                <a:lnTo>
                  <a:pt x="790" y="936"/>
                </a:lnTo>
                <a:lnTo>
                  <a:pt x="826" y="944"/>
                </a:lnTo>
                <a:lnTo>
                  <a:pt x="830" y="944"/>
                </a:lnTo>
                <a:lnTo>
                  <a:pt x="832" y="948"/>
                </a:lnTo>
                <a:lnTo>
                  <a:pt x="842" y="956"/>
                </a:lnTo>
                <a:lnTo>
                  <a:pt x="858" y="964"/>
                </a:lnTo>
                <a:lnTo>
                  <a:pt x="858" y="966"/>
                </a:lnTo>
                <a:lnTo>
                  <a:pt x="892" y="968"/>
                </a:lnTo>
                <a:lnTo>
                  <a:pt x="908" y="976"/>
                </a:lnTo>
                <a:lnTo>
                  <a:pt x="928" y="980"/>
                </a:lnTo>
                <a:lnTo>
                  <a:pt x="946" y="982"/>
                </a:lnTo>
                <a:lnTo>
                  <a:pt x="950" y="972"/>
                </a:lnTo>
                <a:lnTo>
                  <a:pt x="942" y="956"/>
                </a:lnTo>
                <a:lnTo>
                  <a:pt x="940" y="940"/>
                </a:lnTo>
                <a:lnTo>
                  <a:pt x="938" y="940"/>
                </a:lnTo>
                <a:lnTo>
                  <a:pt x="942" y="936"/>
                </a:lnTo>
                <a:lnTo>
                  <a:pt x="952" y="922"/>
                </a:lnTo>
                <a:lnTo>
                  <a:pt x="952" y="920"/>
                </a:lnTo>
                <a:lnTo>
                  <a:pt x="954" y="920"/>
                </a:lnTo>
                <a:lnTo>
                  <a:pt x="964" y="912"/>
                </a:lnTo>
                <a:lnTo>
                  <a:pt x="962" y="908"/>
                </a:lnTo>
                <a:lnTo>
                  <a:pt x="958" y="892"/>
                </a:lnTo>
                <a:lnTo>
                  <a:pt x="956" y="888"/>
                </a:lnTo>
                <a:lnTo>
                  <a:pt x="950" y="884"/>
                </a:lnTo>
                <a:lnTo>
                  <a:pt x="938" y="872"/>
                </a:lnTo>
                <a:lnTo>
                  <a:pt x="922" y="858"/>
                </a:lnTo>
                <a:lnTo>
                  <a:pt x="922" y="856"/>
                </a:lnTo>
                <a:lnTo>
                  <a:pt x="920" y="856"/>
                </a:lnTo>
                <a:lnTo>
                  <a:pt x="922" y="856"/>
                </a:lnTo>
                <a:lnTo>
                  <a:pt x="922" y="854"/>
                </a:lnTo>
                <a:lnTo>
                  <a:pt x="924" y="838"/>
                </a:lnTo>
                <a:lnTo>
                  <a:pt x="924" y="828"/>
                </a:lnTo>
                <a:lnTo>
                  <a:pt x="916" y="808"/>
                </a:lnTo>
                <a:lnTo>
                  <a:pt x="934" y="804"/>
                </a:lnTo>
                <a:lnTo>
                  <a:pt x="944" y="796"/>
                </a:lnTo>
                <a:lnTo>
                  <a:pt x="966" y="796"/>
                </a:lnTo>
                <a:lnTo>
                  <a:pt x="988" y="792"/>
                </a:lnTo>
                <a:lnTo>
                  <a:pt x="990" y="792"/>
                </a:lnTo>
                <a:lnTo>
                  <a:pt x="1004" y="794"/>
                </a:lnTo>
                <a:lnTo>
                  <a:pt x="1022" y="788"/>
                </a:lnTo>
                <a:lnTo>
                  <a:pt x="1042" y="784"/>
                </a:lnTo>
                <a:lnTo>
                  <a:pt x="1054" y="780"/>
                </a:lnTo>
                <a:lnTo>
                  <a:pt x="1056" y="780"/>
                </a:lnTo>
                <a:lnTo>
                  <a:pt x="1090" y="772"/>
                </a:lnTo>
                <a:lnTo>
                  <a:pt x="1096" y="768"/>
                </a:lnTo>
                <a:lnTo>
                  <a:pt x="1094" y="760"/>
                </a:lnTo>
                <a:lnTo>
                  <a:pt x="1088" y="750"/>
                </a:lnTo>
                <a:lnTo>
                  <a:pt x="1088" y="748"/>
                </a:lnTo>
                <a:lnTo>
                  <a:pt x="1086" y="748"/>
                </a:lnTo>
                <a:lnTo>
                  <a:pt x="1088" y="736"/>
                </a:lnTo>
                <a:lnTo>
                  <a:pt x="1090" y="734"/>
                </a:lnTo>
                <a:lnTo>
                  <a:pt x="1090" y="718"/>
                </a:lnTo>
                <a:lnTo>
                  <a:pt x="1086" y="704"/>
                </a:lnTo>
                <a:lnTo>
                  <a:pt x="1086" y="702"/>
                </a:lnTo>
                <a:lnTo>
                  <a:pt x="1094" y="686"/>
                </a:lnTo>
                <a:lnTo>
                  <a:pt x="1100" y="678"/>
                </a:lnTo>
                <a:lnTo>
                  <a:pt x="1102" y="676"/>
                </a:lnTo>
                <a:lnTo>
                  <a:pt x="1106" y="676"/>
                </a:lnTo>
                <a:lnTo>
                  <a:pt x="1126" y="676"/>
                </a:lnTo>
                <a:lnTo>
                  <a:pt x="1132" y="676"/>
                </a:lnTo>
                <a:lnTo>
                  <a:pt x="1138" y="672"/>
                </a:lnTo>
                <a:lnTo>
                  <a:pt x="1170" y="630"/>
                </a:lnTo>
                <a:lnTo>
                  <a:pt x="1170" y="628"/>
                </a:lnTo>
                <a:lnTo>
                  <a:pt x="1186" y="614"/>
                </a:lnTo>
                <a:lnTo>
                  <a:pt x="1188" y="612"/>
                </a:lnTo>
                <a:lnTo>
                  <a:pt x="1196" y="610"/>
                </a:lnTo>
                <a:lnTo>
                  <a:pt x="1202" y="608"/>
                </a:lnTo>
                <a:lnTo>
                  <a:pt x="1206" y="604"/>
                </a:lnTo>
                <a:lnTo>
                  <a:pt x="1214" y="596"/>
                </a:lnTo>
                <a:lnTo>
                  <a:pt x="1218" y="592"/>
                </a:lnTo>
                <a:lnTo>
                  <a:pt x="1246" y="598"/>
                </a:lnTo>
                <a:lnTo>
                  <a:pt x="1270" y="588"/>
                </a:lnTo>
                <a:lnTo>
                  <a:pt x="1284" y="586"/>
                </a:lnTo>
                <a:lnTo>
                  <a:pt x="1296" y="580"/>
                </a:lnTo>
                <a:lnTo>
                  <a:pt x="1296" y="562"/>
                </a:lnTo>
                <a:lnTo>
                  <a:pt x="1298" y="540"/>
                </a:lnTo>
                <a:lnTo>
                  <a:pt x="1298" y="538"/>
                </a:lnTo>
                <a:lnTo>
                  <a:pt x="1302" y="532"/>
                </a:lnTo>
                <a:lnTo>
                  <a:pt x="1302" y="53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MH_Other_6">
            <a:extLst>
              <a:ext uri="{FF2B5EF4-FFF2-40B4-BE49-F238E27FC236}">
                <a16:creationId xmlns:a16="http://schemas.microsoft.com/office/drawing/2014/main" id="{91810F75-B807-4E27-879B-846119F344BE}"/>
              </a:ext>
            </a:extLst>
          </p:cNvPr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5397501" y="4068764"/>
            <a:ext cx="1101725" cy="788987"/>
          </a:xfrm>
          <a:custGeom>
            <a:avLst/>
            <a:gdLst>
              <a:gd name="T0" fmla="*/ 482 w 812"/>
              <a:gd name="T1" fmla="*/ 58 h 582"/>
              <a:gd name="T2" fmla="*/ 436 w 812"/>
              <a:gd name="T3" fmla="*/ 74 h 582"/>
              <a:gd name="T4" fmla="*/ 356 w 812"/>
              <a:gd name="T5" fmla="*/ 18 h 582"/>
              <a:gd name="T6" fmla="*/ 314 w 812"/>
              <a:gd name="T7" fmla="*/ 6 h 582"/>
              <a:gd name="T8" fmla="*/ 248 w 812"/>
              <a:gd name="T9" fmla="*/ 6 h 582"/>
              <a:gd name="T10" fmla="*/ 196 w 812"/>
              <a:gd name="T11" fmla="*/ 20 h 582"/>
              <a:gd name="T12" fmla="*/ 158 w 812"/>
              <a:gd name="T13" fmla="*/ 28 h 582"/>
              <a:gd name="T14" fmla="*/ 82 w 812"/>
              <a:gd name="T15" fmla="*/ 40 h 582"/>
              <a:gd name="T16" fmla="*/ 98 w 812"/>
              <a:gd name="T17" fmla="*/ 90 h 582"/>
              <a:gd name="T18" fmla="*/ 120 w 812"/>
              <a:gd name="T19" fmla="*/ 118 h 582"/>
              <a:gd name="T20" fmla="*/ 102 w 812"/>
              <a:gd name="T21" fmla="*/ 166 h 582"/>
              <a:gd name="T22" fmla="*/ 112 w 812"/>
              <a:gd name="T23" fmla="*/ 204 h 582"/>
              <a:gd name="T24" fmla="*/ 96 w 812"/>
              <a:gd name="T25" fmla="*/ 216 h 582"/>
              <a:gd name="T26" fmla="*/ 44 w 812"/>
              <a:gd name="T27" fmla="*/ 202 h 582"/>
              <a:gd name="T28" fmla="*/ 16 w 812"/>
              <a:gd name="T29" fmla="*/ 248 h 582"/>
              <a:gd name="T30" fmla="*/ 4 w 812"/>
              <a:gd name="T31" fmla="*/ 262 h 582"/>
              <a:gd name="T32" fmla="*/ 18 w 812"/>
              <a:gd name="T33" fmla="*/ 310 h 582"/>
              <a:gd name="T34" fmla="*/ 0 w 812"/>
              <a:gd name="T35" fmla="*/ 370 h 582"/>
              <a:gd name="T36" fmla="*/ 40 w 812"/>
              <a:gd name="T37" fmla="*/ 422 h 582"/>
              <a:gd name="T38" fmla="*/ 76 w 812"/>
              <a:gd name="T39" fmla="*/ 418 h 582"/>
              <a:gd name="T40" fmla="*/ 92 w 812"/>
              <a:gd name="T41" fmla="*/ 426 h 582"/>
              <a:gd name="T42" fmla="*/ 126 w 812"/>
              <a:gd name="T43" fmla="*/ 458 h 582"/>
              <a:gd name="T44" fmla="*/ 160 w 812"/>
              <a:gd name="T45" fmla="*/ 474 h 582"/>
              <a:gd name="T46" fmla="*/ 232 w 812"/>
              <a:gd name="T47" fmla="*/ 498 h 582"/>
              <a:gd name="T48" fmla="*/ 304 w 812"/>
              <a:gd name="T49" fmla="*/ 496 h 582"/>
              <a:gd name="T50" fmla="*/ 340 w 812"/>
              <a:gd name="T51" fmla="*/ 536 h 582"/>
              <a:gd name="T52" fmla="*/ 350 w 812"/>
              <a:gd name="T53" fmla="*/ 554 h 582"/>
              <a:gd name="T54" fmla="*/ 366 w 812"/>
              <a:gd name="T55" fmla="*/ 578 h 582"/>
              <a:gd name="T56" fmla="*/ 404 w 812"/>
              <a:gd name="T57" fmla="*/ 554 h 582"/>
              <a:gd name="T58" fmla="*/ 444 w 812"/>
              <a:gd name="T59" fmla="*/ 554 h 582"/>
              <a:gd name="T60" fmla="*/ 452 w 812"/>
              <a:gd name="T61" fmla="*/ 522 h 582"/>
              <a:gd name="T62" fmla="*/ 484 w 812"/>
              <a:gd name="T63" fmla="*/ 458 h 582"/>
              <a:gd name="T64" fmla="*/ 480 w 812"/>
              <a:gd name="T65" fmla="*/ 418 h 582"/>
              <a:gd name="T66" fmla="*/ 532 w 812"/>
              <a:gd name="T67" fmla="*/ 414 h 582"/>
              <a:gd name="T68" fmla="*/ 560 w 812"/>
              <a:gd name="T69" fmla="*/ 452 h 582"/>
              <a:gd name="T70" fmla="*/ 580 w 812"/>
              <a:gd name="T71" fmla="*/ 468 h 582"/>
              <a:gd name="T72" fmla="*/ 598 w 812"/>
              <a:gd name="T73" fmla="*/ 498 h 582"/>
              <a:gd name="T74" fmla="*/ 650 w 812"/>
              <a:gd name="T75" fmla="*/ 518 h 582"/>
              <a:gd name="T76" fmla="*/ 664 w 812"/>
              <a:gd name="T77" fmla="*/ 522 h 582"/>
              <a:gd name="T78" fmla="*/ 700 w 812"/>
              <a:gd name="T79" fmla="*/ 508 h 582"/>
              <a:gd name="T80" fmla="*/ 698 w 812"/>
              <a:gd name="T81" fmla="*/ 480 h 582"/>
              <a:gd name="T82" fmla="*/ 696 w 812"/>
              <a:gd name="T83" fmla="*/ 460 h 582"/>
              <a:gd name="T84" fmla="*/ 690 w 812"/>
              <a:gd name="T85" fmla="*/ 406 h 582"/>
              <a:gd name="T86" fmla="*/ 746 w 812"/>
              <a:gd name="T87" fmla="*/ 392 h 582"/>
              <a:gd name="T88" fmla="*/ 728 w 812"/>
              <a:gd name="T89" fmla="*/ 374 h 582"/>
              <a:gd name="T90" fmla="*/ 782 w 812"/>
              <a:gd name="T91" fmla="*/ 314 h 582"/>
              <a:gd name="T92" fmla="*/ 800 w 812"/>
              <a:gd name="T93" fmla="*/ 256 h 582"/>
              <a:gd name="T94" fmla="*/ 778 w 812"/>
              <a:gd name="T95" fmla="*/ 182 h 582"/>
              <a:gd name="T96" fmla="*/ 736 w 812"/>
              <a:gd name="T97" fmla="*/ 158 h 582"/>
              <a:gd name="T98" fmla="*/ 664 w 812"/>
              <a:gd name="T99" fmla="*/ 94 h 582"/>
              <a:gd name="T100" fmla="*/ 644 w 812"/>
              <a:gd name="T101" fmla="*/ 106 h 582"/>
              <a:gd name="T102" fmla="*/ 596 w 812"/>
              <a:gd name="T103" fmla="*/ 62 h 582"/>
              <a:gd name="T104" fmla="*/ 560 w 812"/>
              <a:gd name="T105" fmla="*/ 52 h 582"/>
              <a:gd name="T106" fmla="*/ 542 w 812"/>
              <a:gd name="T107" fmla="*/ 56 h 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12" h="582">
                <a:moveTo>
                  <a:pt x="484" y="30"/>
                </a:moveTo>
                <a:lnTo>
                  <a:pt x="476" y="36"/>
                </a:lnTo>
                <a:lnTo>
                  <a:pt x="476" y="36"/>
                </a:lnTo>
                <a:lnTo>
                  <a:pt x="480" y="56"/>
                </a:lnTo>
                <a:lnTo>
                  <a:pt x="480" y="58"/>
                </a:lnTo>
                <a:lnTo>
                  <a:pt x="482" y="58"/>
                </a:lnTo>
                <a:lnTo>
                  <a:pt x="480" y="58"/>
                </a:lnTo>
                <a:lnTo>
                  <a:pt x="472" y="78"/>
                </a:lnTo>
                <a:lnTo>
                  <a:pt x="460" y="82"/>
                </a:lnTo>
                <a:lnTo>
                  <a:pt x="458" y="84"/>
                </a:lnTo>
                <a:lnTo>
                  <a:pt x="456" y="84"/>
                </a:lnTo>
                <a:lnTo>
                  <a:pt x="436" y="74"/>
                </a:lnTo>
                <a:lnTo>
                  <a:pt x="436" y="74"/>
                </a:lnTo>
                <a:lnTo>
                  <a:pt x="436" y="74"/>
                </a:lnTo>
                <a:lnTo>
                  <a:pt x="396" y="38"/>
                </a:lnTo>
                <a:lnTo>
                  <a:pt x="380" y="28"/>
                </a:lnTo>
                <a:lnTo>
                  <a:pt x="356" y="20"/>
                </a:lnTo>
                <a:lnTo>
                  <a:pt x="356" y="18"/>
                </a:lnTo>
                <a:lnTo>
                  <a:pt x="356" y="18"/>
                </a:lnTo>
                <a:lnTo>
                  <a:pt x="356" y="18"/>
                </a:lnTo>
                <a:lnTo>
                  <a:pt x="356" y="18"/>
                </a:lnTo>
                <a:lnTo>
                  <a:pt x="344" y="10"/>
                </a:lnTo>
                <a:lnTo>
                  <a:pt x="324" y="4"/>
                </a:lnTo>
                <a:lnTo>
                  <a:pt x="314" y="6"/>
                </a:lnTo>
                <a:lnTo>
                  <a:pt x="312" y="6"/>
                </a:lnTo>
                <a:lnTo>
                  <a:pt x="288" y="4"/>
                </a:lnTo>
                <a:lnTo>
                  <a:pt x="286" y="4"/>
                </a:lnTo>
                <a:lnTo>
                  <a:pt x="268" y="0"/>
                </a:lnTo>
                <a:lnTo>
                  <a:pt x="256" y="0"/>
                </a:lnTo>
                <a:lnTo>
                  <a:pt x="248" y="6"/>
                </a:lnTo>
                <a:lnTo>
                  <a:pt x="248" y="6"/>
                </a:lnTo>
                <a:lnTo>
                  <a:pt x="240" y="8"/>
                </a:lnTo>
                <a:lnTo>
                  <a:pt x="228" y="10"/>
                </a:lnTo>
                <a:lnTo>
                  <a:pt x="212" y="14"/>
                </a:lnTo>
                <a:lnTo>
                  <a:pt x="198" y="18"/>
                </a:lnTo>
                <a:lnTo>
                  <a:pt x="196" y="20"/>
                </a:lnTo>
                <a:lnTo>
                  <a:pt x="196" y="20"/>
                </a:lnTo>
                <a:lnTo>
                  <a:pt x="196" y="20"/>
                </a:lnTo>
                <a:lnTo>
                  <a:pt x="180" y="22"/>
                </a:lnTo>
                <a:lnTo>
                  <a:pt x="160" y="28"/>
                </a:lnTo>
                <a:lnTo>
                  <a:pt x="160" y="28"/>
                </a:lnTo>
                <a:lnTo>
                  <a:pt x="158" y="28"/>
                </a:lnTo>
                <a:lnTo>
                  <a:pt x="144" y="26"/>
                </a:lnTo>
                <a:lnTo>
                  <a:pt x="120" y="30"/>
                </a:lnTo>
                <a:lnTo>
                  <a:pt x="100" y="30"/>
                </a:lnTo>
                <a:lnTo>
                  <a:pt x="92" y="38"/>
                </a:lnTo>
                <a:lnTo>
                  <a:pt x="92" y="38"/>
                </a:lnTo>
                <a:lnTo>
                  <a:pt x="82" y="40"/>
                </a:lnTo>
                <a:lnTo>
                  <a:pt x="86" y="50"/>
                </a:lnTo>
                <a:lnTo>
                  <a:pt x="86" y="66"/>
                </a:lnTo>
                <a:lnTo>
                  <a:pt x="84" y="78"/>
                </a:lnTo>
                <a:lnTo>
                  <a:pt x="98" y="90"/>
                </a:lnTo>
                <a:lnTo>
                  <a:pt x="98" y="90"/>
                </a:lnTo>
                <a:lnTo>
                  <a:pt x="98" y="90"/>
                </a:lnTo>
                <a:lnTo>
                  <a:pt x="98" y="90"/>
                </a:lnTo>
                <a:lnTo>
                  <a:pt x="110" y="102"/>
                </a:lnTo>
                <a:lnTo>
                  <a:pt x="110" y="102"/>
                </a:lnTo>
                <a:lnTo>
                  <a:pt x="118" y="110"/>
                </a:lnTo>
                <a:lnTo>
                  <a:pt x="120" y="114"/>
                </a:lnTo>
                <a:lnTo>
                  <a:pt x="120" y="118"/>
                </a:lnTo>
                <a:lnTo>
                  <a:pt x="124" y="130"/>
                </a:lnTo>
                <a:lnTo>
                  <a:pt x="130" y="142"/>
                </a:lnTo>
                <a:lnTo>
                  <a:pt x="130" y="142"/>
                </a:lnTo>
                <a:lnTo>
                  <a:pt x="128" y="142"/>
                </a:lnTo>
                <a:lnTo>
                  <a:pt x="112" y="154"/>
                </a:lnTo>
                <a:lnTo>
                  <a:pt x="102" y="166"/>
                </a:lnTo>
                <a:lnTo>
                  <a:pt x="104" y="178"/>
                </a:lnTo>
                <a:lnTo>
                  <a:pt x="112" y="196"/>
                </a:lnTo>
                <a:lnTo>
                  <a:pt x="112" y="198"/>
                </a:lnTo>
                <a:lnTo>
                  <a:pt x="112" y="198"/>
                </a:lnTo>
                <a:lnTo>
                  <a:pt x="112" y="198"/>
                </a:lnTo>
                <a:lnTo>
                  <a:pt x="112" y="204"/>
                </a:lnTo>
                <a:lnTo>
                  <a:pt x="112" y="204"/>
                </a:lnTo>
                <a:lnTo>
                  <a:pt x="108" y="210"/>
                </a:lnTo>
                <a:lnTo>
                  <a:pt x="106" y="214"/>
                </a:lnTo>
                <a:lnTo>
                  <a:pt x="106" y="214"/>
                </a:lnTo>
                <a:lnTo>
                  <a:pt x="102" y="216"/>
                </a:lnTo>
                <a:lnTo>
                  <a:pt x="96" y="216"/>
                </a:lnTo>
                <a:lnTo>
                  <a:pt x="80" y="214"/>
                </a:lnTo>
                <a:lnTo>
                  <a:pt x="60" y="210"/>
                </a:lnTo>
                <a:lnTo>
                  <a:pt x="60" y="210"/>
                </a:lnTo>
                <a:lnTo>
                  <a:pt x="60" y="210"/>
                </a:lnTo>
                <a:lnTo>
                  <a:pt x="58" y="210"/>
                </a:lnTo>
                <a:lnTo>
                  <a:pt x="44" y="202"/>
                </a:lnTo>
                <a:lnTo>
                  <a:pt x="20" y="202"/>
                </a:lnTo>
                <a:lnTo>
                  <a:pt x="22" y="202"/>
                </a:lnTo>
                <a:lnTo>
                  <a:pt x="20" y="242"/>
                </a:lnTo>
                <a:lnTo>
                  <a:pt x="20" y="242"/>
                </a:lnTo>
                <a:lnTo>
                  <a:pt x="18" y="246"/>
                </a:lnTo>
                <a:lnTo>
                  <a:pt x="16" y="248"/>
                </a:lnTo>
                <a:lnTo>
                  <a:pt x="8" y="250"/>
                </a:lnTo>
                <a:lnTo>
                  <a:pt x="8" y="250"/>
                </a:lnTo>
                <a:lnTo>
                  <a:pt x="6" y="254"/>
                </a:lnTo>
                <a:lnTo>
                  <a:pt x="6" y="262"/>
                </a:lnTo>
                <a:lnTo>
                  <a:pt x="6" y="262"/>
                </a:lnTo>
                <a:lnTo>
                  <a:pt x="4" y="262"/>
                </a:lnTo>
                <a:lnTo>
                  <a:pt x="4" y="272"/>
                </a:lnTo>
                <a:lnTo>
                  <a:pt x="4" y="272"/>
                </a:lnTo>
                <a:lnTo>
                  <a:pt x="10" y="280"/>
                </a:lnTo>
                <a:lnTo>
                  <a:pt x="14" y="284"/>
                </a:lnTo>
                <a:lnTo>
                  <a:pt x="18" y="304"/>
                </a:lnTo>
                <a:lnTo>
                  <a:pt x="18" y="310"/>
                </a:lnTo>
                <a:lnTo>
                  <a:pt x="18" y="310"/>
                </a:lnTo>
                <a:lnTo>
                  <a:pt x="16" y="322"/>
                </a:lnTo>
                <a:lnTo>
                  <a:pt x="10" y="338"/>
                </a:lnTo>
                <a:lnTo>
                  <a:pt x="0" y="358"/>
                </a:lnTo>
                <a:lnTo>
                  <a:pt x="0" y="362"/>
                </a:lnTo>
                <a:lnTo>
                  <a:pt x="0" y="370"/>
                </a:lnTo>
                <a:lnTo>
                  <a:pt x="12" y="384"/>
                </a:lnTo>
                <a:lnTo>
                  <a:pt x="12" y="384"/>
                </a:lnTo>
                <a:lnTo>
                  <a:pt x="16" y="394"/>
                </a:lnTo>
                <a:lnTo>
                  <a:pt x="26" y="406"/>
                </a:lnTo>
                <a:lnTo>
                  <a:pt x="40" y="422"/>
                </a:lnTo>
                <a:lnTo>
                  <a:pt x="40" y="422"/>
                </a:lnTo>
                <a:lnTo>
                  <a:pt x="48" y="430"/>
                </a:lnTo>
                <a:lnTo>
                  <a:pt x="52" y="430"/>
                </a:lnTo>
                <a:lnTo>
                  <a:pt x="68" y="422"/>
                </a:lnTo>
                <a:lnTo>
                  <a:pt x="68" y="422"/>
                </a:lnTo>
                <a:lnTo>
                  <a:pt x="72" y="418"/>
                </a:lnTo>
                <a:lnTo>
                  <a:pt x="76" y="418"/>
                </a:lnTo>
                <a:lnTo>
                  <a:pt x="76" y="418"/>
                </a:lnTo>
                <a:lnTo>
                  <a:pt x="84" y="420"/>
                </a:lnTo>
                <a:lnTo>
                  <a:pt x="92" y="424"/>
                </a:lnTo>
                <a:lnTo>
                  <a:pt x="92" y="424"/>
                </a:lnTo>
                <a:lnTo>
                  <a:pt x="92" y="424"/>
                </a:lnTo>
                <a:lnTo>
                  <a:pt x="92" y="426"/>
                </a:lnTo>
                <a:lnTo>
                  <a:pt x="100" y="434"/>
                </a:lnTo>
                <a:lnTo>
                  <a:pt x="104" y="444"/>
                </a:lnTo>
                <a:lnTo>
                  <a:pt x="108" y="448"/>
                </a:lnTo>
                <a:lnTo>
                  <a:pt x="110" y="450"/>
                </a:lnTo>
                <a:lnTo>
                  <a:pt x="120" y="458"/>
                </a:lnTo>
                <a:lnTo>
                  <a:pt x="126" y="458"/>
                </a:lnTo>
                <a:lnTo>
                  <a:pt x="126" y="458"/>
                </a:lnTo>
                <a:lnTo>
                  <a:pt x="132" y="460"/>
                </a:lnTo>
                <a:lnTo>
                  <a:pt x="136" y="464"/>
                </a:lnTo>
                <a:lnTo>
                  <a:pt x="136" y="464"/>
                </a:lnTo>
                <a:lnTo>
                  <a:pt x="144" y="468"/>
                </a:lnTo>
                <a:lnTo>
                  <a:pt x="160" y="474"/>
                </a:lnTo>
                <a:lnTo>
                  <a:pt x="162" y="474"/>
                </a:lnTo>
                <a:lnTo>
                  <a:pt x="186" y="482"/>
                </a:lnTo>
                <a:lnTo>
                  <a:pt x="186" y="482"/>
                </a:lnTo>
                <a:lnTo>
                  <a:pt x="188" y="482"/>
                </a:lnTo>
                <a:lnTo>
                  <a:pt x="204" y="490"/>
                </a:lnTo>
                <a:lnTo>
                  <a:pt x="232" y="498"/>
                </a:lnTo>
                <a:lnTo>
                  <a:pt x="234" y="498"/>
                </a:lnTo>
                <a:lnTo>
                  <a:pt x="272" y="500"/>
                </a:lnTo>
                <a:lnTo>
                  <a:pt x="288" y="494"/>
                </a:lnTo>
                <a:lnTo>
                  <a:pt x="304" y="494"/>
                </a:lnTo>
                <a:lnTo>
                  <a:pt x="304" y="494"/>
                </a:lnTo>
                <a:lnTo>
                  <a:pt x="304" y="496"/>
                </a:lnTo>
                <a:lnTo>
                  <a:pt x="316" y="512"/>
                </a:lnTo>
                <a:lnTo>
                  <a:pt x="316" y="512"/>
                </a:lnTo>
                <a:lnTo>
                  <a:pt x="316" y="512"/>
                </a:lnTo>
                <a:lnTo>
                  <a:pt x="324" y="526"/>
                </a:lnTo>
                <a:lnTo>
                  <a:pt x="332" y="532"/>
                </a:lnTo>
                <a:lnTo>
                  <a:pt x="340" y="536"/>
                </a:lnTo>
                <a:lnTo>
                  <a:pt x="340" y="538"/>
                </a:lnTo>
                <a:lnTo>
                  <a:pt x="340" y="538"/>
                </a:lnTo>
                <a:lnTo>
                  <a:pt x="342" y="538"/>
                </a:lnTo>
                <a:lnTo>
                  <a:pt x="348" y="554"/>
                </a:lnTo>
                <a:lnTo>
                  <a:pt x="348" y="554"/>
                </a:lnTo>
                <a:lnTo>
                  <a:pt x="350" y="554"/>
                </a:lnTo>
                <a:lnTo>
                  <a:pt x="350" y="556"/>
                </a:lnTo>
                <a:lnTo>
                  <a:pt x="354" y="574"/>
                </a:lnTo>
                <a:lnTo>
                  <a:pt x="364" y="578"/>
                </a:lnTo>
                <a:lnTo>
                  <a:pt x="366" y="578"/>
                </a:lnTo>
                <a:lnTo>
                  <a:pt x="366" y="578"/>
                </a:lnTo>
                <a:lnTo>
                  <a:pt x="366" y="578"/>
                </a:lnTo>
                <a:lnTo>
                  <a:pt x="376" y="582"/>
                </a:lnTo>
                <a:lnTo>
                  <a:pt x="388" y="580"/>
                </a:lnTo>
                <a:lnTo>
                  <a:pt x="390" y="568"/>
                </a:lnTo>
                <a:lnTo>
                  <a:pt x="390" y="568"/>
                </a:lnTo>
                <a:lnTo>
                  <a:pt x="392" y="566"/>
                </a:lnTo>
                <a:lnTo>
                  <a:pt x="404" y="554"/>
                </a:lnTo>
                <a:lnTo>
                  <a:pt x="420" y="558"/>
                </a:lnTo>
                <a:lnTo>
                  <a:pt x="420" y="558"/>
                </a:lnTo>
                <a:lnTo>
                  <a:pt x="428" y="574"/>
                </a:lnTo>
                <a:lnTo>
                  <a:pt x="442" y="570"/>
                </a:lnTo>
                <a:lnTo>
                  <a:pt x="444" y="554"/>
                </a:lnTo>
                <a:lnTo>
                  <a:pt x="444" y="554"/>
                </a:lnTo>
                <a:lnTo>
                  <a:pt x="444" y="552"/>
                </a:lnTo>
                <a:lnTo>
                  <a:pt x="444" y="552"/>
                </a:lnTo>
                <a:lnTo>
                  <a:pt x="456" y="546"/>
                </a:lnTo>
                <a:lnTo>
                  <a:pt x="452" y="524"/>
                </a:lnTo>
                <a:lnTo>
                  <a:pt x="452" y="522"/>
                </a:lnTo>
                <a:lnTo>
                  <a:pt x="452" y="522"/>
                </a:lnTo>
                <a:lnTo>
                  <a:pt x="452" y="522"/>
                </a:lnTo>
                <a:lnTo>
                  <a:pt x="464" y="496"/>
                </a:lnTo>
                <a:lnTo>
                  <a:pt x="476" y="492"/>
                </a:lnTo>
                <a:lnTo>
                  <a:pt x="472" y="470"/>
                </a:lnTo>
                <a:lnTo>
                  <a:pt x="484" y="470"/>
                </a:lnTo>
                <a:lnTo>
                  <a:pt x="484" y="458"/>
                </a:lnTo>
                <a:lnTo>
                  <a:pt x="476" y="438"/>
                </a:lnTo>
                <a:lnTo>
                  <a:pt x="476" y="438"/>
                </a:lnTo>
                <a:lnTo>
                  <a:pt x="476" y="436"/>
                </a:lnTo>
                <a:lnTo>
                  <a:pt x="478" y="420"/>
                </a:lnTo>
                <a:lnTo>
                  <a:pt x="478" y="418"/>
                </a:lnTo>
                <a:lnTo>
                  <a:pt x="480" y="418"/>
                </a:lnTo>
                <a:lnTo>
                  <a:pt x="488" y="406"/>
                </a:lnTo>
                <a:lnTo>
                  <a:pt x="490" y="406"/>
                </a:lnTo>
                <a:lnTo>
                  <a:pt x="492" y="406"/>
                </a:lnTo>
                <a:lnTo>
                  <a:pt x="514" y="410"/>
                </a:lnTo>
                <a:lnTo>
                  <a:pt x="514" y="410"/>
                </a:lnTo>
                <a:lnTo>
                  <a:pt x="532" y="414"/>
                </a:lnTo>
                <a:lnTo>
                  <a:pt x="548" y="410"/>
                </a:lnTo>
                <a:lnTo>
                  <a:pt x="556" y="426"/>
                </a:lnTo>
                <a:lnTo>
                  <a:pt x="556" y="428"/>
                </a:lnTo>
                <a:lnTo>
                  <a:pt x="556" y="440"/>
                </a:lnTo>
                <a:lnTo>
                  <a:pt x="560" y="452"/>
                </a:lnTo>
                <a:lnTo>
                  <a:pt x="560" y="452"/>
                </a:lnTo>
                <a:lnTo>
                  <a:pt x="562" y="458"/>
                </a:lnTo>
                <a:lnTo>
                  <a:pt x="568" y="462"/>
                </a:lnTo>
                <a:lnTo>
                  <a:pt x="568" y="462"/>
                </a:lnTo>
                <a:lnTo>
                  <a:pt x="568" y="462"/>
                </a:lnTo>
                <a:lnTo>
                  <a:pt x="578" y="464"/>
                </a:lnTo>
                <a:lnTo>
                  <a:pt x="580" y="468"/>
                </a:lnTo>
                <a:lnTo>
                  <a:pt x="580" y="470"/>
                </a:lnTo>
                <a:lnTo>
                  <a:pt x="580" y="470"/>
                </a:lnTo>
                <a:lnTo>
                  <a:pt x="584" y="478"/>
                </a:lnTo>
                <a:lnTo>
                  <a:pt x="590" y="486"/>
                </a:lnTo>
                <a:lnTo>
                  <a:pt x="598" y="498"/>
                </a:lnTo>
                <a:lnTo>
                  <a:pt x="598" y="498"/>
                </a:lnTo>
                <a:lnTo>
                  <a:pt x="598" y="498"/>
                </a:lnTo>
                <a:lnTo>
                  <a:pt x="602" y="506"/>
                </a:lnTo>
                <a:lnTo>
                  <a:pt x="610" y="506"/>
                </a:lnTo>
                <a:lnTo>
                  <a:pt x="624" y="494"/>
                </a:lnTo>
                <a:lnTo>
                  <a:pt x="632" y="512"/>
                </a:lnTo>
                <a:lnTo>
                  <a:pt x="650" y="518"/>
                </a:lnTo>
                <a:lnTo>
                  <a:pt x="650" y="518"/>
                </a:lnTo>
                <a:lnTo>
                  <a:pt x="652" y="518"/>
                </a:lnTo>
                <a:lnTo>
                  <a:pt x="660" y="534"/>
                </a:lnTo>
                <a:lnTo>
                  <a:pt x="664" y="538"/>
                </a:lnTo>
                <a:lnTo>
                  <a:pt x="664" y="522"/>
                </a:lnTo>
                <a:lnTo>
                  <a:pt x="664" y="522"/>
                </a:lnTo>
                <a:lnTo>
                  <a:pt x="664" y="518"/>
                </a:lnTo>
                <a:lnTo>
                  <a:pt x="700" y="518"/>
                </a:lnTo>
                <a:lnTo>
                  <a:pt x="700" y="514"/>
                </a:lnTo>
                <a:lnTo>
                  <a:pt x="700" y="514"/>
                </a:lnTo>
                <a:lnTo>
                  <a:pt x="702" y="512"/>
                </a:lnTo>
                <a:lnTo>
                  <a:pt x="700" y="508"/>
                </a:lnTo>
                <a:lnTo>
                  <a:pt x="700" y="508"/>
                </a:lnTo>
                <a:lnTo>
                  <a:pt x="698" y="500"/>
                </a:lnTo>
                <a:lnTo>
                  <a:pt x="696" y="494"/>
                </a:lnTo>
                <a:lnTo>
                  <a:pt x="696" y="494"/>
                </a:lnTo>
                <a:lnTo>
                  <a:pt x="696" y="486"/>
                </a:lnTo>
                <a:lnTo>
                  <a:pt x="698" y="480"/>
                </a:lnTo>
                <a:lnTo>
                  <a:pt x="698" y="480"/>
                </a:lnTo>
                <a:lnTo>
                  <a:pt x="702" y="478"/>
                </a:lnTo>
                <a:lnTo>
                  <a:pt x="706" y="478"/>
                </a:lnTo>
                <a:lnTo>
                  <a:pt x="720" y="482"/>
                </a:lnTo>
                <a:lnTo>
                  <a:pt x="722" y="472"/>
                </a:lnTo>
                <a:lnTo>
                  <a:pt x="696" y="460"/>
                </a:lnTo>
                <a:lnTo>
                  <a:pt x="694" y="460"/>
                </a:lnTo>
                <a:lnTo>
                  <a:pt x="692" y="458"/>
                </a:lnTo>
                <a:lnTo>
                  <a:pt x="692" y="458"/>
                </a:lnTo>
                <a:lnTo>
                  <a:pt x="692" y="458"/>
                </a:lnTo>
                <a:lnTo>
                  <a:pt x="688" y="426"/>
                </a:lnTo>
                <a:lnTo>
                  <a:pt x="690" y="406"/>
                </a:lnTo>
                <a:lnTo>
                  <a:pt x="690" y="402"/>
                </a:lnTo>
                <a:lnTo>
                  <a:pt x="690" y="402"/>
                </a:lnTo>
                <a:lnTo>
                  <a:pt x="734" y="406"/>
                </a:lnTo>
                <a:lnTo>
                  <a:pt x="744" y="396"/>
                </a:lnTo>
                <a:lnTo>
                  <a:pt x="744" y="396"/>
                </a:lnTo>
                <a:lnTo>
                  <a:pt x="746" y="392"/>
                </a:lnTo>
                <a:lnTo>
                  <a:pt x="744" y="388"/>
                </a:lnTo>
                <a:lnTo>
                  <a:pt x="744" y="388"/>
                </a:lnTo>
                <a:lnTo>
                  <a:pt x="732" y="382"/>
                </a:lnTo>
                <a:lnTo>
                  <a:pt x="730" y="378"/>
                </a:lnTo>
                <a:lnTo>
                  <a:pt x="728" y="374"/>
                </a:lnTo>
                <a:lnTo>
                  <a:pt x="728" y="374"/>
                </a:lnTo>
                <a:lnTo>
                  <a:pt x="730" y="372"/>
                </a:lnTo>
                <a:lnTo>
                  <a:pt x="732" y="368"/>
                </a:lnTo>
                <a:lnTo>
                  <a:pt x="752" y="350"/>
                </a:lnTo>
                <a:lnTo>
                  <a:pt x="772" y="348"/>
                </a:lnTo>
                <a:lnTo>
                  <a:pt x="782" y="330"/>
                </a:lnTo>
                <a:lnTo>
                  <a:pt x="782" y="314"/>
                </a:lnTo>
                <a:lnTo>
                  <a:pt x="796" y="310"/>
                </a:lnTo>
                <a:lnTo>
                  <a:pt x="796" y="310"/>
                </a:lnTo>
                <a:lnTo>
                  <a:pt x="804" y="290"/>
                </a:lnTo>
                <a:lnTo>
                  <a:pt x="812" y="276"/>
                </a:lnTo>
                <a:lnTo>
                  <a:pt x="800" y="256"/>
                </a:lnTo>
                <a:lnTo>
                  <a:pt x="800" y="256"/>
                </a:lnTo>
                <a:lnTo>
                  <a:pt x="800" y="256"/>
                </a:lnTo>
                <a:lnTo>
                  <a:pt x="800" y="254"/>
                </a:lnTo>
                <a:lnTo>
                  <a:pt x="792" y="228"/>
                </a:lnTo>
                <a:lnTo>
                  <a:pt x="792" y="226"/>
                </a:lnTo>
                <a:lnTo>
                  <a:pt x="788" y="198"/>
                </a:lnTo>
                <a:lnTo>
                  <a:pt x="778" y="182"/>
                </a:lnTo>
                <a:lnTo>
                  <a:pt x="764" y="168"/>
                </a:lnTo>
                <a:lnTo>
                  <a:pt x="764" y="168"/>
                </a:lnTo>
                <a:lnTo>
                  <a:pt x="764" y="166"/>
                </a:lnTo>
                <a:lnTo>
                  <a:pt x="764" y="166"/>
                </a:lnTo>
                <a:lnTo>
                  <a:pt x="762" y="150"/>
                </a:lnTo>
                <a:lnTo>
                  <a:pt x="736" y="158"/>
                </a:lnTo>
                <a:lnTo>
                  <a:pt x="736" y="158"/>
                </a:lnTo>
                <a:lnTo>
                  <a:pt x="724" y="144"/>
                </a:lnTo>
                <a:lnTo>
                  <a:pt x="688" y="118"/>
                </a:lnTo>
                <a:lnTo>
                  <a:pt x="686" y="118"/>
                </a:lnTo>
                <a:lnTo>
                  <a:pt x="672" y="100"/>
                </a:lnTo>
                <a:lnTo>
                  <a:pt x="664" y="94"/>
                </a:lnTo>
                <a:lnTo>
                  <a:pt x="658" y="102"/>
                </a:lnTo>
                <a:lnTo>
                  <a:pt x="658" y="104"/>
                </a:lnTo>
                <a:lnTo>
                  <a:pt x="658" y="106"/>
                </a:lnTo>
                <a:lnTo>
                  <a:pt x="656" y="106"/>
                </a:lnTo>
                <a:lnTo>
                  <a:pt x="656" y="106"/>
                </a:lnTo>
                <a:lnTo>
                  <a:pt x="644" y="106"/>
                </a:lnTo>
                <a:lnTo>
                  <a:pt x="642" y="106"/>
                </a:lnTo>
                <a:lnTo>
                  <a:pt x="642" y="106"/>
                </a:lnTo>
                <a:lnTo>
                  <a:pt x="616" y="78"/>
                </a:lnTo>
                <a:lnTo>
                  <a:pt x="616" y="78"/>
                </a:lnTo>
                <a:lnTo>
                  <a:pt x="606" y="72"/>
                </a:lnTo>
                <a:lnTo>
                  <a:pt x="596" y="62"/>
                </a:lnTo>
                <a:lnTo>
                  <a:pt x="584" y="54"/>
                </a:lnTo>
                <a:lnTo>
                  <a:pt x="584" y="52"/>
                </a:lnTo>
                <a:lnTo>
                  <a:pt x="570" y="44"/>
                </a:lnTo>
                <a:lnTo>
                  <a:pt x="562" y="50"/>
                </a:lnTo>
                <a:lnTo>
                  <a:pt x="560" y="52"/>
                </a:lnTo>
                <a:lnTo>
                  <a:pt x="560" y="52"/>
                </a:lnTo>
                <a:lnTo>
                  <a:pt x="560" y="52"/>
                </a:lnTo>
                <a:lnTo>
                  <a:pt x="552" y="50"/>
                </a:lnTo>
                <a:lnTo>
                  <a:pt x="544" y="54"/>
                </a:lnTo>
                <a:lnTo>
                  <a:pt x="544" y="54"/>
                </a:lnTo>
                <a:lnTo>
                  <a:pt x="542" y="56"/>
                </a:lnTo>
                <a:lnTo>
                  <a:pt x="542" y="56"/>
                </a:lnTo>
                <a:lnTo>
                  <a:pt x="530" y="58"/>
                </a:lnTo>
                <a:lnTo>
                  <a:pt x="530" y="58"/>
                </a:lnTo>
                <a:lnTo>
                  <a:pt x="484" y="30"/>
                </a:lnTo>
                <a:lnTo>
                  <a:pt x="484" y="3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MH_Other_7">
            <a:extLst>
              <a:ext uri="{FF2B5EF4-FFF2-40B4-BE49-F238E27FC236}">
                <a16:creationId xmlns:a16="http://schemas.microsoft.com/office/drawing/2014/main" id="{142BF896-9BEB-481F-B9BE-D4BE7C84FEBD}"/>
              </a:ext>
            </a:extLst>
          </p:cNvPr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6029325" y="4622801"/>
            <a:ext cx="954088" cy="836613"/>
          </a:xfrm>
          <a:custGeom>
            <a:avLst/>
            <a:gdLst>
              <a:gd name="T0" fmla="*/ 20 w 702"/>
              <a:gd name="T1" fmla="*/ 28 h 616"/>
              <a:gd name="T2" fmla="*/ 6 w 702"/>
              <a:gd name="T3" fmla="*/ 94 h 616"/>
              <a:gd name="T4" fmla="*/ 38 w 702"/>
              <a:gd name="T5" fmla="*/ 138 h 616"/>
              <a:gd name="T6" fmla="*/ 56 w 702"/>
              <a:gd name="T7" fmla="*/ 178 h 616"/>
              <a:gd name="T8" fmla="*/ 70 w 702"/>
              <a:gd name="T9" fmla="*/ 196 h 616"/>
              <a:gd name="T10" fmla="*/ 82 w 702"/>
              <a:gd name="T11" fmla="*/ 258 h 616"/>
              <a:gd name="T12" fmla="*/ 90 w 702"/>
              <a:gd name="T13" fmla="*/ 286 h 616"/>
              <a:gd name="T14" fmla="*/ 88 w 702"/>
              <a:gd name="T15" fmla="*/ 320 h 616"/>
              <a:gd name="T16" fmla="*/ 100 w 702"/>
              <a:gd name="T17" fmla="*/ 350 h 616"/>
              <a:gd name="T18" fmla="*/ 86 w 702"/>
              <a:gd name="T19" fmla="*/ 418 h 616"/>
              <a:gd name="T20" fmla="*/ 102 w 702"/>
              <a:gd name="T21" fmla="*/ 442 h 616"/>
              <a:gd name="T22" fmla="*/ 110 w 702"/>
              <a:gd name="T23" fmla="*/ 462 h 616"/>
              <a:gd name="T24" fmla="*/ 122 w 702"/>
              <a:gd name="T25" fmla="*/ 444 h 616"/>
              <a:gd name="T26" fmla="*/ 126 w 702"/>
              <a:gd name="T27" fmla="*/ 420 h 616"/>
              <a:gd name="T28" fmla="*/ 156 w 702"/>
              <a:gd name="T29" fmla="*/ 440 h 616"/>
              <a:gd name="T30" fmla="*/ 170 w 702"/>
              <a:gd name="T31" fmla="*/ 474 h 616"/>
              <a:gd name="T32" fmla="*/ 200 w 702"/>
              <a:gd name="T33" fmla="*/ 470 h 616"/>
              <a:gd name="T34" fmla="*/ 238 w 702"/>
              <a:gd name="T35" fmla="*/ 558 h 616"/>
              <a:gd name="T36" fmla="*/ 246 w 702"/>
              <a:gd name="T37" fmla="*/ 598 h 616"/>
              <a:gd name="T38" fmla="*/ 262 w 702"/>
              <a:gd name="T39" fmla="*/ 592 h 616"/>
              <a:gd name="T40" fmla="*/ 270 w 702"/>
              <a:gd name="T41" fmla="*/ 614 h 616"/>
              <a:gd name="T42" fmla="*/ 306 w 702"/>
              <a:gd name="T43" fmla="*/ 586 h 616"/>
              <a:gd name="T44" fmla="*/ 330 w 702"/>
              <a:gd name="T45" fmla="*/ 546 h 616"/>
              <a:gd name="T46" fmla="*/ 332 w 702"/>
              <a:gd name="T47" fmla="*/ 518 h 616"/>
              <a:gd name="T48" fmla="*/ 374 w 702"/>
              <a:gd name="T49" fmla="*/ 470 h 616"/>
              <a:gd name="T50" fmla="*/ 402 w 702"/>
              <a:gd name="T51" fmla="*/ 426 h 616"/>
              <a:gd name="T52" fmla="*/ 442 w 702"/>
              <a:gd name="T53" fmla="*/ 472 h 616"/>
              <a:gd name="T54" fmla="*/ 458 w 702"/>
              <a:gd name="T55" fmla="*/ 474 h 616"/>
              <a:gd name="T56" fmla="*/ 480 w 702"/>
              <a:gd name="T57" fmla="*/ 466 h 616"/>
              <a:gd name="T58" fmla="*/ 498 w 702"/>
              <a:gd name="T59" fmla="*/ 494 h 616"/>
              <a:gd name="T60" fmla="*/ 556 w 702"/>
              <a:gd name="T61" fmla="*/ 472 h 616"/>
              <a:gd name="T62" fmla="*/ 528 w 702"/>
              <a:gd name="T63" fmla="*/ 458 h 616"/>
              <a:gd name="T64" fmla="*/ 530 w 702"/>
              <a:gd name="T65" fmla="*/ 416 h 616"/>
              <a:gd name="T66" fmla="*/ 550 w 702"/>
              <a:gd name="T67" fmla="*/ 414 h 616"/>
              <a:gd name="T68" fmla="*/ 516 w 702"/>
              <a:gd name="T69" fmla="*/ 372 h 616"/>
              <a:gd name="T70" fmla="*/ 606 w 702"/>
              <a:gd name="T71" fmla="*/ 288 h 616"/>
              <a:gd name="T72" fmla="*/ 654 w 702"/>
              <a:gd name="T73" fmla="*/ 242 h 616"/>
              <a:gd name="T74" fmla="*/ 674 w 702"/>
              <a:gd name="T75" fmla="*/ 214 h 616"/>
              <a:gd name="T76" fmla="*/ 702 w 702"/>
              <a:gd name="T77" fmla="*/ 158 h 616"/>
              <a:gd name="T78" fmla="*/ 638 w 702"/>
              <a:gd name="T79" fmla="*/ 146 h 616"/>
              <a:gd name="T80" fmla="*/ 624 w 702"/>
              <a:gd name="T81" fmla="*/ 142 h 616"/>
              <a:gd name="T82" fmla="*/ 608 w 702"/>
              <a:gd name="T83" fmla="*/ 146 h 616"/>
              <a:gd name="T84" fmla="*/ 596 w 702"/>
              <a:gd name="T85" fmla="*/ 126 h 616"/>
              <a:gd name="T86" fmla="*/ 576 w 702"/>
              <a:gd name="T87" fmla="*/ 124 h 616"/>
              <a:gd name="T88" fmla="*/ 526 w 702"/>
              <a:gd name="T89" fmla="*/ 116 h 616"/>
              <a:gd name="T90" fmla="*/ 506 w 702"/>
              <a:gd name="T91" fmla="*/ 118 h 616"/>
              <a:gd name="T92" fmla="*/ 452 w 702"/>
              <a:gd name="T93" fmla="*/ 118 h 616"/>
              <a:gd name="T94" fmla="*/ 442 w 702"/>
              <a:gd name="T95" fmla="*/ 80 h 616"/>
              <a:gd name="T96" fmla="*/ 360 w 702"/>
              <a:gd name="T97" fmla="*/ 32 h 616"/>
              <a:gd name="T98" fmla="*/ 338 w 702"/>
              <a:gd name="T99" fmla="*/ 0 h 616"/>
              <a:gd name="T100" fmla="*/ 320 w 702"/>
              <a:gd name="T101" fmla="*/ 62 h 616"/>
              <a:gd name="T102" fmla="*/ 306 w 702"/>
              <a:gd name="T103" fmla="*/ 70 h 616"/>
              <a:gd name="T104" fmla="*/ 262 w 702"/>
              <a:gd name="T105" fmla="*/ 82 h 616"/>
              <a:gd name="T106" fmla="*/ 240 w 702"/>
              <a:gd name="T107" fmla="*/ 88 h 616"/>
              <a:gd name="T108" fmla="*/ 242 w 702"/>
              <a:gd name="T109" fmla="*/ 116 h 616"/>
              <a:gd name="T110" fmla="*/ 188 w 702"/>
              <a:gd name="T111" fmla="*/ 134 h 616"/>
              <a:gd name="T112" fmla="*/ 146 w 702"/>
              <a:gd name="T113" fmla="*/ 106 h 616"/>
              <a:gd name="T114" fmla="*/ 118 w 702"/>
              <a:gd name="T115" fmla="*/ 84 h 616"/>
              <a:gd name="T116" fmla="*/ 98 w 702"/>
              <a:gd name="T117" fmla="*/ 62 h 616"/>
              <a:gd name="T118" fmla="*/ 78 w 702"/>
              <a:gd name="T119" fmla="*/ 12 h 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02" h="616">
                <a:moveTo>
                  <a:pt x="66" y="14"/>
                </a:moveTo>
                <a:lnTo>
                  <a:pt x="46" y="10"/>
                </a:lnTo>
                <a:lnTo>
                  <a:pt x="28" y="6"/>
                </a:lnTo>
                <a:lnTo>
                  <a:pt x="22" y="14"/>
                </a:lnTo>
                <a:lnTo>
                  <a:pt x="20" y="28"/>
                </a:lnTo>
                <a:lnTo>
                  <a:pt x="20" y="28"/>
                </a:lnTo>
                <a:lnTo>
                  <a:pt x="26" y="50"/>
                </a:lnTo>
                <a:lnTo>
                  <a:pt x="26" y="66"/>
                </a:lnTo>
                <a:lnTo>
                  <a:pt x="26" y="70"/>
                </a:lnTo>
                <a:lnTo>
                  <a:pt x="18" y="70"/>
                </a:lnTo>
                <a:lnTo>
                  <a:pt x="22" y="90"/>
                </a:lnTo>
                <a:lnTo>
                  <a:pt x="6" y="94"/>
                </a:lnTo>
                <a:lnTo>
                  <a:pt x="0" y="106"/>
                </a:lnTo>
                <a:lnTo>
                  <a:pt x="8" y="114"/>
                </a:lnTo>
                <a:lnTo>
                  <a:pt x="10" y="114"/>
                </a:lnTo>
                <a:lnTo>
                  <a:pt x="10" y="114"/>
                </a:lnTo>
                <a:lnTo>
                  <a:pt x="38" y="136"/>
                </a:lnTo>
                <a:lnTo>
                  <a:pt x="38" y="138"/>
                </a:lnTo>
                <a:lnTo>
                  <a:pt x="38" y="138"/>
                </a:lnTo>
                <a:lnTo>
                  <a:pt x="38" y="138"/>
                </a:lnTo>
                <a:lnTo>
                  <a:pt x="38" y="138"/>
                </a:lnTo>
                <a:lnTo>
                  <a:pt x="42" y="158"/>
                </a:lnTo>
                <a:lnTo>
                  <a:pt x="56" y="178"/>
                </a:lnTo>
                <a:lnTo>
                  <a:pt x="56" y="178"/>
                </a:lnTo>
                <a:lnTo>
                  <a:pt x="62" y="184"/>
                </a:lnTo>
                <a:lnTo>
                  <a:pt x="70" y="194"/>
                </a:lnTo>
                <a:lnTo>
                  <a:pt x="70" y="194"/>
                </a:lnTo>
                <a:lnTo>
                  <a:pt x="72" y="194"/>
                </a:lnTo>
                <a:lnTo>
                  <a:pt x="72" y="194"/>
                </a:lnTo>
                <a:lnTo>
                  <a:pt x="70" y="196"/>
                </a:lnTo>
                <a:lnTo>
                  <a:pt x="70" y="214"/>
                </a:lnTo>
                <a:lnTo>
                  <a:pt x="70" y="214"/>
                </a:lnTo>
                <a:lnTo>
                  <a:pt x="74" y="226"/>
                </a:lnTo>
                <a:lnTo>
                  <a:pt x="74" y="244"/>
                </a:lnTo>
                <a:lnTo>
                  <a:pt x="74" y="244"/>
                </a:lnTo>
                <a:lnTo>
                  <a:pt x="82" y="258"/>
                </a:lnTo>
                <a:lnTo>
                  <a:pt x="84" y="266"/>
                </a:lnTo>
                <a:lnTo>
                  <a:pt x="84" y="266"/>
                </a:lnTo>
                <a:lnTo>
                  <a:pt x="86" y="274"/>
                </a:lnTo>
                <a:lnTo>
                  <a:pt x="90" y="286"/>
                </a:lnTo>
                <a:lnTo>
                  <a:pt x="90" y="286"/>
                </a:lnTo>
                <a:lnTo>
                  <a:pt x="90" y="286"/>
                </a:lnTo>
                <a:lnTo>
                  <a:pt x="90" y="286"/>
                </a:lnTo>
                <a:lnTo>
                  <a:pt x="90" y="286"/>
                </a:lnTo>
                <a:lnTo>
                  <a:pt x="92" y="302"/>
                </a:lnTo>
                <a:lnTo>
                  <a:pt x="90" y="314"/>
                </a:lnTo>
                <a:lnTo>
                  <a:pt x="90" y="314"/>
                </a:lnTo>
                <a:lnTo>
                  <a:pt x="88" y="320"/>
                </a:lnTo>
                <a:lnTo>
                  <a:pt x="90" y="326"/>
                </a:lnTo>
                <a:lnTo>
                  <a:pt x="94" y="336"/>
                </a:lnTo>
                <a:lnTo>
                  <a:pt x="98" y="346"/>
                </a:lnTo>
                <a:lnTo>
                  <a:pt x="100" y="346"/>
                </a:lnTo>
                <a:lnTo>
                  <a:pt x="100" y="348"/>
                </a:lnTo>
                <a:lnTo>
                  <a:pt x="100" y="350"/>
                </a:lnTo>
                <a:lnTo>
                  <a:pt x="86" y="378"/>
                </a:lnTo>
                <a:lnTo>
                  <a:pt x="86" y="378"/>
                </a:lnTo>
                <a:lnTo>
                  <a:pt x="90" y="386"/>
                </a:lnTo>
                <a:lnTo>
                  <a:pt x="90" y="392"/>
                </a:lnTo>
                <a:lnTo>
                  <a:pt x="86" y="418"/>
                </a:lnTo>
                <a:lnTo>
                  <a:pt x="86" y="418"/>
                </a:lnTo>
                <a:lnTo>
                  <a:pt x="86" y="428"/>
                </a:lnTo>
                <a:lnTo>
                  <a:pt x="88" y="432"/>
                </a:lnTo>
                <a:lnTo>
                  <a:pt x="90" y="434"/>
                </a:lnTo>
                <a:lnTo>
                  <a:pt x="94" y="436"/>
                </a:lnTo>
                <a:lnTo>
                  <a:pt x="94" y="436"/>
                </a:lnTo>
                <a:lnTo>
                  <a:pt x="102" y="442"/>
                </a:lnTo>
                <a:lnTo>
                  <a:pt x="104" y="448"/>
                </a:lnTo>
                <a:lnTo>
                  <a:pt x="102" y="462"/>
                </a:lnTo>
                <a:lnTo>
                  <a:pt x="106" y="462"/>
                </a:lnTo>
                <a:lnTo>
                  <a:pt x="108" y="464"/>
                </a:lnTo>
                <a:lnTo>
                  <a:pt x="110" y="462"/>
                </a:lnTo>
                <a:lnTo>
                  <a:pt x="110" y="462"/>
                </a:lnTo>
                <a:lnTo>
                  <a:pt x="114" y="458"/>
                </a:lnTo>
                <a:lnTo>
                  <a:pt x="116" y="452"/>
                </a:lnTo>
                <a:lnTo>
                  <a:pt x="118" y="450"/>
                </a:lnTo>
                <a:lnTo>
                  <a:pt x="118" y="448"/>
                </a:lnTo>
                <a:lnTo>
                  <a:pt x="118" y="448"/>
                </a:lnTo>
                <a:lnTo>
                  <a:pt x="122" y="444"/>
                </a:lnTo>
                <a:lnTo>
                  <a:pt x="126" y="440"/>
                </a:lnTo>
                <a:lnTo>
                  <a:pt x="126" y="440"/>
                </a:lnTo>
                <a:lnTo>
                  <a:pt x="126" y="434"/>
                </a:lnTo>
                <a:lnTo>
                  <a:pt x="124" y="426"/>
                </a:lnTo>
                <a:lnTo>
                  <a:pt x="122" y="422"/>
                </a:lnTo>
                <a:lnTo>
                  <a:pt x="126" y="420"/>
                </a:lnTo>
                <a:lnTo>
                  <a:pt x="126" y="420"/>
                </a:lnTo>
                <a:lnTo>
                  <a:pt x="136" y="418"/>
                </a:lnTo>
                <a:lnTo>
                  <a:pt x="142" y="418"/>
                </a:lnTo>
                <a:lnTo>
                  <a:pt x="146" y="420"/>
                </a:lnTo>
                <a:lnTo>
                  <a:pt x="150" y="424"/>
                </a:lnTo>
                <a:lnTo>
                  <a:pt x="156" y="440"/>
                </a:lnTo>
                <a:lnTo>
                  <a:pt x="156" y="440"/>
                </a:lnTo>
                <a:lnTo>
                  <a:pt x="156" y="442"/>
                </a:lnTo>
                <a:lnTo>
                  <a:pt x="158" y="468"/>
                </a:lnTo>
                <a:lnTo>
                  <a:pt x="170" y="474"/>
                </a:lnTo>
                <a:lnTo>
                  <a:pt x="170" y="474"/>
                </a:lnTo>
                <a:lnTo>
                  <a:pt x="170" y="474"/>
                </a:lnTo>
                <a:lnTo>
                  <a:pt x="178" y="478"/>
                </a:lnTo>
                <a:lnTo>
                  <a:pt x="184" y="472"/>
                </a:lnTo>
                <a:lnTo>
                  <a:pt x="190" y="466"/>
                </a:lnTo>
                <a:lnTo>
                  <a:pt x="194" y="466"/>
                </a:lnTo>
                <a:lnTo>
                  <a:pt x="194" y="466"/>
                </a:lnTo>
                <a:lnTo>
                  <a:pt x="200" y="470"/>
                </a:lnTo>
                <a:lnTo>
                  <a:pt x="204" y="478"/>
                </a:lnTo>
                <a:lnTo>
                  <a:pt x="206" y="498"/>
                </a:lnTo>
                <a:lnTo>
                  <a:pt x="208" y="502"/>
                </a:lnTo>
                <a:lnTo>
                  <a:pt x="230" y="548"/>
                </a:lnTo>
                <a:lnTo>
                  <a:pt x="238" y="556"/>
                </a:lnTo>
                <a:lnTo>
                  <a:pt x="238" y="558"/>
                </a:lnTo>
                <a:lnTo>
                  <a:pt x="238" y="558"/>
                </a:lnTo>
                <a:lnTo>
                  <a:pt x="242" y="578"/>
                </a:lnTo>
                <a:lnTo>
                  <a:pt x="242" y="578"/>
                </a:lnTo>
                <a:lnTo>
                  <a:pt x="244" y="596"/>
                </a:lnTo>
                <a:lnTo>
                  <a:pt x="246" y="598"/>
                </a:lnTo>
                <a:lnTo>
                  <a:pt x="246" y="598"/>
                </a:lnTo>
                <a:lnTo>
                  <a:pt x="254" y="588"/>
                </a:lnTo>
                <a:lnTo>
                  <a:pt x="256" y="586"/>
                </a:lnTo>
                <a:lnTo>
                  <a:pt x="258" y="586"/>
                </a:lnTo>
                <a:lnTo>
                  <a:pt x="258" y="586"/>
                </a:lnTo>
                <a:lnTo>
                  <a:pt x="262" y="588"/>
                </a:lnTo>
                <a:lnTo>
                  <a:pt x="262" y="592"/>
                </a:lnTo>
                <a:lnTo>
                  <a:pt x="262" y="598"/>
                </a:lnTo>
                <a:lnTo>
                  <a:pt x="262" y="612"/>
                </a:lnTo>
                <a:lnTo>
                  <a:pt x="262" y="616"/>
                </a:lnTo>
                <a:lnTo>
                  <a:pt x="262" y="616"/>
                </a:lnTo>
                <a:lnTo>
                  <a:pt x="268" y="616"/>
                </a:lnTo>
                <a:lnTo>
                  <a:pt x="270" y="614"/>
                </a:lnTo>
                <a:lnTo>
                  <a:pt x="278" y="602"/>
                </a:lnTo>
                <a:lnTo>
                  <a:pt x="288" y="594"/>
                </a:lnTo>
                <a:lnTo>
                  <a:pt x="288" y="594"/>
                </a:lnTo>
                <a:lnTo>
                  <a:pt x="296" y="588"/>
                </a:lnTo>
                <a:lnTo>
                  <a:pt x="306" y="586"/>
                </a:lnTo>
                <a:lnTo>
                  <a:pt x="306" y="586"/>
                </a:lnTo>
                <a:lnTo>
                  <a:pt x="322" y="590"/>
                </a:lnTo>
                <a:lnTo>
                  <a:pt x="328" y="588"/>
                </a:lnTo>
                <a:lnTo>
                  <a:pt x="336" y="576"/>
                </a:lnTo>
                <a:lnTo>
                  <a:pt x="334" y="558"/>
                </a:lnTo>
                <a:lnTo>
                  <a:pt x="334" y="558"/>
                </a:lnTo>
                <a:lnTo>
                  <a:pt x="330" y="546"/>
                </a:lnTo>
                <a:lnTo>
                  <a:pt x="328" y="540"/>
                </a:lnTo>
                <a:lnTo>
                  <a:pt x="328" y="536"/>
                </a:lnTo>
                <a:lnTo>
                  <a:pt x="330" y="522"/>
                </a:lnTo>
                <a:lnTo>
                  <a:pt x="330" y="520"/>
                </a:lnTo>
                <a:lnTo>
                  <a:pt x="332" y="518"/>
                </a:lnTo>
                <a:lnTo>
                  <a:pt x="332" y="518"/>
                </a:lnTo>
                <a:lnTo>
                  <a:pt x="346" y="510"/>
                </a:lnTo>
                <a:lnTo>
                  <a:pt x="348" y="510"/>
                </a:lnTo>
                <a:lnTo>
                  <a:pt x="348" y="510"/>
                </a:lnTo>
                <a:lnTo>
                  <a:pt x="358" y="502"/>
                </a:lnTo>
                <a:lnTo>
                  <a:pt x="372" y="484"/>
                </a:lnTo>
                <a:lnTo>
                  <a:pt x="374" y="470"/>
                </a:lnTo>
                <a:lnTo>
                  <a:pt x="358" y="436"/>
                </a:lnTo>
                <a:lnTo>
                  <a:pt x="390" y="450"/>
                </a:lnTo>
                <a:lnTo>
                  <a:pt x="390" y="438"/>
                </a:lnTo>
                <a:lnTo>
                  <a:pt x="390" y="438"/>
                </a:lnTo>
                <a:lnTo>
                  <a:pt x="390" y="436"/>
                </a:lnTo>
                <a:lnTo>
                  <a:pt x="402" y="426"/>
                </a:lnTo>
                <a:lnTo>
                  <a:pt x="426" y="420"/>
                </a:lnTo>
                <a:lnTo>
                  <a:pt x="428" y="420"/>
                </a:lnTo>
                <a:lnTo>
                  <a:pt x="442" y="450"/>
                </a:lnTo>
                <a:lnTo>
                  <a:pt x="442" y="450"/>
                </a:lnTo>
                <a:lnTo>
                  <a:pt x="440" y="462"/>
                </a:lnTo>
                <a:lnTo>
                  <a:pt x="442" y="472"/>
                </a:lnTo>
                <a:lnTo>
                  <a:pt x="442" y="472"/>
                </a:lnTo>
                <a:lnTo>
                  <a:pt x="444" y="478"/>
                </a:lnTo>
                <a:lnTo>
                  <a:pt x="448" y="480"/>
                </a:lnTo>
                <a:lnTo>
                  <a:pt x="448" y="480"/>
                </a:lnTo>
                <a:lnTo>
                  <a:pt x="454" y="478"/>
                </a:lnTo>
                <a:lnTo>
                  <a:pt x="458" y="474"/>
                </a:lnTo>
                <a:lnTo>
                  <a:pt x="458" y="472"/>
                </a:lnTo>
                <a:lnTo>
                  <a:pt x="458" y="472"/>
                </a:lnTo>
                <a:lnTo>
                  <a:pt x="460" y="472"/>
                </a:lnTo>
                <a:lnTo>
                  <a:pt x="478" y="466"/>
                </a:lnTo>
                <a:lnTo>
                  <a:pt x="478" y="466"/>
                </a:lnTo>
                <a:lnTo>
                  <a:pt x="480" y="466"/>
                </a:lnTo>
                <a:lnTo>
                  <a:pt x="480" y="466"/>
                </a:lnTo>
                <a:lnTo>
                  <a:pt x="492" y="468"/>
                </a:lnTo>
                <a:lnTo>
                  <a:pt x="496" y="470"/>
                </a:lnTo>
                <a:lnTo>
                  <a:pt x="498" y="472"/>
                </a:lnTo>
                <a:lnTo>
                  <a:pt x="498" y="494"/>
                </a:lnTo>
                <a:lnTo>
                  <a:pt x="498" y="494"/>
                </a:lnTo>
                <a:lnTo>
                  <a:pt x="502" y="496"/>
                </a:lnTo>
                <a:lnTo>
                  <a:pt x="510" y="498"/>
                </a:lnTo>
                <a:lnTo>
                  <a:pt x="522" y="498"/>
                </a:lnTo>
                <a:lnTo>
                  <a:pt x="542" y="492"/>
                </a:lnTo>
                <a:lnTo>
                  <a:pt x="554" y="482"/>
                </a:lnTo>
                <a:lnTo>
                  <a:pt x="556" y="472"/>
                </a:lnTo>
                <a:lnTo>
                  <a:pt x="550" y="466"/>
                </a:lnTo>
                <a:lnTo>
                  <a:pt x="530" y="458"/>
                </a:lnTo>
                <a:lnTo>
                  <a:pt x="530" y="458"/>
                </a:lnTo>
                <a:lnTo>
                  <a:pt x="528" y="458"/>
                </a:lnTo>
                <a:lnTo>
                  <a:pt x="528" y="458"/>
                </a:lnTo>
                <a:lnTo>
                  <a:pt x="528" y="458"/>
                </a:lnTo>
                <a:lnTo>
                  <a:pt x="504" y="434"/>
                </a:lnTo>
                <a:lnTo>
                  <a:pt x="506" y="432"/>
                </a:lnTo>
                <a:lnTo>
                  <a:pt x="518" y="422"/>
                </a:lnTo>
                <a:lnTo>
                  <a:pt x="518" y="420"/>
                </a:lnTo>
                <a:lnTo>
                  <a:pt x="518" y="420"/>
                </a:lnTo>
                <a:lnTo>
                  <a:pt x="530" y="416"/>
                </a:lnTo>
                <a:lnTo>
                  <a:pt x="530" y="416"/>
                </a:lnTo>
                <a:lnTo>
                  <a:pt x="534" y="416"/>
                </a:lnTo>
                <a:lnTo>
                  <a:pt x="550" y="418"/>
                </a:lnTo>
                <a:lnTo>
                  <a:pt x="550" y="418"/>
                </a:lnTo>
                <a:lnTo>
                  <a:pt x="550" y="420"/>
                </a:lnTo>
                <a:lnTo>
                  <a:pt x="550" y="414"/>
                </a:lnTo>
                <a:lnTo>
                  <a:pt x="544" y="402"/>
                </a:lnTo>
                <a:lnTo>
                  <a:pt x="532" y="396"/>
                </a:lnTo>
                <a:lnTo>
                  <a:pt x="518" y="374"/>
                </a:lnTo>
                <a:lnTo>
                  <a:pt x="518" y="374"/>
                </a:lnTo>
                <a:lnTo>
                  <a:pt x="516" y="372"/>
                </a:lnTo>
                <a:lnTo>
                  <a:pt x="516" y="372"/>
                </a:lnTo>
                <a:lnTo>
                  <a:pt x="510" y="346"/>
                </a:lnTo>
                <a:lnTo>
                  <a:pt x="510" y="326"/>
                </a:lnTo>
                <a:lnTo>
                  <a:pt x="522" y="314"/>
                </a:lnTo>
                <a:lnTo>
                  <a:pt x="542" y="314"/>
                </a:lnTo>
                <a:lnTo>
                  <a:pt x="586" y="318"/>
                </a:lnTo>
                <a:lnTo>
                  <a:pt x="606" y="288"/>
                </a:lnTo>
                <a:lnTo>
                  <a:pt x="606" y="286"/>
                </a:lnTo>
                <a:lnTo>
                  <a:pt x="608" y="286"/>
                </a:lnTo>
                <a:lnTo>
                  <a:pt x="626" y="278"/>
                </a:lnTo>
                <a:lnTo>
                  <a:pt x="634" y="260"/>
                </a:lnTo>
                <a:lnTo>
                  <a:pt x="634" y="258"/>
                </a:lnTo>
                <a:lnTo>
                  <a:pt x="654" y="242"/>
                </a:lnTo>
                <a:lnTo>
                  <a:pt x="664" y="224"/>
                </a:lnTo>
                <a:lnTo>
                  <a:pt x="664" y="224"/>
                </a:lnTo>
                <a:lnTo>
                  <a:pt x="666" y="224"/>
                </a:lnTo>
                <a:lnTo>
                  <a:pt x="666" y="222"/>
                </a:lnTo>
                <a:lnTo>
                  <a:pt x="666" y="222"/>
                </a:lnTo>
                <a:lnTo>
                  <a:pt x="674" y="214"/>
                </a:lnTo>
                <a:lnTo>
                  <a:pt x="682" y="198"/>
                </a:lnTo>
                <a:lnTo>
                  <a:pt x="686" y="174"/>
                </a:lnTo>
                <a:lnTo>
                  <a:pt x="686" y="172"/>
                </a:lnTo>
                <a:lnTo>
                  <a:pt x="686" y="170"/>
                </a:lnTo>
                <a:lnTo>
                  <a:pt x="700" y="162"/>
                </a:lnTo>
                <a:lnTo>
                  <a:pt x="702" y="158"/>
                </a:lnTo>
                <a:lnTo>
                  <a:pt x="684" y="156"/>
                </a:lnTo>
                <a:lnTo>
                  <a:pt x="652" y="158"/>
                </a:lnTo>
                <a:lnTo>
                  <a:pt x="650" y="156"/>
                </a:lnTo>
                <a:lnTo>
                  <a:pt x="638" y="146"/>
                </a:lnTo>
                <a:lnTo>
                  <a:pt x="638" y="146"/>
                </a:lnTo>
                <a:lnTo>
                  <a:pt x="638" y="146"/>
                </a:lnTo>
                <a:lnTo>
                  <a:pt x="638" y="146"/>
                </a:lnTo>
                <a:lnTo>
                  <a:pt x="630" y="136"/>
                </a:lnTo>
                <a:lnTo>
                  <a:pt x="630" y="138"/>
                </a:lnTo>
                <a:lnTo>
                  <a:pt x="628" y="138"/>
                </a:lnTo>
                <a:lnTo>
                  <a:pt x="628" y="138"/>
                </a:lnTo>
                <a:lnTo>
                  <a:pt x="624" y="142"/>
                </a:lnTo>
                <a:lnTo>
                  <a:pt x="618" y="142"/>
                </a:lnTo>
                <a:lnTo>
                  <a:pt x="614" y="144"/>
                </a:lnTo>
                <a:lnTo>
                  <a:pt x="614" y="144"/>
                </a:lnTo>
                <a:lnTo>
                  <a:pt x="612" y="146"/>
                </a:lnTo>
                <a:lnTo>
                  <a:pt x="608" y="146"/>
                </a:lnTo>
                <a:lnTo>
                  <a:pt x="608" y="146"/>
                </a:lnTo>
                <a:lnTo>
                  <a:pt x="606" y="144"/>
                </a:lnTo>
                <a:lnTo>
                  <a:pt x="604" y="138"/>
                </a:lnTo>
                <a:lnTo>
                  <a:pt x="604" y="138"/>
                </a:lnTo>
                <a:lnTo>
                  <a:pt x="602" y="132"/>
                </a:lnTo>
                <a:lnTo>
                  <a:pt x="598" y="126"/>
                </a:lnTo>
                <a:lnTo>
                  <a:pt x="596" y="126"/>
                </a:lnTo>
                <a:lnTo>
                  <a:pt x="596" y="126"/>
                </a:lnTo>
                <a:lnTo>
                  <a:pt x="596" y="126"/>
                </a:lnTo>
                <a:lnTo>
                  <a:pt x="592" y="114"/>
                </a:lnTo>
                <a:lnTo>
                  <a:pt x="588" y="114"/>
                </a:lnTo>
                <a:lnTo>
                  <a:pt x="576" y="122"/>
                </a:lnTo>
                <a:lnTo>
                  <a:pt x="576" y="124"/>
                </a:lnTo>
                <a:lnTo>
                  <a:pt x="574" y="124"/>
                </a:lnTo>
                <a:lnTo>
                  <a:pt x="546" y="130"/>
                </a:lnTo>
                <a:lnTo>
                  <a:pt x="546" y="130"/>
                </a:lnTo>
                <a:lnTo>
                  <a:pt x="544" y="128"/>
                </a:lnTo>
                <a:lnTo>
                  <a:pt x="526" y="116"/>
                </a:lnTo>
                <a:lnTo>
                  <a:pt x="526" y="116"/>
                </a:lnTo>
                <a:lnTo>
                  <a:pt x="524" y="114"/>
                </a:lnTo>
                <a:lnTo>
                  <a:pt x="524" y="114"/>
                </a:lnTo>
                <a:lnTo>
                  <a:pt x="524" y="114"/>
                </a:lnTo>
                <a:lnTo>
                  <a:pt x="518" y="104"/>
                </a:lnTo>
                <a:lnTo>
                  <a:pt x="506" y="118"/>
                </a:lnTo>
                <a:lnTo>
                  <a:pt x="506" y="118"/>
                </a:lnTo>
                <a:lnTo>
                  <a:pt x="498" y="126"/>
                </a:lnTo>
                <a:lnTo>
                  <a:pt x="492" y="130"/>
                </a:lnTo>
                <a:lnTo>
                  <a:pt x="488" y="132"/>
                </a:lnTo>
                <a:lnTo>
                  <a:pt x="484" y="130"/>
                </a:lnTo>
                <a:lnTo>
                  <a:pt x="466" y="120"/>
                </a:lnTo>
                <a:lnTo>
                  <a:pt x="452" y="118"/>
                </a:lnTo>
                <a:lnTo>
                  <a:pt x="450" y="120"/>
                </a:lnTo>
                <a:lnTo>
                  <a:pt x="438" y="110"/>
                </a:lnTo>
                <a:lnTo>
                  <a:pt x="438" y="110"/>
                </a:lnTo>
                <a:lnTo>
                  <a:pt x="436" y="110"/>
                </a:lnTo>
                <a:lnTo>
                  <a:pt x="442" y="88"/>
                </a:lnTo>
                <a:lnTo>
                  <a:pt x="442" y="80"/>
                </a:lnTo>
                <a:lnTo>
                  <a:pt x="434" y="78"/>
                </a:lnTo>
                <a:lnTo>
                  <a:pt x="434" y="78"/>
                </a:lnTo>
                <a:lnTo>
                  <a:pt x="416" y="58"/>
                </a:lnTo>
                <a:lnTo>
                  <a:pt x="418" y="46"/>
                </a:lnTo>
                <a:lnTo>
                  <a:pt x="376" y="42"/>
                </a:lnTo>
                <a:lnTo>
                  <a:pt x="360" y="32"/>
                </a:lnTo>
                <a:lnTo>
                  <a:pt x="360" y="32"/>
                </a:lnTo>
                <a:lnTo>
                  <a:pt x="354" y="28"/>
                </a:lnTo>
                <a:lnTo>
                  <a:pt x="350" y="18"/>
                </a:lnTo>
                <a:lnTo>
                  <a:pt x="348" y="12"/>
                </a:lnTo>
                <a:lnTo>
                  <a:pt x="344" y="0"/>
                </a:lnTo>
                <a:lnTo>
                  <a:pt x="338" y="0"/>
                </a:lnTo>
                <a:lnTo>
                  <a:pt x="326" y="10"/>
                </a:lnTo>
                <a:lnTo>
                  <a:pt x="310" y="30"/>
                </a:lnTo>
                <a:lnTo>
                  <a:pt x="314" y="42"/>
                </a:lnTo>
                <a:lnTo>
                  <a:pt x="318" y="60"/>
                </a:lnTo>
                <a:lnTo>
                  <a:pt x="318" y="62"/>
                </a:lnTo>
                <a:lnTo>
                  <a:pt x="320" y="62"/>
                </a:lnTo>
                <a:lnTo>
                  <a:pt x="318" y="62"/>
                </a:lnTo>
                <a:lnTo>
                  <a:pt x="318" y="62"/>
                </a:lnTo>
                <a:lnTo>
                  <a:pt x="318" y="62"/>
                </a:lnTo>
                <a:lnTo>
                  <a:pt x="318" y="66"/>
                </a:lnTo>
                <a:lnTo>
                  <a:pt x="314" y="68"/>
                </a:lnTo>
                <a:lnTo>
                  <a:pt x="306" y="70"/>
                </a:lnTo>
                <a:lnTo>
                  <a:pt x="290" y="70"/>
                </a:lnTo>
                <a:lnTo>
                  <a:pt x="280" y="66"/>
                </a:lnTo>
                <a:lnTo>
                  <a:pt x="268" y="70"/>
                </a:lnTo>
                <a:lnTo>
                  <a:pt x="266" y="70"/>
                </a:lnTo>
                <a:lnTo>
                  <a:pt x="264" y="70"/>
                </a:lnTo>
                <a:lnTo>
                  <a:pt x="262" y="82"/>
                </a:lnTo>
                <a:lnTo>
                  <a:pt x="262" y="82"/>
                </a:lnTo>
                <a:lnTo>
                  <a:pt x="262" y="86"/>
                </a:lnTo>
                <a:lnTo>
                  <a:pt x="258" y="86"/>
                </a:lnTo>
                <a:lnTo>
                  <a:pt x="238" y="78"/>
                </a:lnTo>
                <a:lnTo>
                  <a:pt x="238" y="78"/>
                </a:lnTo>
                <a:lnTo>
                  <a:pt x="240" y="88"/>
                </a:lnTo>
                <a:lnTo>
                  <a:pt x="242" y="96"/>
                </a:lnTo>
                <a:lnTo>
                  <a:pt x="242" y="96"/>
                </a:lnTo>
                <a:lnTo>
                  <a:pt x="246" y="104"/>
                </a:lnTo>
                <a:lnTo>
                  <a:pt x="244" y="110"/>
                </a:lnTo>
                <a:lnTo>
                  <a:pt x="242" y="116"/>
                </a:lnTo>
                <a:lnTo>
                  <a:pt x="242" y="116"/>
                </a:lnTo>
                <a:lnTo>
                  <a:pt x="234" y="118"/>
                </a:lnTo>
                <a:lnTo>
                  <a:pt x="222" y="118"/>
                </a:lnTo>
                <a:lnTo>
                  <a:pt x="208" y="118"/>
                </a:lnTo>
                <a:lnTo>
                  <a:pt x="206" y="142"/>
                </a:lnTo>
                <a:lnTo>
                  <a:pt x="190" y="134"/>
                </a:lnTo>
                <a:lnTo>
                  <a:pt x="188" y="134"/>
                </a:lnTo>
                <a:lnTo>
                  <a:pt x="188" y="134"/>
                </a:lnTo>
                <a:lnTo>
                  <a:pt x="178" y="118"/>
                </a:lnTo>
                <a:lnTo>
                  <a:pt x="160" y="110"/>
                </a:lnTo>
                <a:lnTo>
                  <a:pt x="154" y="100"/>
                </a:lnTo>
                <a:lnTo>
                  <a:pt x="148" y="106"/>
                </a:lnTo>
                <a:lnTo>
                  <a:pt x="146" y="106"/>
                </a:lnTo>
                <a:lnTo>
                  <a:pt x="134" y="108"/>
                </a:lnTo>
                <a:lnTo>
                  <a:pt x="132" y="108"/>
                </a:lnTo>
                <a:lnTo>
                  <a:pt x="126" y="94"/>
                </a:lnTo>
                <a:lnTo>
                  <a:pt x="118" y="86"/>
                </a:lnTo>
                <a:lnTo>
                  <a:pt x="118" y="84"/>
                </a:lnTo>
                <a:lnTo>
                  <a:pt x="118" y="84"/>
                </a:lnTo>
                <a:lnTo>
                  <a:pt x="110" y="74"/>
                </a:lnTo>
                <a:lnTo>
                  <a:pt x="106" y="66"/>
                </a:lnTo>
                <a:lnTo>
                  <a:pt x="106" y="66"/>
                </a:lnTo>
                <a:lnTo>
                  <a:pt x="106" y="64"/>
                </a:lnTo>
                <a:lnTo>
                  <a:pt x="102" y="62"/>
                </a:lnTo>
                <a:lnTo>
                  <a:pt x="98" y="62"/>
                </a:lnTo>
                <a:lnTo>
                  <a:pt x="98" y="62"/>
                </a:lnTo>
                <a:lnTo>
                  <a:pt x="90" y="56"/>
                </a:lnTo>
                <a:lnTo>
                  <a:pt x="86" y="46"/>
                </a:lnTo>
                <a:lnTo>
                  <a:pt x="82" y="34"/>
                </a:lnTo>
                <a:lnTo>
                  <a:pt x="82" y="22"/>
                </a:lnTo>
                <a:lnTo>
                  <a:pt x="78" y="12"/>
                </a:lnTo>
                <a:lnTo>
                  <a:pt x="68" y="14"/>
                </a:lnTo>
                <a:lnTo>
                  <a:pt x="66" y="14"/>
                </a:lnTo>
                <a:lnTo>
                  <a:pt x="66" y="14"/>
                </a:lnTo>
                <a:lnTo>
                  <a:pt x="66" y="14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MH_Other_8">
            <a:extLst>
              <a:ext uri="{FF2B5EF4-FFF2-40B4-BE49-F238E27FC236}">
                <a16:creationId xmlns:a16="http://schemas.microsoft.com/office/drawing/2014/main" id="{17B271C2-3B0D-442E-8512-3F5227CC7962}"/>
              </a:ext>
            </a:extLst>
          </p:cNvPr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4446589" y="4283075"/>
            <a:ext cx="1704975" cy="1036638"/>
          </a:xfrm>
          <a:custGeom>
            <a:avLst/>
            <a:gdLst>
              <a:gd name="T0" fmla="*/ 138 w 1256"/>
              <a:gd name="T1" fmla="*/ 22 h 764"/>
              <a:gd name="T2" fmla="*/ 122 w 1256"/>
              <a:gd name="T3" fmla="*/ 56 h 764"/>
              <a:gd name="T4" fmla="*/ 66 w 1256"/>
              <a:gd name="T5" fmla="*/ 58 h 764"/>
              <a:gd name="T6" fmla="*/ 48 w 1256"/>
              <a:gd name="T7" fmla="*/ 92 h 764"/>
              <a:gd name="T8" fmla="*/ 56 w 1256"/>
              <a:gd name="T9" fmla="*/ 150 h 764"/>
              <a:gd name="T10" fmla="*/ 56 w 1256"/>
              <a:gd name="T11" fmla="*/ 196 h 764"/>
              <a:gd name="T12" fmla="*/ 16 w 1256"/>
              <a:gd name="T13" fmla="*/ 232 h 764"/>
              <a:gd name="T14" fmla="*/ 2 w 1256"/>
              <a:gd name="T15" fmla="*/ 262 h 764"/>
              <a:gd name="T16" fmla="*/ 28 w 1256"/>
              <a:gd name="T17" fmla="*/ 300 h 764"/>
              <a:gd name="T18" fmla="*/ 60 w 1256"/>
              <a:gd name="T19" fmla="*/ 332 h 764"/>
              <a:gd name="T20" fmla="*/ 138 w 1256"/>
              <a:gd name="T21" fmla="*/ 408 h 764"/>
              <a:gd name="T22" fmla="*/ 182 w 1256"/>
              <a:gd name="T23" fmla="*/ 394 h 764"/>
              <a:gd name="T24" fmla="*/ 240 w 1256"/>
              <a:gd name="T25" fmla="*/ 464 h 764"/>
              <a:gd name="T26" fmla="*/ 294 w 1256"/>
              <a:gd name="T27" fmla="*/ 504 h 764"/>
              <a:gd name="T28" fmla="*/ 376 w 1256"/>
              <a:gd name="T29" fmla="*/ 586 h 764"/>
              <a:gd name="T30" fmla="*/ 426 w 1256"/>
              <a:gd name="T31" fmla="*/ 628 h 764"/>
              <a:gd name="T32" fmla="*/ 524 w 1256"/>
              <a:gd name="T33" fmla="*/ 648 h 764"/>
              <a:gd name="T34" fmla="*/ 590 w 1256"/>
              <a:gd name="T35" fmla="*/ 644 h 764"/>
              <a:gd name="T36" fmla="*/ 588 w 1256"/>
              <a:gd name="T37" fmla="*/ 670 h 764"/>
              <a:gd name="T38" fmla="*/ 592 w 1256"/>
              <a:gd name="T39" fmla="*/ 698 h 764"/>
              <a:gd name="T40" fmla="*/ 616 w 1256"/>
              <a:gd name="T41" fmla="*/ 676 h 764"/>
              <a:gd name="T42" fmla="*/ 660 w 1256"/>
              <a:gd name="T43" fmla="*/ 638 h 764"/>
              <a:gd name="T44" fmla="*/ 772 w 1256"/>
              <a:gd name="T45" fmla="*/ 682 h 764"/>
              <a:gd name="T46" fmla="*/ 808 w 1256"/>
              <a:gd name="T47" fmla="*/ 762 h 764"/>
              <a:gd name="T48" fmla="*/ 928 w 1256"/>
              <a:gd name="T49" fmla="*/ 716 h 764"/>
              <a:gd name="T50" fmla="*/ 1024 w 1256"/>
              <a:gd name="T51" fmla="*/ 680 h 764"/>
              <a:gd name="T52" fmla="*/ 1122 w 1256"/>
              <a:gd name="T53" fmla="*/ 712 h 764"/>
              <a:gd name="T54" fmla="*/ 1138 w 1256"/>
              <a:gd name="T55" fmla="*/ 716 h 764"/>
              <a:gd name="T56" fmla="*/ 1144 w 1256"/>
              <a:gd name="T57" fmla="*/ 674 h 764"/>
              <a:gd name="T58" fmla="*/ 1182 w 1256"/>
              <a:gd name="T59" fmla="*/ 682 h 764"/>
              <a:gd name="T60" fmla="*/ 1214 w 1256"/>
              <a:gd name="T61" fmla="*/ 686 h 764"/>
              <a:gd name="T62" fmla="*/ 1214 w 1256"/>
              <a:gd name="T63" fmla="*/ 660 h 764"/>
              <a:gd name="T64" fmla="*/ 1256 w 1256"/>
              <a:gd name="T65" fmla="*/ 598 h 764"/>
              <a:gd name="T66" fmla="*/ 1248 w 1256"/>
              <a:gd name="T67" fmla="*/ 540 h 764"/>
              <a:gd name="T68" fmla="*/ 1232 w 1256"/>
              <a:gd name="T69" fmla="*/ 498 h 764"/>
              <a:gd name="T70" fmla="*/ 1228 w 1256"/>
              <a:gd name="T71" fmla="*/ 448 h 764"/>
              <a:gd name="T72" fmla="*/ 1200 w 1256"/>
              <a:gd name="T73" fmla="*/ 412 h 764"/>
              <a:gd name="T74" fmla="*/ 1162 w 1256"/>
              <a:gd name="T75" fmla="*/ 366 h 764"/>
              <a:gd name="T76" fmla="*/ 1152 w 1256"/>
              <a:gd name="T77" fmla="*/ 418 h 764"/>
              <a:gd name="T78" fmla="*/ 1074 w 1256"/>
              <a:gd name="T79" fmla="*/ 436 h 764"/>
              <a:gd name="T80" fmla="*/ 1024 w 1256"/>
              <a:gd name="T81" fmla="*/ 380 h 764"/>
              <a:gd name="T82" fmla="*/ 974 w 1256"/>
              <a:gd name="T83" fmla="*/ 350 h 764"/>
              <a:gd name="T84" fmla="*/ 860 w 1256"/>
              <a:gd name="T85" fmla="*/ 324 h 764"/>
              <a:gd name="T86" fmla="*/ 820 w 1256"/>
              <a:gd name="T87" fmla="*/ 308 h 764"/>
              <a:gd name="T88" fmla="*/ 788 w 1256"/>
              <a:gd name="T89" fmla="*/ 272 h 764"/>
              <a:gd name="T90" fmla="*/ 760 w 1256"/>
              <a:gd name="T91" fmla="*/ 280 h 764"/>
              <a:gd name="T92" fmla="*/ 736 w 1256"/>
              <a:gd name="T93" fmla="*/ 272 h 764"/>
              <a:gd name="T94" fmla="*/ 704 w 1256"/>
              <a:gd name="T95" fmla="*/ 232 h 764"/>
              <a:gd name="T96" fmla="*/ 692 w 1256"/>
              <a:gd name="T97" fmla="*/ 196 h 764"/>
              <a:gd name="T98" fmla="*/ 694 w 1256"/>
              <a:gd name="T99" fmla="*/ 118 h 764"/>
              <a:gd name="T100" fmla="*/ 708 w 1256"/>
              <a:gd name="T101" fmla="*/ 84 h 764"/>
              <a:gd name="T102" fmla="*/ 712 w 1256"/>
              <a:gd name="T103" fmla="*/ 62 h 764"/>
              <a:gd name="T104" fmla="*/ 710 w 1256"/>
              <a:gd name="T105" fmla="*/ 42 h 764"/>
              <a:gd name="T106" fmla="*/ 692 w 1256"/>
              <a:gd name="T107" fmla="*/ 30 h 764"/>
              <a:gd name="T108" fmla="*/ 608 w 1256"/>
              <a:gd name="T109" fmla="*/ 4 h 764"/>
              <a:gd name="T110" fmla="*/ 532 w 1256"/>
              <a:gd name="T111" fmla="*/ 16 h 764"/>
              <a:gd name="T112" fmla="*/ 472 w 1256"/>
              <a:gd name="T113" fmla="*/ 40 h 764"/>
              <a:gd name="T114" fmla="*/ 438 w 1256"/>
              <a:gd name="T115" fmla="*/ 36 h 764"/>
              <a:gd name="T116" fmla="*/ 356 w 1256"/>
              <a:gd name="T117" fmla="*/ 36 h 764"/>
              <a:gd name="T118" fmla="*/ 318 w 1256"/>
              <a:gd name="T119" fmla="*/ 20 h 764"/>
              <a:gd name="T120" fmla="*/ 296 w 1256"/>
              <a:gd name="T121" fmla="*/ 8 h 764"/>
              <a:gd name="T122" fmla="*/ 226 w 1256"/>
              <a:gd name="T123" fmla="*/ 20 h 764"/>
              <a:gd name="T124" fmla="*/ 152 w 1256"/>
              <a:gd name="T125" fmla="*/ 4 h 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56" h="764">
                <a:moveTo>
                  <a:pt x="152" y="4"/>
                </a:moveTo>
                <a:lnTo>
                  <a:pt x="152" y="4"/>
                </a:lnTo>
                <a:lnTo>
                  <a:pt x="152" y="4"/>
                </a:lnTo>
                <a:lnTo>
                  <a:pt x="146" y="14"/>
                </a:lnTo>
                <a:lnTo>
                  <a:pt x="138" y="22"/>
                </a:lnTo>
                <a:lnTo>
                  <a:pt x="138" y="22"/>
                </a:lnTo>
                <a:lnTo>
                  <a:pt x="132" y="26"/>
                </a:lnTo>
                <a:lnTo>
                  <a:pt x="132" y="32"/>
                </a:lnTo>
                <a:lnTo>
                  <a:pt x="132" y="36"/>
                </a:lnTo>
                <a:lnTo>
                  <a:pt x="132" y="36"/>
                </a:lnTo>
                <a:lnTo>
                  <a:pt x="130" y="44"/>
                </a:lnTo>
                <a:lnTo>
                  <a:pt x="122" y="56"/>
                </a:lnTo>
                <a:lnTo>
                  <a:pt x="122" y="60"/>
                </a:lnTo>
                <a:lnTo>
                  <a:pt x="122" y="60"/>
                </a:lnTo>
                <a:lnTo>
                  <a:pt x="118" y="62"/>
                </a:lnTo>
                <a:lnTo>
                  <a:pt x="112" y="64"/>
                </a:lnTo>
                <a:lnTo>
                  <a:pt x="66" y="58"/>
                </a:lnTo>
                <a:lnTo>
                  <a:pt x="66" y="58"/>
                </a:lnTo>
                <a:lnTo>
                  <a:pt x="62" y="68"/>
                </a:lnTo>
                <a:lnTo>
                  <a:pt x="62" y="70"/>
                </a:lnTo>
                <a:lnTo>
                  <a:pt x="62" y="70"/>
                </a:lnTo>
                <a:lnTo>
                  <a:pt x="62" y="70"/>
                </a:lnTo>
                <a:lnTo>
                  <a:pt x="62" y="70"/>
                </a:lnTo>
                <a:lnTo>
                  <a:pt x="48" y="92"/>
                </a:lnTo>
                <a:lnTo>
                  <a:pt x="42" y="100"/>
                </a:lnTo>
                <a:lnTo>
                  <a:pt x="40" y="108"/>
                </a:lnTo>
                <a:lnTo>
                  <a:pt x="40" y="108"/>
                </a:lnTo>
                <a:lnTo>
                  <a:pt x="42" y="112"/>
                </a:lnTo>
                <a:lnTo>
                  <a:pt x="44" y="122"/>
                </a:lnTo>
                <a:lnTo>
                  <a:pt x="56" y="150"/>
                </a:lnTo>
                <a:lnTo>
                  <a:pt x="62" y="168"/>
                </a:lnTo>
                <a:lnTo>
                  <a:pt x="62" y="168"/>
                </a:lnTo>
                <a:lnTo>
                  <a:pt x="64" y="174"/>
                </a:lnTo>
                <a:lnTo>
                  <a:pt x="64" y="180"/>
                </a:lnTo>
                <a:lnTo>
                  <a:pt x="60" y="188"/>
                </a:lnTo>
                <a:lnTo>
                  <a:pt x="56" y="196"/>
                </a:lnTo>
                <a:lnTo>
                  <a:pt x="42" y="210"/>
                </a:lnTo>
                <a:lnTo>
                  <a:pt x="18" y="210"/>
                </a:lnTo>
                <a:lnTo>
                  <a:pt x="12" y="184"/>
                </a:lnTo>
                <a:lnTo>
                  <a:pt x="6" y="216"/>
                </a:lnTo>
                <a:lnTo>
                  <a:pt x="16" y="232"/>
                </a:lnTo>
                <a:lnTo>
                  <a:pt x="16" y="232"/>
                </a:lnTo>
                <a:lnTo>
                  <a:pt x="16" y="236"/>
                </a:lnTo>
                <a:lnTo>
                  <a:pt x="16" y="238"/>
                </a:lnTo>
                <a:lnTo>
                  <a:pt x="16" y="238"/>
                </a:lnTo>
                <a:lnTo>
                  <a:pt x="10" y="246"/>
                </a:lnTo>
                <a:lnTo>
                  <a:pt x="2" y="262"/>
                </a:lnTo>
                <a:lnTo>
                  <a:pt x="2" y="262"/>
                </a:lnTo>
                <a:lnTo>
                  <a:pt x="0" y="272"/>
                </a:lnTo>
                <a:lnTo>
                  <a:pt x="0" y="280"/>
                </a:lnTo>
                <a:lnTo>
                  <a:pt x="4" y="290"/>
                </a:lnTo>
                <a:lnTo>
                  <a:pt x="10" y="300"/>
                </a:lnTo>
                <a:lnTo>
                  <a:pt x="28" y="300"/>
                </a:lnTo>
                <a:lnTo>
                  <a:pt x="28" y="300"/>
                </a:lnTo>
                <a:lnTo>
                  <a:pt x="34" y="302"/>
                </a:lnTo>
                <a:lnTo>
                  <a:pt x="42" y="308"/>
                </a:lnTo>
                <a:lnTo>
                  <a:pt x="58" y="330"/>
                </a:lnTo>
                <a:lnTo>
                  <a:pt x="60" y="332"/>
                </a:lnTo>
                <a:lnTo>
                  <a:pt x="60" y="332"/>
                </a:lnTo>
                <a:lnTo>
                  <a:pt x="60" y="332"/>
                </a:lnTo>
                <a:lnTo>
                  <a:pt x="62" y="338"/>
                </a:lnTo>
                <a:lnTo>
                  <a:pt x="66" y="344"/>
                </a:lnTo>
                <a:lnTo>
                  <a:pt x="108" y="384"/>
                </a:lnTo>
                <a:lnTo>
                  <a:pt x="108" y="384"/>
                </a:lnTo>
                <a:lnTo>
                  <a:pt x="128" y="408"/>
                </a:lnTo>
                <a:lnTo>
                  <a:pt x="138" y="408"/>
                </a:lnTo>
                <a:lnTo>
                  <a:pt x="150" y="386"/>
                </a:lnTo>
                <a:lnTo>
                  <a:pt x="152" y="384"/>
                </a:lnTo>
                <a:lnTo>
                  <a:pt x="152" y="384"/>
                </a:lnTo>
                <a:lnTo>
                  <a:pt x="182" y="392"/>
                </a:lnTo>
                <a:lnTo>
                  <a:pt x="182" y="392"/>
                </a:lnTo>
                <a:lnTo>
                  <a:pt x="182" y="394"/>
                </a:lnTo>
                <a:lnTo>
                  <a:pt x="186" y="414"/>
                </a:lnTo>
                <a:lnTo>
                  <a:pt x="222" y="454"/>
                </a:lnTo>
                <a:lnTo>
                  <a:pt x="234" y="460"/>
                </a:lnTo>
                <a:lnTo>
                  <a:pt x="234" y="460"/>
                </a:lnTo>
                <a:lnTo>
                  <a:pt x="240" y="464"/>
                </a:lnTo>
                <a:lnTo>
                  <a:pt x="240" y="464"/>
                </a:lnTo>
                <a:lnTo>
                  <a:pt x="268" y="504"/>
                </a:lnTo>
                <a:lnTo>
                  <a:pt x="288" y="500"/>
                </a:lnTo>
                <a:lnTo>
                  <a:pt x="290" y="500"/>
                </a:lnTo>
                <a:lnTo>
                  <a:pt x="292" y="500"/>
                </a:lnTo>
                <a:lnTo>
                  <a:pt x="292" y="502"/>
                </a:lnTo>
                <a:lnTo>
                  <a:pt x="294" y="504"/>
                </a:lnTo>
                <a:lnTo>
                  <a:pt x="312" y="542"/>
                </a:lnTo>
                <a:lnTo>
                  <a:pt x="334" y="556"/>
                </a:lnTo>
                <a:lnTo>
                  <a:pt x="352" y="560"/>
                </a:lnTo>
                <a:lnTo>
                  <a:pt x="362" y="584"/>
                </a:lnTo>
                <a:lnTo>
                  <a:pt x="376" y="584"/>
                </a:lnTo>
                <a:lnTo>
                  <a:pt x="376" y="586"/>
                </a:lnTo>
                <a:lnTo>
                  <a:pt x="376" y="586"/>
                </a:lnTo>
                <a:lnTo>
                  <a:pt x="404" y="602"/>
                </a:lnTo>
                <a:lnTo>
                  <a:pt x="404" y="602"/>
                </a:lnTo>
                <a:lnTo>
                  <a:pt x="404" y="602"/>
                </a:lnTo>
                <a:lnTo>
                  <a:pt x="406" y="604"/>
                </a:lnTo>
                <a:lnTo>
                  <a:pt x="426" y="628"/>
                </a:lnTo>
                <a:lnTo>
                  <a:pt x="456" y="624"/>
                </a:lnTo>
                <a:lnTo>
                  <a:pt x="458" y="624"/>
                </a:lnTo>
                <a:lnTo>
                  <a:pt x="470" y="628"/>
                </a:lnTo>
                <a:lnTo>
                  <a:pt x="470" y="628"/>
                </a:lnTo>
                <a:lnTo>
                  <a:pt x="490" y="644"/>
                </a:lnTo>
                <a:lnTo>
                  <a:pt x="524" y="648"/>
                </a:lnTo>
                <a:lnTo>
                  <a:pt x="544" y="644"/>
                </a:lnTo>
                <a:lnTo>
                  <a:pt x="544" y="644"/>
                </a:lnTo>
                <a:lnTo>
                  <a:pt x="544" y="644"/>
                </a:lnTo>
                <a:lnTo>
                  <a:pt x="564" y="642"/>
                </a:lnTo>
                <a:lnTo>
                  <a:pt x="580" y="642"/>
                </a:lnTo>
                <a:lnTo>
                  <a:pt x="590" y="644"/>
                </a:lnTo>
                <a:lnTo>
                  <a:pt x="596" y="648"/>
                </a:lnTo>
                <a:lnTo>
                  <a:pt x="596" y="648"/>
                </a:lnTo>
                <a:lnTo>
                  <a:pt x="598" y="654"/>
                </a:lnTo>
                <a:lnTo>
                  <a:pt x="598" y="658"/>
                </a:lnTo>
                <a:lnTo>
                  <a:pt x="594" y="664"/>
                </a:lnTo>
                <a:lnTo>
                  <a:pt x="588" y="670"/>
                </a:lnTo>
                <a:lnTo>
                  <a:pt x="580" y="678"/>
                </a:lnTo>
                <a:lnTo>
                  <a:pt x="580" y="678"/>
                </a:lnTo>
                <a:lnTo>
                  <a:pt x="580" y="682"/>
                </a:lnTo>
                <a:lnTo>
                  <a:pt x="582" y="686"/>
                </a:lnTo>
                <a:lnTo>
                  <a:pt x="586" y="692"/>
                </a:lnTo>
                <a:lnTo>
                  <a:pt x="592" y="698"/>
                </a:lnTo>
                <a:lnTo>
                  <a:pt x="592" y="700"/>
                </a:lnTo>
                <a:lnTo>
                  <a:pt x="592" y="700"/>
                </a:lnTo>
                <a:lnTo>
                  <a:pt x="598" y="704"/>
                </a:lnTo>
                <a:lnTo>
                  <a:pt x="600" y="702"/>
                </a:lnTo>
                <a:lnTo>
                  <a:pt x="600" y="702"/>
                </a:lnTo>
                <a:lnTo>
                  <a:pt x="616" y="676"/>
                </a:lnTo>
                <a:lnTo>
                  <a:pt x="628" y="658"/>
                </a:lnTo>
                <a:lnTo>
                  <a:pt x="638" y="646"/>
                </a:lnTo>
                <a:lnTo>
                  <a:pt x="648" y="640"/>
                </a:lnTo>
                <a:lnTo>
                  <a:pt x="648" y="640"/>
                </a:lnTo>
                <a:lnTo>
                  <a:pt x="654" y="638"/>
                </a:lnTo>
                <a:lnTo>
                  <a:pt x="660" y="638"/>
                </a:lnTo>
                <a:lnTo>
                  <a:pt x="676" y="644"/>
                </a:lnTo>
                <a:lnTo>
                  <a:pt x="698" y="654"/>
                </a:lnTo>
                <a:lnTo>
                  <a:pt x="724" y="670"/>
                </a:lnTo>
                <a:lnTo>
                  <a:pt x="772" y="678"/>
                </a:lnTo>
                <a:lnTo>
                  <a:pt x="772" y="680"/>
                </a:lnTo>
                <a:lnTo>
                  <a:pt x="772" y="682"/>
                </a:lnTo>
                <a:lnTo>
                  <a:pt x="768" y="704"/>
                </a:lnTo>
                <a:lnTo>
                  <a:pt x="792" y="708"/>
                </a:lnTo>
                <a:lnTo>
                  <a:pt x="792" y="738"/>
                </a:lnTo>
                <a:lnTo>
                  <a:pt x="792" y="738"/>
                </a:lnTo>
                <a:lnTo>
                  <a:pt x="802" y="754"/>
                </a:lnTo>
                <a:lnTo>
                  <a:pt x="808" y="762"/>
                </a:lnTo>
                <a:lnTo>
                  <a:pt x="808" y="762"/>
                </a:lnTo>
                <a:lnTo>
                  <a:pt x="816" y="764"/>
                </a:lnTo>
                <a:lnTo>
                  <a:pt x="830" y="764"/>
                </a:lnTo>
                <a:lnTo>
                  <a:pt x="880" y="762"/>
                </a:lnTo>
                <a:lnTo>
                  <a:pt x="904" y="748"/>
                </a:lnTo>
                <a:lnTo>
                  <a:pt x="928" y="716"/>
                </a:lnTo>
                <a:lnTo>
                  <a:pt x="956" y="714"/>
                </a:lnTo>
                <a:lnTo>
                  <a:pt x="970" y="710"/>
                </a:lnTo>
                <a:lnTo>
                  <a:pt x="1022" y="680"/>
                </a:lnTo>
                <a:lnTo>
                  <a:pt x="1024" y="680"/>
                </a:lnTo>
                <a:lnTo>
                  <a:pt x="1024" y="680"/>
                </a:lnTo>
                <a:lnTo>
                  <a:pt x="1024" y="680"/>
                </a:lnTo>
                <a:lnTo>
                  <a:pt x="1024" y="680"/>
                </a:lnTo>
                <a:lnTo>
                  <a:pt x="1060" y="676"/>
                </a:lnTo>
                <a:lnTo>
                  <a:pt x="1070" y="678"/>
                </a:lnTo>
                <a:lnTo>
                  <a:pt x="1076" y="680"/>
                </a:lnTo>
                <a:lnTo>
                  <a:pt x="1112" y="708"/>
                </a:lnTo>
                <a:lnTo>
                  <a:pt x="1122" y="712"/>
                </a:lnTo>
                <a:lnTo>
                  <a:pt x="1124" y="714"/>
                </a:lnTo>
                <a:lnTo>
                  <a:pt x="1136" y="720"/>
                </a:lnTo>
                <a:lnTo>
                  <a:pt x="1138" y="720"/>
                </a:lnTo>
                <a:lnTo>
                  <a:pt x="1138" y="718"/>
                </a:lnTo>
                <a:lnTo>
                  <a:pt x="1138" y="716"/>
                </a:lnTo>
                <a:lnTo>
                  <a:pt x="1138" y="716"/>
                </a:lnTo>
                <a:lnTo>
                  <a:pt x="1138" y="716"/>
                </a:lnTo>
                <a:lnTo>
                  <a:pt x="1144" y="692"/>
                </a:lnTo>
                <a:lnTo>
                  <a:pt x="1144" y="692"/>
                </a:lnTo>
                <a:lnTo>
                  <a:pt x="1142" y="682"/>
                </a:lnTo>
                <a:lnTo>
                  <a:pt x="1144" y="674"/>
                </a:lnTo>
                <a:lnTo>
                  <a:pt x="1144" y="674"/>
                </a:lnTo>
                <a:lnTo>
                  <a:pt x="1148" y="668"/>
                </a:lnTo>
                <a:lnTo>
                  <a:pt x="1156" y="666"/>
                </a:lnTo>
                <a:lnTo>
                  <a:pt x="1156" y="666"/>
                </a:lnTo>
                <a:lnTo>
                  <a:pt x="1164" y="666"/>
                </a:lnTo>
                <a:lnTo>
                  <a:pt x="1172" y="672"/>
                </a:lnTo>
                <a:lnTo>
                  <a:pt x="1182" y="682"/>
                </a:lnTo>
                <a:lnTo>
                  <a:pt x="1190" y="696"/>
                </a:lnTo>
                <a:lnTo>
                  <a:pt x="1192" y="696"/>
                </a:lnTo>
                <a:lnTo>
                  <a:pt x="1192" y="696"/>
                </a:lnTo>
                <a:lnTo>
                  <a:pt x="1212" y="688"/>
                </a:lnTo>
                <a:lnTo>
                  <a:pt x="1212" y="688"/>
                </a:lnTo>
                <a:lnTo>
                  <a:pt x="1214" y="686"/>
                </a:lnTo>
                <a:lnTo>
                  <a:pt x="1216" y="684"/>
                </a:lnTo>
                <a:lnTo>
                  <a:pt x="1218" y="680"/>
                </a:lnTo>
                <a:lnTo>
                  <a:pt x="1214" y="664"/>
                </a:lnTo>
                <a:lnTo>
                  <a:pt x="1214" y="664"/>
                </a:lnTo>
                <a:lnTo>
                  <a:pt x="1214" y="664"/>
                </a:lnTo>
                <a:lnTo>
                  <a:pt x="1214" y="660"/>
                </a:lnTo>
                <a:lnTo>
                  <a:pt x="1214" y="656"/>
                </a:lnTo>
                <a:lnTo>
                  <a:pt x="1216" y="652"/>
                </a:lnTo>
                <a:lnTo>
                  <a:pt x="1220" y="650"/>
                </a:lnTo>
                <a:lnTo>
                  <a:pt x="1228" y="644"/>
                </a:lnTo>
                <a:lnTo>
                  <a:pt x="1244" y="624"/>
                </a:lnTo>
                <a:lnTo>
                  <a:pt x="1256" y="598"/>
                </a:lnTo>
                <a:lnTo>
                  <a:pt x="1256" y="598"/>
                </a:lnTo>
                <a:lnTo>
                  <a:pt x="1250" y="586"/>
                </a:lnTo>
                <a:lnTo>
                  <a:pt x="1246" y="576"/>
                </a:lnTo>
                <a:lnTo>
                  <a:pt x="1246" y="568"/>
                </a:lnTo>
                <a:lnTo>
                  <a:pt x="1246" y="562"/>
                </a:lnTo>
                <a:lnTo>
                  <a:pt x="1248" y="540"/>
                </a:lnTo>
                <a:lnTo>
                  <a:pt x="1248" y="540"/>
                </a:lnTo>
                <a:lnTo>
                  <a:pt x="1244" y="528"/>
                </a:lnTo>
                <a:lnTo>
                  <a:pt x="1242" y="518"/>
                </a:lnTo>
                <a:lnTo>
                  <a:pt x="1242" y="518"/>
                </a:lnTo>
                <a:lnTo>
                  <a:pt x="1240" y="510"/>
                </a:lnTo>
                <a:lnTo>
                  <a:pt x="1232" y="498"/>
                </a:lnTo>
                <a:lnTo>
                  <a:pt x="1232" y="498"/>
                </a:lnTo>
                <a:lnTo>
                  <a:pt x="1232" y="496"/>
                </a:lnTo>
                <a:lnTo>
                  <a:pt x="1228" y="468"/>
                </a:lnTo>
                <a:lnTo>
                  <a:pt x="1228" y="468"/>
                </a:lnTo>
                <a:lnTo>
                  <a:pt x="1228" y="458"/>
                </a:lnTo>
                <a:lnTo>
                  <a:pt x="1228" y="448"/>
                </a:lnTo>
                <a:lnTo>
                  <a:pt x="1228" y="448"/>
                </a:lnTo>
                <a:lnTo>
                  <a:pt x="1220" y="440"/>
                </a:lnTo>
                <a:lnTo>
                  <a:pt x="1214" y="432"/>
                </a:lnTo>
                <a:lnTo>
                  <a:pt x="1202" y="416"/>
                </a:lnTo>
                <a:lnTo>
                  <a:pt x="1200" y="414"/>
                </a:lnTo>
                <a:lnTo>
                  <a:pt x="1200" y="412"/>
                </a:lnTo>
                <a:lnTo>
                  <a:pt x="1200" y="412"/>
                </a:lnTo>
                <a:lnTo>
                  <a:pt x="1196" y="392"/>
                </a:lnTo>
                <a:lnTo>
                  <a:pt x="1184" y="382"/>
                </a:lnTo>
                <a:lnTo>
                  <a:pt x="1184" y="384"/>
                </a:lnTo>
                <a:lnTo>
                  <a:pt x="1162" y="364"/>
                </a:lnTo>
                <a:lnTo>
                  <a:pt x="1162" y="366"/>
                </a:lnTo>
                <a:lnTo>
                  <a:pt x="1164" y="392"/>
                </a:lnTo>
                <a:lnTo>
                  <a:pt x="1164" y="392"/>
                </a:lnTo>
                <a:lnTo>
                  <a:pt x="1164" y="394"/>
                </a:lnTo>
                <a:lnTo>
                  <a:pt x="1152" y="400"/>
                </a:lnTo>
                <a:lnTo>
                  <a:pt x="1152" y="416"/>
                </a:lnTo>
                <a:lnTo>
                  <a:pt x="1152" y="418"/>
                </a:lnTo>
                <a:lnTo>
                  <a:pt x="1124" y="428"/>
                </a:lnTo>
                <a:lnTo>
                  <a:pt x="1114" y="406"/>
                </a:lnTo>
                <a:lnTo>
                  <a:pt x="1108" y="404"/>
                </a:lnTo>
                <a:lnTo>
                  <a:pt x="1100" y="414"/>
                </a:lnTo>
                <a:lnTo>
                  <a:pt x="1094" y="430"/>
                </a:lnTo>
                <a:lnTo>
                  <a:pt x="1074" y="436"/>
                </a:lnTo>
                <a:lnTo>
                  <a:pt x="1062" y="428"/>
                </a:lnTo>
                <a:lnTo>
                  <a:pt x="1046" y="422"/>
                </a:lnTo>
                <a:lnTo>
                  <a:pt x="1042" y="400"/>
                </a:lnTo>
                <a:lnTo>
                  <a:pt x="1036" y="386"/>
                </a:lnTo>
                <a:lnTo>
                  <a:pt x="1026" y="382"/>
                </a:lnTo>
                <a:lnTo>
                  <a:pt x="1024" y="380"/>
                </a:lnTo>
                <a:lnTo>
                  <a:pt x="1018" y="372"/>
                </a:lnTo>
                <a:lnTo>
                  <a:pt x="1018" y="372"/>
                </a:lnTo>
                <a:lnTo>
                  <a:pt x="1010" y="360"/>
                </a:lnTo>
                <a:lnTo>
                  <a:pt x="1000" y="344"/>
                </a:lnTo>
                <a:lnTo>
                  <a:pt x="990" y="344"/>
                </a:lnTo>
                <a:lnTo>
                  <a:pt x="974" y="350"/>
                </a:lnTo>
                <a:lnTo>
                  <a:pt x="972" y="352"/>
                </a:lnTo>
                <a:lnTo>
                  <a:pt x="932" y="348"/>
                </a:lnTo>
                <a:lnTo>
                  <a:pt x="900" y="342"/>
                </a:lnTo>
                <a:lnTo>
                  <a:pt x="900" y="342"/>
                </a:lnTo>
                <a:lnTo>
                  <a:pt x="884" y="332"/>
                </a:lnTo>
                <a:lnTo>
                  <a:pt x="860" y="324"/>
                </a:lnTo>
                <a:lnTo>
                  <a:pt x="860" y="324"/>
                </a:lnTo>
                <a:lnTo>
                  <a:pt x="838" y="318"/>
                </a:lnTo>
                <a:lnTo>
                  <a:pt x="832" y="314"/>
                </a:lnTo>
                <a:lnTo>
                  <a:pt x="828" y="312"/>
                </a:lnTo>
                <a:lnTo>
                  <a:pt x="824" y="308"/>
                </a:lnTo>
                <a:lnTo>
                  <a:pt x="820" y="308"/>
                </a:lnTo>
                <a:lnTo>
                  <a:pt x="804" y="300"/>
                </a:lnTo>
                <a:lnTo>
                  <a:pt x="804" y="298"/>
                </a:lnTo>
                <a:lnTo>
                  <a:pt x="804" y="298"/>
                </a:lnTo>
                <a:lnTo>
                  <a:pt x="796" y="290"/>
                </a:lnTo>
                <a:lnTo>
                  <a:pt x="794" y="282"/>
                </a:lnTo>
                <a:lnTo>
                  <a:pt x="788" y="272"/>
                </a:lnTo>
                <a:lnTo>
                  <a:pt x="776" y="268"/>
                </a:lnTo>
                <a:lnTo>
                  <a:pt x="772" y="270"/>
                </a:lnTo>
                <a:lnTo>
                  <a:pt x="768" y="274"/>
                </a:lnTo>
                <a:lnTo>
                  <a:pt x="766" y="276"/>
                </a:lnTo>
                <a:lnTo>
                  <a:pt x="766" y="276"/>
                </a:lnTo>
                <a:lnTo>
                  <a:pt x="760" y="280"/>
                </a:lnTo>
                <a:lnTo>
                  <a:pt x="756" y="280"/>
                </a:lnTo>
                <a:lnTo>
                  <a:pt x="756" y="280"/>
                </a:lnTo>
                <a:lnTo>
                  <a:pt x="750" y="282"/>
                </a:lnTo>
                <a:lnTo>
                  <a:pt x="746" y="280"/>
                </a:lnTo>
                <a:lnTo>
                  <a:pt x="740" y="276"/>
                </a:lnTo>
                <a:lnTo>
                  <a:pt x="736" y="272"/>
                </a:lnTo>
                <a:lnTo>
                  <a:pt x="720" y="256"/>
                </a:lnTo>
                <a:lnTo>
                  <a:pt x="720" y="256"/>
                </a:lnTo>
                <a:lnTo>
                  <a:pt x="714" y="246"/>
                </a:lnTo>
                <a:lnTo>
                  <a:pt x="708" y="238"/>
                </a:lnTo>
                <a:lnTo>
                  <a:pt x="704" y="232"/>
                </a:lnTo>
                <a:lnTo>
                  <a:pt x="704" y="232"/>
                </a:lnTo>
                <a:lnTo>
                  <a:pt x="698" y="224"/>
                </a:lnTo>
                <a:lnTo>
                  <a:pt x="692" y="216"/>
                </a:lnTo>
                <a:lnTo>
                  <a:pt x="692" y="216"/>
                </a:lnTo>
                <a:lnTo>
                  <a:pt x="690" y="206"/>
                </a:lnTo>
                <a:lnTo>
                  <a:pt x="692" y="196"/>
                </a:lnTo>
                <a:lnTo>
                  <a:pt x="692" y="196"/>
                </a:lnTo>
                <a:lnTo>
                  <a:pt x="692" y="196"/>
                </a:lnTo>
                <a:lnTo>
                  <a:pt x="702" y="178"/>
                </a:lnTo>
                <a:lnTo>
                  <a:pt x="708" y="160"/>
                </a:lnTo>
                <a:lnTo>
                  <a:pt x="710" y="148"/>
                </a:lnTo>
                <a:lnTo>
                  <a:pt x="706" y="128"/>
                </a:lnTo>
                <a:lnTo>
                  <a:pt x="694" y="118"/>
                </a:lnTo>
                <a:lnTo>
                  <a:pt x="696" y="104"/>
                </a:lnTo>
                <a:lnTo>
                  <a:pt x="696" y="104"/>
                </a:lnTo>
                <a:lnTo>
                  <a:pt x="698" y="96"/>
                </a:lnTo>
                <a:lnTo>
                  <a:pt x="700" y="90"/>
                </a:lnTo>
                <a:lnTo>
                  <a:pt x="704" y="86"/>
                </a:lnTo>
                <a:lnTo>
                  <a:pt x="708" y="84"/>
                </a:lnTo>
                <a:lnTo>
                  <a:pt x="708" y="84"/>
                </a:lnTo>
                <a:lnTo>
                  <a:pt x="712" y="84"/>
                </a:lnTo>
                <a:lnTo>
                  <a:pt x="712" y="80"/>
                </a:lnTo>
                <a:lnTo>
                  <a:pt x="712" y="78"/>
                </a:lnTo>
                <a:lnTo>
                  <a:pt x="712" y="62"/>
                </a:lnTo>
                <a:lnTo>
                  <a:pt x="712" y="62"/>
                </a:lnTo>
                <a:lnTo>
                  <a:pt x="712" y="62"/>
                </a:lnTo>
                <a:lnTo>
                  <a:pt x="712" y="44"/>
                </a:lnTo>
                <a:lnTo>
                  <a:pt x="712" y="44"/>
                </a:lnTo>
                <a:lnTo>
                  <a:pt x="710" y="42"/>
                </a:lnTo>
                <a:lnTo>
                  <a:pt x="710" y="42"/>
                </a:lnTo>
                <a:lnTo>
                  <a:pt x="710" y="42"/>
                </a:lnTo>
                <a:lnTo>
                  <a:pt x="708" y="40"/>
                </a:lnTo>
                <a:lnTo>
                  <a:pt x="708" y="40"/>
                </a:lnTo>
                <a:lnTo>
                  <a:pt x="706" y="40"/>
                </a:lnTo>
                <a:lnTo>
                  <a:pt x="692" y="30"/>
                </a:lnTo>
                <a:lnTo>
                  <a:pt x="692" y="30"/>
                </a:lnTo>
                <a:lnTo>
                  <a:pt x="692" y="30"/>
                </a:lnTo>
                <a:lnTo>
                  <a:pt x="680" y="20"/>
                </a:lnTo>
                <a:lnTo>
                  <a:pt x="642" y="14"/>
                </a:lnTo>
                <a:lnTo>
                  <a:pt x="642" y="14"/>
                </a:lnTo>
                <a:lnTo>
                  <a:pt x="630" y="4"/>
                </a:lnTo>
                <a:lnTo>
                  <a:pt x="608" y="4"/>
                </a:lnTo>
                <a:lnTo>
                  <a:pt x="608" y="4"/>
                </a:lnTo>
                <a:lnTo>
                  <a:pt x="602" y="6"/>
                </a:lnTo>
                <a:lnTo>
                  <a:pt x="596" y="10"/>
                </a:lnTo>
                <a:lnTo>
                  <a:pt x="594" y="10"/>
                </a:lnTo>
                <a:lnTo>
                  <a:pt x="576" y="16"/>
                </a:lnTo>
                <a:lnTo>
                  <a:pt x="532" y="16"/>
                </a:lnTo>
                <a:lnTo>
                  <a:pt x="532" y="16"/>
                </a:lnTo>
                <a:lnTo>
                  <a:pt x="524" y="20"/>
                </a:lnTo>
                <a:lnTo>
                  <a:pt x="518" y="24"/>
                </a:lnTo>
                <a:lnTo>
                  <a:pt x="518" y="24"/>
                </a:lnTo>
                <a:lnTo>
                  <a:pt x="508" y="28"/>
                </a:lnTo>
                <a:lnTo>
                  <a:pt x="492" y="34"/>
                </a:lnTo>
                <a:lnTo>
                  <a:pt x="472" y="40"/>
                </a:lnTo>
                <a:lnTo>
                  <a:pt x="472" y="40"/>
                </a:lnTo>
                <a:lnTo>
                  <a:pt x="470" y="40"/>
                </a:lnTo>
                <a:lnTo>
                  <a:pt x="440" y="36"/>
                </a:lnTo>
                <a:lnTo>
                  <a:pt x="438" y="36"/>
                </a:lnTo>
                <a:lnTo>
                  <a:pt x="438" y="36"/>
                </a:lnTo>
                <a:lnTo>
                  <a:pt x="438" y="36"/>
                </a:lnTo>
                <a:lnTo>
                  <a:pt x="428" y="36"/>
                </a:lnTo>
                <a:lnTo>
                  <a:pt x="410" y="40"/>
                </a:lnTo>
                <a:lnTo>
                  <a:pt x="374" y="44"/>
                </a:lnTo>
                <a:lnTo>
                  <a:pt x="374" y="44"/>
                </a:lnTo>
                <a:lnTo>
                  <a:pt x="372" y="44"/>
                </a:lnTo>
                <a:lnTo>
                  <a:pt x="356" y="36"/>
                </a:lnTo>
                <a:lnTo>
                  <a:pt x="340" y="36"/>
                </a:lnTo>
                <a:lnTo>
                  <a:pt x="340" y="36"/>
                </a:lnTo>
                <a:lnTo>
                  <a:pt x="330" y="32"/>
                </a:lnTo>
                <a:lnTo>
                  <a:pt x="320" y="20"/>
                </a:lnTo>
                <a:lnTo>
                  <a:pt x="318" y="20"/>
                </a:lnTo>
                <a:lnTo>
                  <a:pt x="318" y="20"/>
                </a:lnTo>
                <a:lnTo>
                  <a:pt x="316" y="12"/>
                </a:lnTo>
                <a:lnTo>
                  <a:pt x="314" y="8"/>
                </a:lnTo>
                <a:lnTo>
                  <a:pt x="310" y="4"/>
                </a:lnTo>
                <a:lnTo>
                  <a:pt x="302" y="0"/>
                </a:lnTo>
                <a:lnTo>
                  <a:pt x="296" y="8"/>
                </a:lnTo>
                <a:lnTo>
                  <a:pt x="296" y="8"/>
                </a:lnTo>
                <a:lnTo>
                  <a:pt x="270" y="20"/>
                </a:lnTo>
                <a:lnTo>
                  <a:pt x="268" y="20"/>
                </a:lnTo>
                <a:lnTo>
                  <a:pt x="268" y="20"/>
                </a:lnTo>
                <a:lnTo>
                  <a:pt x="236" y="22"/>
                </a:lnTo>
                <a:lnTo>
                  <a:pt x="236" y="22"/>
                </a:lnTo>
                <a:lnTo>
                  <a:pt x="226" y="20"/>
                </a:lnTo>
                <a:lnTo>
                  <a:pt x="210" y="16"/>
                </a:lnTo>
                <a:lnTo>
                  <a:pt x="184" y="12"/>
                </a:lnTo>
                <a:lnTo>
                  <a:pt x="182" y="12"/>
                </a:lnTo>
                <a:lnTo>
                  <a:pt x="182" y="12"/>
                </a:lnTo>
                <a:lnTo>
                  <a:pt x="166" y="4"/>
                </a:lnTo>
                <a:lnTo>
                  <a:pt x="152" y="4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MH_Other_9">
            <a:extLst>
              <a:ext uri="{FF2B5EF4-FFF2-40B4-BE49-F238E27FC236}">
                <a16:creationId xmlns:a16="http://schemas.microsoft.com/office/drawing/2014/main" id="{DEC669B0-4AF9-4279-8165-01B6B088512B}"/>
              </a:ext>
            </a:extLst>
          </p:cNvPr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6000751" y="5146676"/>
            <a:ext cx="771525" cy="803275"/>
          </a:xfrm>
          <a:custGeom>
            <a:avLst/>
            <a:gdLst>
              <a:gd name="T0" fmla="*/ 20 w 568"/>
              <a:gd name="T1" fmla="*/ 364 h 592"/>
              <a:gd name="T2" fmla="*/ 74 w 568"/>
              <a:gd name="T3" fmla="*/ 378 h 592"/>
              <a:gd name="T4" fmla="*/ 136 w 568"/>
              <a:gd name="T5" fmla="*/ 442 h 592"/>
              <a:gd name="T6" fmla="*/ 110 w 568"/>
              <a:gd name="T7" fmla="*/ 506 h 592"/>
              <a:gd name="T8" fmla="*/ 144 w 568"/>
              <a:gd name="T9" fmla="*/ 520 h 592"/>
              <a:gd name="T10" fmla="*/ 236 w 568"/>
              <a:gd name="T11" fmla="*/ 562 h 592"/>
              <a:gd name="T12" fmla="*/ 252 w 568"/>
              <a:gd name="T13" fmla="*/ 586 h 592"/>
              <a:gd name="T14" fmla="*/ 262 w 568"/>
              <a:gd name="T15" fmla="*/ 522 h 592"/>
              <a:gd name="T16" fmla="*/ 320 w 568"/>
              <a:gd name="T17" fmla="*/ 470 h 592"/>
              <a:gd name="T18" fmla="*/ 362 w 568"/>
              <a:gd name="T19" fmla="*/ 490 h 592"/>
              <a:gd name="T20" fmla="*/ 438 w 568"/>
              <a:gd name="T21" fmla="*/ 466 h 592"/>
              <a:gd name="T22" fmla="*/ 528 w 568"/>
              <a:gd name="T23" fmla="*/ 426 h 592"/>
              <a:gd name="T24" fmla="*/ 540 w 568"/>
              <a:gd name="T25" fmla="*/ 432 h 592"/>
              <a:gd name="T26" fmla="*/ 566 w 568"/>
              <a:gd name="T27" fmla="*/ 386 h 592"/>
              <a:gd name="T28" fmla="*/ 534 w 568"/>
              <a:gd name="T29" fmla="*/ 392 h 592"/>
              <a:gd name="T30" fmla="*/ 504 w 568"/>
              <a:gd name="T31" fmla="*/ 360 h 592"/>
              <a:gd name="T32" fmla="*/ 468 w 568"/>
              <a:gd name="T33" fmla="*/ 364 h 592"/>
              <a:gd name="T34" fmla="*/ 468 w 568"/>
              <a:gd name="T35" fmla="*/ 310 h 592"/>
              <a:gd name="T36" fmla="*/ 452 w 568"/>
              <a:gd name="T37" fmla="*/ 272 h 592"/>
              <a:gd name="T38" fmla="*/ 440 w 568"/>
              <a:gd name="T39" fmla="*/ 190 h 592"/>
              <a:gd name="T40" fmla="*/ 400 w 568"/>
              <a:gd name="T41" fmla="*/ 168 h 592"/>
              <a:gd name="T42" fmla="*/ 412 w 568"/>
              <a:gd name="T43" fmla="*/ 132 h 592"/>
              <a:gd name="T44" fmla="*/ 472 w 568"/>
              <a:gd name="T45" fmla="*/ 126 h 592"/>
              <a:gd name="T46" fmla="*/ 512 w 568"/>
              <a:gd name="T47" fmla="*/ 112 h 592"/>
              <a:gd name="T48" fmla="*/ 478 w 568"/>
              <a:gd name="T49" fmla="*/ 100 h 592"/>
              <a:gd name="T50" fmla="*/ 454 w 568"/>
              <a:gd name="T51" fmla="*/ 90 h 592"/>
              <a:gd name="T52" fmla="*/ 454 w 568"/>
              <a:gd name="T53" fmla="*/ 66 h 592"/>
              <a:gd name="T54" fmla="*/ 404 w 568"/>
              <a:gd name="T55" fmla="*/ 82 h 592"/>
              <a:gd name="T56" fmla="*/ 386 w 568"/>
              <a:gd name="T57" fmla="*/ 124 h 592"/>
              <a:gd name="T58" fmla="*/ 364 w 568"/>
              <a:gd name="T59" fmla="*/ 170 h 592"/>
              <a:gd name="T60" fmla="*/ 356 w 568"/>
              <a:gd name="T61" fmla="*/ 208 h 592"/>
              <a:gd name="T62" fmla="*/ 346 w 568"/>
              <a:gd name="T63" fmla="*/ 214 h 592"/>
              <a:gd name="T64" fmla="*/ 316 w 568"/>
              <a:gd name="T65" fmla="*/ 214 h 592"/>
              <a:gd name="T66" fmla="*/ 288 w 568"/>
              <a:gd name="T67" fmla="*/ 240 h 592"/>
              <a:gd name="T68" fmla="*/ 276 w 568"/>
              <a:gd name="T69" fmla="*/ 224 h 592"/>
              <a:gd name="T70" fmla="*/ 264 w 568"/>
              <a:gd name="T71" fmla="*/ 222 h 592"/>
              <a:gd name="T72" fmla="*/ 252 w 568"/>
              <a:gd name="T73" fmla="*/ 176 h 592"/>
              <a:gd name="T74" fmla="*/ 220 w 568"/>
              <a:gd name="T75" fmla="*/ 116 h 592"/>
              <a:gd name="T76" fmla="*/ 212 w 568"/>
              <a:gd name="T77" fmla="*/ 92 h 592"/>
              <a:gd name="T78" fmla="*/ 188 w 568"/>
              <a:gd name="T79" fmla="*/ 96 h 592"/>
              <a:gd name="T80" fmla="*/ 172 w 568"/>
              <a:gd name="T81" fmla="*/ 70 h 592"/>
              <a:gd name="T82" fmla="*/ 156 w 568"/>
              <a:gd name="T83" fmla="*/ 50 h 592"/>
              <a:gd name="T84" fmla="*/ 142 w 568"/>
              <a:gd name="T85" fmla="*/ 78 h 592"/>
              <a:gd name="T86" fmla="*/ 124 w 568"/>
              <a:gd name="T87" fmla="*/ 84 h 592"/>
              <a:gd name="T88" fmla="*/ 116 w 568"/>
              <a:gd name="T89" fmla="*/ 62 h 592"/>
              <a:gd name="T90" fmla="*/ 104 w 568"/>
              <a:gd name="T91" fmla="*/ 6 h 592"/>
              <a:gd name="T92" fmla="*/ 82 w 568"/>
              <a:gd name="T93" fmla="*/ 36 h 592"/>
              <a:gd name="T94" fmla="*/ 72 w 568"/>
              <a:gd name="T95" fmla="*/ 60 h 592"/>
              <a:gd name="T96" fmla="*/ 54 w 568"/>
              <a:gd name="T97" fmla="*/ 104 h 592"/>
              <a:gd name="T98" fmla="*/ 72 w 568"/>
              <a:gd name="T99" fmla="*/ 106 h 592"/>
              <a:gd name="T100" fmla="*/ 92 w 568"/>
              <a:gd name="T101" fmla="*/ 140 h 592"/>
              <a:gd name="T102" fmla="*/ 68 w 568"/>
              <a:gd name="T103" fmla="*/ 254 h 592"/>
              <a:gd name="T104" fmla="*/ 22 w 568"/>
              <a:gd name="T105" fmla="*/ 298 h 592"/>
              <a:gd name="T106" fmla="*/ 4 w 568"/>
              <a:gd name="T107" fmla="*/ 326 h 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68" h="592">
                <a:moveTo>
                  <a:pt x="4" y="364"/>
                </a:moveTo>
                <a:lnTo>
                  <a:pt x="0" y="374"/>
                </a:lnTo>
                <a:lnTo>
                  <a:pt x="0" y="374"/>
                </a:lnTo>
                <a:lnTo>
                  <a:pt x="10" y="372"/>
                </a:lnTo>
                <a:lnTo>
                  <a:pt x="18" y="366"/>
                </a:lnTo>
                <a:lnTo>
                  <a:pt x="20" y="364"/>
                </a:lnTo>
                <a:lnTo>
                  <a:pt x="20" y="364"/>
                </a:lnTo>
                <a:lnTo>
                  <a:pt x="52" y="360"/>
                </a:lnTo>
                <a:lnTo>
                  <a:pt x="74" y="350"/>
                </a:lnTo>
                <a:lnTo>
                  <a:pt x="82" y="362"/>
                </a:lnTo>
                <a:lnTo>
                  <a:pt x="84" y="362"/>
                </a:lnTo>
                <a:lnTo>
                  <a:pt x="74" y="378"/>
                </a:lnTo>
                <a:lnTo>
                  <a:pt x="84" y="388"/>
                </a:lnTo>
                <a:lnTo>
                  <a:pt x="84" y="390"/>
                </a:lnTo>
                <a:lnTo>
                  <a:pt x="84" y="392"/>
                </a:lnTo>
                <a:lnTo>
                  <a:pt x="76" y="426"/>
                </a:lnTo>
                <a:lnTo>
                  <a:pt x="98" y="440"/>
                </a:lnTo>
                <a:lnTo>
                  <a:pt x="136" y="442"/>
                </a:lnTo>
                <a:lnTo>
                  <a:pt x="130" y="450"/>
                </a:lnTo>
                <a:lnTo>
                  <a:pt x="130" y="450"/>
                </a:lnTo>
                <a:lnTo>
                  <a:pt x="104" y="486"/>
                </a:lnTo>
                <a:lnTo>
                  <a:pt x="98" y="496"/>
                </a:lnTo>
                <a:lnTo>
                  <a:pt x="96" y="502"/>
                </a:lnTo>
                <a:lnTo>
                  <a:pt x="110" y="506"/>
                </a:lnTo>
                <a:lnTo>
                  <a:pt x="110" y="506"/>
                </a:lnTo>
                <a:lnTo>
                  <a:pt x="122" y="508"/>
                </a:lnTo>
                <a:lnTo>
                  <a:pt x="132" y="510"/>
                </a:lnTo>
                <a:lnTo>
                  <a:pt x="140" y="516"/>
                </a:lnTo>
                <a:lnTo>
                  <a:pt x="144" y="520"/>
                </a:lnTo>
                <a:lnTo>
                  <a:pt x="144" y="520"/>
                </a:lnTo>
                <a:lnTo>
                  <a:pt x="152" y="534"/>
                </a:lnTo>
                <a:lnTo>
                  <a:pt x="158" y="550"/>
                </a:lnTo>
                <a:lnTo>
                  <a:pt x="180" y="562"/>
                </a:lnTo>
                <a:lnTo>
                  <a:pt x="192" y="564"/>
                </a:lnTo>
                <a:lnTo>
                  <a:pt x="220" y="540"/>
                </a:lnTo>
                <a:lnTo>
                  <a:pt x="236" y="562"/>
                </a:lnTo>
                <a:lnTo>
                  <a:pt x="236" y="564"/>
                </a:lnTo>
                <a:lnTo>
                  <a:pt x="236" y="564"/>
                </a:lnTo>
                <a:lnTo>
                  <a:pt x="236" y="564"/>
                </a:lnTo>
                <a:lnTo>
                  <a:pt x="240" y="584"/>
                </a:lnTo>
                <a:lnTo>
                  <a:pt x="252" y="586"/>
                </a:lnTo>
                <a:lnTo>
                  <a:pt x="252" y="586"/>
                </a:lnTo>
                <a:lnTo>
                  <a:pt x="272" y="592"/>
                </a:lnTo>
                <a:lnTo>
                  <a:pt x="276" y="592"/>
                </a:lnTo>
                <a:lnTo>
                  <a:pt x="276" y="590"/>
                </a:lnTo>
                <a:lnTo>
                  <a:pt x="272" y="570"/>
                </a:lnTo>
                <a:lnTo>
                  <a:pt x="272" y="568"/>
                </a:lnTo>
                <a:lnTo>
                  <a:pt x="262" y="522"/>
                </a:lnTo>
                <a:lnTo>
                  <a:pt x="262" y="520"/>
                </a:lnTo>
                <a:lnTo>
                  <a:pt x="268" y="488"/>
                </a:lnTo>
                <a:lnTo>
                  <a:pt x="270" y="488"/>
                </a:lnTo>
                <a:lnTo>
                  <a:pt x="272" y="488"/>
                </a:lnTo>
                <a:lnTo>
                  <a:pt x="294" y="490"/>
                </a:lnTo>
                <a:lnTo>
                  <a:pt x="320" y="470"/>
                </a:lnTo>
                <a:lnTo>
                  <a:pt x="324" y="472"/>
                </a:lnTo>
                <a:lnTo>
                  <a:pt x="324" y="472"/>
                </a:lnTo>
                <a:lnTo>
                  <a:pt x="342" y="486"/>
                </a:lnTo>
                <a:lnTo>
                  <a:pt x="352" y="498"/>
                </a:lnTo>
                <a:lnTo>
                  <a:pt x="352" y="498"/>
                </a:lnTo>
                <a:lnTo>
                  <a:pt x="362" y="490"/>
                </a:lnTo>
                <a:lnTo>
                  <a:pt x="378" y="474"/>
                </a:lnTo>
                <a:lnTo>
                  <a:pt x="378" y="472"/>
                </a:lnTo>
                <a:lnTo>
                  <a:pt x="380" y="472"/>
                </a:lnTo>
                <a:lnTo>
                  <a:pt x="420" y="482"/>
                </a:lnTo>
                <a:lnTo>
                  <a:pt x="438" y="468"/>
                </a:lnTo>
                <a:lnTo>
                  <a:pt x="438" y="466"/>
                </a:lnTo>
                <a:lnTo>
                  <a:pt x="440" y="466"/>
                </a:lnTo>
                <a:lnTo>
                  <a:pt x="440" y="466"/>
                </a:lnTo>
                <a:lnTo>
                  <a:pt x="440" y="466"/>
                </a:lnTo>
                <a:lnTo>
                  <a:pt x="458" y="470"/>
                </a:lnTo>
                <a:lnTo>
                  <a:pt x="512" y="422"/>
                </a:lnTo>
                <a:lnTo>
                  <a:pt x="528" y="426"/>
                </a:lnTo>
                <a:lnTo>
                  <a:pt x="528" y="426"/>
                </a:lnTo>
                <a:lnTo>
                  <a:pt x="530" y="428"/>
                </a:lnTo>
                <a:lnTo>
                  <a:pt x="530" y="428"/>
                </a:lnTo>
                <a:lnTo>
                  <a:pt x="532" y="428"/>
                </a:lnTo>
                <a:lnTo>
                  <a:pt x="536" y="436"/>
                </a:lnTo>
                <a:lnTo>
                  <a:pt x="540" y="432"/>
                </a:lnTo>
                <a:lnTo>
                  <a:pt x="540" y="432"/>
                </a:lnTo>
                <a:lnTo>
                  <a:pt x="540" y="430"/>
                </a:lnTo>
                <a:lnTo>
                  <a:pt x="540" y="430"/>
                </a:lnTo>
                <a:lnTo>
                  <a:pt x="556" y="422"/>
                </a:lnTo>
                <a:lnTo>
                  <a:pt x="568" y="410"/>
                </a:lnTo>
                <a:lnTo>
                  <a:pt x="566" y="386"/>
                </a:lnTo>
                <a:lnTo>
                  <a:pt x="564" y="382"/>
                </a:lnTo>
                <a:lnTo>
                  <a:pt x="548" y="388"/>
                </a:lnTo>
                <a:lnTo>
                  <a:pt x="548" y="388"/>
                </a:lnTo>
                <a:lnTo>
                  <a:pt x="548" y="388"/>
                </a:lnTo>
                <a:lnTo>
                  <a:pt x="542" y="392"/>
                </a:lnTo>
                <a:lnTo>
                  <a:pt x="534" y="392"/>
                </a:lnTo>
                <a:lnTo>
                  <a:pt x="516" y="392"/>
                </a:lnTo>
                <a:lnTo>
                  <a:pt x="516" y="392"/>
                </a:lnTo>
                <a:lnTo>
                  <a:pt x="510" y="390"/>
                </a:lnTo>
                <a:lnTo>
                  <a:pt x="504" y="386"/>
                </a:lnTo>
                <a:lnTo>
                  <a:pt x="504" y="360"/>
                </a:lnTo>
                <a:lnTo>
                  <a:pt x="504" y="360"/>
                </a:lnTo>
                <a:lnTo>
                  <a:pt x="496" y="358"/>
                </a:lnTo>
                <a:lnTo>
                  <a:pt x="492" y="356"/>
                </a:lnTo>
                <a:lnTo>
                  <a:pt x="488" y="358"/>
                </a:lnTo>
                <a:lnTo>
                  <a:pt x="484" y="360"/>
                </a:lnTo>
                <a:lnTo>
                  <a:pt x="472" y="364"/>
                </a:lnTo>
                <a:lnTo>
                  <a:pt x="468" y="364"/>
                </a:lnTo>
                <a:lnTo>
                  <a:pt x="468" y="362"/>
                </a:lnTo>
                <a:lnTo>
                  <a:pt x="462" y="350"/>
                </a:lnTo>
                <a:lnTo>
                  <a:pt x="460" y="340"/>
                </a:lnTo>
                <a:lnTo>
                  <a:pt x="460" y="340"/>
                </a:lnTo>
                <a:lnTo>
                  <a:pt x="468" y="310"/>
                </a:lnTo>
                <a:lnTo>
                  <a:pt x="468" y="310"/>
                </a:lnTo>
                <a:lnTo>
                  <a:pt x="468" y="310"/>
                </a:lnTo>
                <a:lnTo>
                  <a:pt x="468" y="308"/>
                </a:lnTo>
                <a:lnTo>
                  <a:pt x="476" y="294"/>
                </a:lnTo>
                <a:lnTo>
                  <a:pt x="452" y="274"/>
                </a:lnTo>
                <a:lnTo>
                  <a:pt x="452" y="272"/>
                </a:lnTo>
                <a:lnTo>
                  <a:pt x="452" y="272"/>
                </a:lnTo>
                <a:lnTo>
                  <a:pt x="452" y="248"/>
                </a:lnTo>
                <a:lnTo>
                  <a:pt x="452" y="248"/>
                </a:lnTo>
                <a:lnTo>
                  <a:pt x="464" y="212"/>
                </a:lnTo>
                <a:lnTo>
                  <a:pt x="456" y="192"/>
                </a:lnTo>
                <a:lnTo>
                  <a:pt x="450" y="190"/>
                </a:lnTo>
                <a:lnTo>
                  <a:pt x="440" y="190"/>
                </a:lnTo>
                <a:lnTo>
                  <a:pt x="432" y="204"/>
                </a:lnTo>
                <a:lnTo>
                  <a:pt x="420" y="196"/>
                </a:lnTo>
                <a:lnTo>
                  <a:pt x="410" y="190"/>
                </a:lnTo>
                <a:lnTo>
                  <a:pt x="400" y="168"/>
                </a:lnTo>
                <a:lnTo>
                  <a:pt x="400" y="168"/>
                </a:lnTo>
                <a:lnTo>
                  <a:pt x="400" y="168"/>
                </a:lnTo>
                <a:lnTo>
                  <a:pt x="398" y="152"/>
                </a:lnTo>
                <a:lnTo>
                  <a:pt x="398" y="150"/>
                </a:lnTo>
                <a:lnTo>
                  <a:pt x="396" y="148"/>
                </a:lnTo>
                <a:lnTo>
                  <a:pt x="400" y="148"/>
                </a:lnTo>
                <a:lnTo>
                  <a:pt x="410" y="132"/>
                </a:lnTo>
                <a:lnTo>
                  <a:pt x="412" y="132"/>
                </a:lnTo>
                <a:lnTo>
                  <a:pt x="412" y="132"/>
                </a:lnTo>
                <a:lnTo>
                  <a:pt x="412" y="132"/>
                </a:lnTo>
                <a:lnTo>
                  <a:pt x="420" y="130"/>
                </a:lnTo>
                <a:lnTo>
                  <a:pt x="430" y="128"/>
                </a:lnTo>
                <a:lnTo>
                  <a:pt x="472" y="126"/>
                </a:lnTo>
                <a:lnTo>
                  <a:pt x="472" y="126"/>
                </a:lnTo>
                <a:lnTo>
                  <a:pt x="478" y="128"/>
                </a:lnTo>
                <a:lnTo>
                  <a:pt x="480" y="128"/>
                </a:lnTo>
                <a:lnTo>
                  <a:pt x="486" y="132"/>
                </a:lnTo>
                <a:lnTo>
                  <a:pt x="496" y="126"/>
                </a:lnTo>
                <a:lnTo>
                  <a:pt x="506" y="120"/>
                </a:lnTo>
                <a:lnTo>
                  <a:pt x="512" y="112"/>
                </a:lnTo>
                <a:lnTo>
                  <a:pt x="512" y="108"/>
                </a:lnTo>
                <a:lnTo>
                  <a:pt x="512" y="90"/>
                </a:lnTo>
                <a:lnTo>
                  <a:pt x="502" y="88"/>
                </a:lnTo>
                <a:lnTo>
                  <a:pt x="486" y="94"/>
                </a:lnTo>
                <a:lnTo>
                  <a:pt x="486" y="94"/>
                </a:lnTo>
                <a:lnTo>
                  <a:pt x="478" y="100"/>
                </a:lnTo>
                <a:lnTo>
                  <a:pt x="474" y="102"/>
                </a:lnTo>
                <a:lnTo>
                  <a:pt x="470" y="104"/>
                </a:lnTo>
                <a:lnTo>
                  <a:pt x="470" y="104"/>
                </a:lnTo>
                <a:lnTo>
                  <a:pt x="466" y="102"/>
                </a:lnTo>
                <a:lnTo>
                  <a:pt x="462" y="100"/>
                </a:lnTo>
                <a:lnTo>
                  <a:pt x="454" y="90"/>
                </a:lnTo>
                <a:lnTo>
                  <a:pt x="454" y="90"/>
                </a:lnTo>
                <a:lnTo>
                  <a:pt x="454" y="90"/>
                </a:lnTo>
                <a:lnTo>
                  <a:pt x="454" y="88"/>
                </a:lnTo>
                <a:lnTo>
                  <a:pt x="452" y="78"/>
                </a:lnTo>
                <a:lnTo>
                  <a:pt x="452" y="76"/>
                </a:lnTo>
                <a:lnTo>
                  <a:pt x="454" y="66"/>
                </a:lnTo>
                <a:lnTo>
                  <a:pt x="444" y="44"/>
                </a:lnTo>
                <a:lnTo>
                  <a:pt x="428" y="48"/>
                </a:lnTo>
                <a:lnTo>
                  <a:pt x="420" y="56"/>
                </a:lnTo>
                <a:lnTo>
                  <a:pt x="424" y="80"/>
                </a:lnTo>
                <a:lnTo>
                  <a:pt x="396" y="68"/>
                </a:lnTo>
                <a:lnTo>
                  <a:pt x="404" y="82"/>
                </a:lnTo>
                <a:lnTo>
                  <a:pt x="404" y="82"/>
                </a:lnTo>
                <a:lnTo>
                  <a:pt x="404" y="84"/>
                </a:lnTo>
                <a:lnTo>
                  <a:pt x="402" y="100"/>
                </a:lnTo>
                <a:lnTo>
                  <a:pt x="402" y="102"/>
                </a:lnTo>
                <a:lnTo>
                  <a:pt x="400" y="102"/>
                </a:lnTo>
                <a:lnTo>
                  <a:pt x="386" y="124"/>
                </a:lnTo>
                <a:lnTo>
                  <a:pt x="386" y="124"/>
                </a:lnTo>
                <a:lnTo>
                  <a:pt x="360" y="138"/>
                </a:lnTo>
                <a:lnTo>
                  <a:pt x="358" y="152"/>
                </a:lnTo>
                <a:lnTo>
                  <a:pt x="358" y="152"/>
                </a:lnTo>
                <a:lnTo>
                  <a:pt x="360" y="160"/>
                </a:lnTo>
                <a:lnTo>
                  <a:pt x="364" y="170"/>
                </a:lnTo>
                <a:lnTo>
                  <a:pt x="366" y="170"/>
                </a:lnTo>
                <a:lnTo>
                  <a:pt x="366" y="172"/>
                </a:lnTo>
                <a:lnTo>
                  <a:pt x="368" y="192"/>
                </a:lnTo>
                <a:lnTo>
                  <a:pt x="368" y="194"/>
                </a:lnTo>
                <a:lnTo>
                  <a:pt x="366" y="196"/>
                </a:lnTo>
                <a:lnTo>
                  <a:pt x="356" y="208"/>
                </a:lnTo>
                <a:lnTo>
                  <a:pt x="356" y="208"/>
                </a:lnTo>
                <a:lnTo>
                  <a:pt x="356" y="208"/>
                </a:lnTo>
                <a:lnTo>
                  <a:pt x="356" y="208"/>
                </a:lnTo>
                <a:lnTo>
                  <a:pt x="348" y="214"/>
                </a:lnTo>
                <a:lnTo>
                  <a:pt x="348" y="214"/>
                </a:lnTo>
                <a:lnTo>
                  <a:pt x="346" y="214"/>
                </a:lnTo>
                <a:lnTo>
                  <a:pt x="346" y="214"/>
                </a:lnTo>
                <a:lnTo>
                  <a:pt x="344" y="214"/>
                </a:lnTo>
                <a:lnTo>
                  <a:pt x="326" y="210"/>
                </a:lnTo>
                <a:lnTo>
                  <a:pt x="326" y="210"/>
                </a:lnTo>
                <a:lnTo>
                  <a:pt x="322" y="210"/>
                </a:lnTo>
                <a:lnTo>
                  <a:pt x="316" y="214"/>
                </a:lnTo>
                <a:lnTo>
                  <a:pt x="308" y="224"/>
                </a:lnTo>
                <a:lnTo>
                  <a:pt x="300" y="232"/>
                </a:lnTo>
                <a:lnTo>
                  <a:pt x="300" y="232"/>
                </a:lnTo>
                <a:lnTo>
                  <a:pt x="298" y="236"/>
                </a:lnTo>
                <a:lnTo>
                  <a:pt x="294" y="238"/>
                </a:lnTo>
                <a:lnTo>
                  <a:pt x="288" y="240"/>
                </a:lnTo>
                <a:lnTo>
                  <a:pt x="282" y="238"/>
                </a:lnTo>
                <a:lnTo>
                  <a:pt x="282" y="238"/>
                </a:lnTo>
                <a:lnTo>
                  <a:pt x="280" y="238"/>
                </a:lnTo>
                <a:lnTo>
                  <a:pt x="278" y="234"/>
                </a:lnTo>
                <a:lnTo>
                  <a:pt x="276" y="230"/>
                </a:lnTo>
                <a:lnTo>
                  <a:pt x="276" y="224"/>
                </a:lnTo>
                <a:lnTo>
                  <a:pt x="276" y="220"/>
                </a:lnTo>
                <a:lnTo>
                  <a:pt x="276" y="214"/>
                </a:lnTo>
                <a:lnTo>
                  <a:pt x="272" y="218"/>
                </a:lnTo>
                <a:lnTo>
                  <a:pt x="272" y="218"/>
                </a:lnTo>
                <a:lnTo>
                  <a:pt x="270" y="220"/>
                </a:lnTo>
                <a:lnTo>
                  <a:pt x="264" y="222"/>
                </a:lnTo>
                <a:lnTo>
                  <a:pt x="264" y="222"/>
                </a:lnTo>
                <a:lnTo>
                  <a:pt x="260" y="218"/>
                </a:lnTo>
                <a:lnTo>
                  <a:pt x="258" y="212"/>
                </a:lnTo>
                <a:lnTo>
                  <a:pt x="258" y="212"/>
                </a:lnTo>
                <a:lnTo>
                  <a:pt x="256" y="192"/>
                </a:lnTo>
                <a:lnTo>
                  <a:pt x="252" y="176"/>
                </a:lnTo>
                <a:lnTo>
                  <a:pt x="244" y="168"/>
                </a:lnTo>
                <a:lnTo>
                  <a:pt x="244" y="168"/>
                </a:lnTo>
                <a:lnTo>
                  <a:pt x="244" y="166"/>
                </a:lnTo>
                <a:lnTo>
                  <a:pt x="226" y="128"/>
                </a:lnTo>
                <a:lnTo>
                  <a:pt x="226" y="128"/>
                </a:lnTo>
                <a:lnTo>
                  <a:pt x="220" y="116"/>
                </a:lnTo>
                <a:lnTo>
                  <a:pt x="220" y="116"/>
                </a:lnTo>
                <a:lnTo>
                  <a:pt x="220" y="116"/>
                </a:lnTo>
                <a:lnTo>
                  <a:pt x="220" y="114"/>
                </a:lnTo>
                <a:lnTo>
                  <a:pt x="216" y="94"/>
                </a:lnTo>
                <a:lnTo>
                  <a:pt x="214" y="90"/>
                </a:lnTo>
                <a:lnTo>
                  <a:pt x="212" y="92"/>
                </a:lnTo>
                <a:lnTo>
                  <a:pt x="212" y="92"/>
                </a:lnTo>
                <a:lnTo>
                  <a:pt x="204" y="100"/>
                </a:lnTo>
                <a:lnTo>
                  <a:pt x="200" y="104"/>
                </a:lnTo>
                <a:lnTo>
                  <a:pt x="200" y="104"/>
                </a:lnTo>
                <a:lnTo>
                  <a:pt x="196" y="102"/>
                </a:lnTo>
                <a:lnTo>
                  <a:pt x="188" y="96"/>
                </a:lnTo>
                <a:lnTo>
                  <a:pt x="176" y="90"/>
                </a:lnTo>
                <a:lnTo>
                  <a:pt x="174" y="88"/>
                </a:lnTo>
                <a:lnTo>
                  <a:pt x="172" y="88"/>
                </a:lnTo>
                <a:lnTo>
                  <a:pt x="172" y="88"/>
                </a:lnTo>
                <a:lnTo>
                  <a:pt x="172" y="86"/>
                </a:lnTo>
                <a:lnTo>
                  <a:pt x="172" y="70"/>
                </a:lnTo>
                <a:lnTo>
                  <a:pt x="172" y="70"/>
                </a:lnTo>
                <a:lnTo>
                  <a:pt x="168" y="58"/>
                </a:lnTo>
                <a:lnTo>
                  <a:pt x="162" y="42"/>
                </a:lnTo>
                <a:lnTo>
                  <a:pt x="156" y="42"/>
                </a:lnTo>
                <a:lnTo>
                  <a:pt x="156" y="42"/>
                </a:lnTo>
                <a:lnTo>
                  <a:pt x="156" y="50"/>
                </a:lnTo>
                <a:lnTo>
                  <a:pt x="154" y="58"/>
                </a:lnTo>
                <a:lnTo>
                  <a:pt x="154" y="58"/>
                </a:lnTo>
                <a:lnTo>
                  <a:pt x="150" y="64"/>
                </a:lnTo>
                <a:lnTo>
                  <a:pt x="144" y="70"/>
                </a:lnTo>
                <a:lnTo>
                  <a:pt x="144" y="70"/>
                </a:lnTo>
                <a:lnTo>
                  <a:pt x="142" y="78"/>
                </a:lnTo>
                <a:lnTo>
                  <a:pt x="138" y="82"/>
                </a:lnTo>
                <a:lnTo>
                  <a:pt x="138" y="82"/>
                </a:lnTo>
                <a:lnTo>
                  <a:pt x="134" y="86"/>
                </a:lnTo>
                <a:lnTo>
                  <a:pt x="130" y="86"/>
                </a:lnTo>
                <a:lnTo>
                  <a:pt x="128" y="86"/>
                </a:lnTo>
                <a:lnTo>
                  <a:pt x="124" y="84"/>
                </a:lnTo>
                <a:lnTo>
                  <a:pt x="122" y="84"/>
                </a:lnTo>
                <a:lnTo>
                  <a:pt x="122" y="84"/>
                </a:lnTo>
                <a:lnTo>
                  <a:pt x="118" y="82"/>
                </a:lnTo>
                <a:lnTo>
                  <a:pt x="118" y="78"/>
                </a:lnTo>
                <a:lnTo>
                  <a:pt x="116" y="66"/>
                </a:lnTo>
                <a:lnTo>
                  <a:pt x="116" y="62"/>
                </a:lnTo>
                <a:lnTo>
                  <a:pt x="106" y="56"/>
                </a:lnTo>
                <a:lnTo>
                  <a:pt x="106" y="56"/>
                </a:lnTo>
                <a:lnTo>
                  <a:pt x="104" y="54"/>
                </a:lnTo>
                <a:lnTo>
                  <a:pt x="102" y="50"/>
                </a:lnTo>
                <a:lnTo>
                  <a:pt x="100" y="42"/>
                </a:lnTo>
                <a:lnTo>
                  <a:pt x="104" y="6"/>
                </a:lnTo>
                <a:lnTo>
                  <a:pt x="102" y="0"/>
                </a:lnTo>
                <a:lnTo>
                  <a:pt x="88" y="14"/>
                </a:lnTo>
                <a:lnTo>
                  <a:pt x="80" y="20"/>
                </a:lnTo>
                <a:lnTo>
                  <a:pt x="78" y="26"/>
                </a:lnTo>
                <a:lnTo>
                  <a:pt x="78" y="26"/>
                </a:lnTo>
                <a:lnTo>
                  <a:pt x="82" y="36"/>
                </a:lnTo>
                <a:lnTo>
                  <a:pt x="82" y="44"/>
                </a:lnTo>
                <a:lnTo>
                  <a:pt x="82" y="44"/>
                </a:lnTo>
                <a:lnTo>
                  <a:pt x="82" y="48"/>
                </a:lnTo>
                <a:lnTo>
                  <a:pt x="80" y="54"/>
                </a:lnTo>
                <a:lnTo>
                  <a:pt x="76" y="58"/>
                </a:lnTo>
                <a:lnTo>
                  <a:pt x="72" y="60"/>
                </a:lnTo>
                <a:lnTo>
                  <a:pt x="56" y="66"/>
                </a:lnTo>
                <a:lnTo>
                  <a:pt x="52" y="68"/>
                </a:lnTo>
                <a:lnTo>
                  <a:pt x="52" y="74"/>
                </a:lnTo>
                <a:lnTo>
                  <a:pt x="52" y="96"/>
                </a:lnTo>
                <a:lnTo>
                  <a:pt x="52" y="96"/>
                </a:lnTo>
                <a:lnTo>
                  <a:pt x="54" y="104"/>
                </a:lnTo>
                <a:lnTo>
                  <a:pt x="54" y="106"/>
                </a:lnTo>
                <a:lnTo>
                  <a:pt x="56" y="108"/>
                </a:lnTo>
                <a:lnTo>
                  <a:pt x="56" y="108"/>
                </a:lnTo>
                <a:lnTo>
                  <a:pt x="64" y="108"/>
                </a:lnTo>
                <a:lnTo>
                  <a:pt x="68" y="108"/>
                </a:lnTo>
                <a:lnTo>
                  <a:pt x="72" y="106"/>
                </a:lnTo>
                <a:lnTo>
                  <a:pt x="76" y="104"/>
                </a:lnTo>
                <a:lnTo>
                  <a:pt x="92" y="138"/>
                </a:lnTo>
                <a:lnTo>
                  <a:pt x="92" y="140"/>
                </a:lnTo>
                <a:lnTo>
                  <a:pt x="92" y="140"/>
                </a:lnTo>
                <a:lnTo>
                  <a:pt x="92" y="140"/>
                </a:lnTo>
                <a:lnTo>
                  <a:pt x="92" y="140"/>
                </a:lnTo>
                <a:lnTo>
                  <a:pt x="88" y="184"/>
                </a:lnTo>
                <a:lnTo>
                  <a:pt x="82" y="216"/>
                </a:lnTo>
                <a:lnTo>
                  <a:pt x="78" y="238"/>
                </a:lnTo>
                <a:lnTo>
                  <a:pt x="72" y="250"/>
                </a:lnTo>
                <a:lnTo>
                  <a:pt x="72" y="250"/>
                </a:lnTo>
                <a:lnTo>
                  <a:pt x="68" y="254"/>
                </a:lnTo>
                <a:lnTo>
                  <a:pt x="62" y="256"/>
                </a:lnTo>
                <a:lnTo>
                  <a:pt x="62" y="256"/>
                </a:lnTo>
                <a:lnTo>
                  <a:pt x="54" y="254"/>
                </a:lnTo>
                <a:lnTo>
                  <a:pt x="48" y="252"/>
                </a:lnTo>
                <a:lnTo>
                  <a:pt x="48" y="252"/>
                </a:lnTo>
                <a:lnTo>
                  <a:pt x="22" y="298"/>
                </a:lnTo>
                <a:lnTo>
                  <a:pt x="12" y="312"/>
                </a:lnTo>
                <a:lnTo>
                  <a:pt x="6" y="318"/>
                </a:lnTo>
                <a:lnTo>
                  <a:pt x="8" y="318"/>
                </a:lnTo>
                <a:lnTo>
                  <a:pt x="8" y="318"/>
                </a:lnTo>
                <a:lnTo>
                  <a:pt x="6" y="320"/>
                </a:lnTo>
                <a:lnTo>
                  <a:pt x="4" y="326"/>
                </a:lnTo>
                <a:lnTo>
                  <a:pt x="4" y="348"/>
                </a:lnTo>
                <a:lnTo>
                  <a:pt x="8" y="352"/>
                </a:lnTo>
                <a:lnTo>
                  <a:pt x="10" y="352"/>
                </a:lnTo>
                <a:lnTo>
                  <a:pt x="12" y="354"/>
                </a:lnTo>
                <a:lnTo>
                  <a:pt x="4" y="364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MH_Other_10">
            <a:extLst>
              <a:ext uri="{FF2B5EF4-FFF2-40B4-BE49-F238E27FC236}">
                <a16:creationId xmlns:a16="http://schemas.microsoft.com/office/drawing/2014/main" id="{83E36A42-DC24-455A-AF2D-0ADED0C59317}"/>
              </a:ext>
            </a:extLst>
          </p:cNvPr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6554788" y="5135563"/>
            <a:ext cx="520700" cy="450850"/>
          </a:xfrm>
          <a:custGeom>
            <a:avLst/>
            <a:gdLst>
              <a:gd name="T0" fmla="*/ 284 w 384"/>
              <a:gd name="T1" fmla="*/ 14 h 332"/>
              <a:gd name="T2" fmla="*/ 272 w 384"/>
              <a:gd name="T3" fmla="*/ 26 h 332"/>
              <a:gd name="T4" fmla="*/ 262 w 384"/>
              <a:gd name="T5" fmla="*/ 20 h 332"/>
              <a:gd name="T6" fmla="*/ 260 w 384"/>
              <a:gd name="T7" fmla="*/ 10 h 332"/>
              <a:gd name="T8" fmla="*/ 250 w 384"/>
              <a:gd name="T9" fmla="*/ 8 h 332"/>
              <a:gd name="T10" fmla="*/ 240 w 384"/>
              <a:gd name="T11" fmla="*/ 34 h 332"/>
              <a:gd name="T12" fmla="*/ 216 w 384"/>
              <a:gd name="T13" fmla="*/ 34 h 332"/>
              <a:gd name="T14" fmla="*/ 208 w 384"/>
              <a:gd name="T15" fmla="*/ 44 h 332"/>
              <a:gd name="T16" fmla="*/ 188 w 384"/>
              <a:gd name="T17" fmla="*/ 58 h 332"/>
              <a:gd name="T18" fmla="*/ 182 w 384"/>
              <a:gd name="T19" fmla="*/ 58 h 332"/>
              <a:gd name="T20" fmla="*/ 160 w 384"/>
              <a:gd name="T21" fmla="*/ 54 h 332"/>
              <a:gd name="T22" fmla="*/ 160 w 384"/>
              <a:gd name="T23" fmla="*/ 50 h 332"/>
              <a:gd name="T24" fmla="*/ 148 w 384"/>
              <a:gd name="T25" fmla="*/ 74 h 332"/>
              <a:gd name="T26" fmla="*/ 170 w 384"/>
              <a:gd name="T27" fmla="*/ 82 h 332"/>
              <a:gd name="T28" fmla="*/ 176 w 384"/>
              <a:gd name="T29" fmla="*/ 110 h 332"/>
              <a:gd name="T30" fmla="*/ 160 w 384"/>
              <a:gd name="T31" fmla="*/ 122 h 332"/>
              <a:gd name="T32" fmla="*/ 124 w 384"/>
              <a:gd name="T33" fmla="*/ 130 h 332"/>
              <a:gd name="T34" fmla="*/ 114 w 384"/>
              <a:gd name="T35" fmla="*/ 126 h 332"/>
              <a:gd name="T36" fmla="*/ 104 w 384"/>
              <a:gd name="T37" fmla="*/ 134 h 332"/>
              <a:gd name="T38" fmla="*/ 78 w 384"/>
              <a:gd name="T39" fmla="*/ 148 h 332"/>
              <a:gd name="T40" fmla="*/ 16 w 384"/>
              <a:gd name="T41" fmla="*/ 146 h 332"/>
              <a:gd name="T42" fmla="*/ 0 w 384"/>
              <a:gd name="T43" fmla="*/ 172 h 332"/>
              <a:gd name="T44" fmla="*/ 18 w 384"/>
              <a:gd name="T45" fmla="*/ 196 h 332"/>
              <a:gd name="T46" fmla="*/ 28 w 384"/>
              <a:gd name="T47" fmla="*/ 190 h 332"/>
              <a:gd name="T48" fmla="*/ 44 w 384"/>
              <a:gd name="T49" fmla="*/ 188 h 332"/>
              <a:gd name="T50" fmla="*/ 66 w 384"/>
              <a:gd name="T51" fmla="*/ 220 h 332"/>
              <a:gd name="T52" fmla="*/ 58 w 384"/>
              <a:gd name="T53" fmla="*/ 246 h 332"/>
              <a:gd name="T54" fmla="*/ 62 w 384"/>
              <a:gd name="T55" fmla="*/ 286 h 332"/>
              <a:gd name="T56" fmla="*/ 68 w 384"/>
              <a:gd name="T57" fmla="*/ 320 h 332"/>
              <a:gd name="T58" fmla="*/ 78 w 384"/>
              <a:gd name="T59" fmla="*/ 326 h 332"/>
              <a:gd name="T60" fmla="*/ 110 w 384"/>
              <a:gd name="T61" fmla="*/ 320 h 332"/>
              <a:gd name="T62" fmla="*/ 168 w 384"/>
              <a:gd name="T63" fmla="*/ 320 h 332"/>
              <a:gd name="T64" fmla="*/ 196 w 384"/>
              <a:gd name="T65" fmla="*/ 302 h 332"/>
              <a:gd name="T66" fmla="*/ 216 w 384"/>
              <a:gd name="T67" fmla="*/ 290 h 332"/>
              <a:gd name="T68" fmla="*/ 248 w 384"/>
              <a:gd name="T69" fmla="*/ 282 h 332"/>
              <a:gd name="T70" fmla="*/ 256 w 384"/>
              <a:gd name="T71" fmla="*/ 292 h 332"/>
              <a:gd name="T72" fmla="*/ 276 w 384"/>
              <a:gd name="T73" fmla="*/ 292 h 332"/>
              <a:gd name="T74" fmla="*/ 294 w 384"/>
              <a:gd name="T75" fmla="*/ 296 h 332"/>
              <a:gd name="T76" fmla="*/ 296 w 384"/>
              <a:gd name="T77" fmla="*/ 288 h 332"/>
              <a:gd name="T78" fmla="*/ 312 w 384"/>
              <a:gd name="T79" fmla="*/ 276 h 332"/>
              <a:gd name="T80" fmla="*/ 322 w 384"/>
              <a:gd name="T81" fmla="*/ 276 h 332"/>
              <a:gd name="T82" fmla="*/ 330 w 384"/>
              <a:gd name="T83" fmla="*/ 262 h 332"/>
              <a:gd name="T84" fmla="*/ 348 w 384"/>
              <a:gd name="T85" fmla="*/ 252 h 332"/>
              <a:gd name="T86" fmla="*/ 352 w 384"/>
              <a:gd name="T87" fmla="*/ 248 h 332"/>
              <a:gd name="T88" fmla="*/ 374 w 384"/>
              <a:gd name="T89" fmla="*/ 244 h 332"/>
              <a:gd name="T90" fmla="*/ 384 w 384"/>
              <a:gd name="T91" fmla="*/ 228 h 332"/>
              <a:gd name="T92" fmla="*/ 372 w 384"/>
              <a:gd name="T93" fmla="*/ 206 h 332"/>
              <a:gd name="T94" fmla="*/ 372 w 384"/>
              <a:gd name="T95" fmla="*/ 204 h 332"/>
              <a:gd name="T96" fmla="*/ 380 w 384"/>
              <a:gd name="T97" fmla="*/ 174 h 332"/>
              <a:gd name="T98" fmla="*/ 372 w 384"/>
              <a:gd name="T99" fmla="*/ 156 h 332"/>
              <a:gd name="T100" fmla="*/ 350 w 384"/>
              <a:gd name="T101" fmla="*/ 136 h 332"/>
              <a:gd name="T102" fmla="*/ 366 w 384"/>
              <a:gd name="T103" fmla="*/ 92 h 332"/>
              <a:gd name="T104" fmla="*/ 372 w 384"/>
              <a:gd name="T105" fmla="*/ 68 h 332"/>
              <a:gd name="T106" fmla="*/ 356 w 384"/>
              <a:gd name="T107" fmla="*/ 76 h 332"/>
              <a:gd name="T108" fmla="*/ 346 w 384"/>
              <a:gd name="T109" fmla="*/ 82 h 332"/>
              <a:gd name="T110" fmla="*/ 336 w 384"/>
              <a:gd name="T111" fmla="*/ 76 h 332"/>
              <a:gd name="T112" fmla="*/ 332 w 384"/>
              <a:gd name="T113" fmla="*/ 60 h 332"/>
              <a:gd name="T114" fmla="*/ 316 w 384"/>
              <a:gd name="T115" fmla="*/ 60 h 332"/>
              <a:gd name="T116" fmla="*/ 304 w 384"/>
              <a:gd name="T117" fmla="*/ 12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84" h="332">
                <a:moveTo>
                  <a:pt x="300" y="6"/>
                </a:moveTo>
                <a:lnTo>
                  <a:pt x="296" y="4"/>
                </a:lnTo>
                <a:lnTo>
                  <a:pt x="288" y="8"/>
                </a:lnTo>
                <a:lnTo>
                  <a:pt x="284" y="14"/>
                </a:lnTo>
                <a:lnTo>
                  <a:pt x="284" y="14"/>
                </a:lnTo>
                <a:lnTo>
                  <a:pt x="280" y="22"/>
                </a:lnTo>
                <a:lnTo>
                  <a:pt x="276" y="24"/>
                </a:lnTo>
                <a:lnTo>
                  <a:pt x="272" y="26"/>
                </a:lnTo>
                <a:lnTo>
                  <a:pt x="272" y="26"/>
                </a:lnTo>
                <a:lnTo>
                  <a:pt x="268" y="24"/>
                </a:lnTo>
                <a:lnTo>
                  <a:pt x="264" y="20"/>
                </a:lnTo>
                <a:lnTo>
                  <a:pt x="262" y="20"/>
                </a:lnTo>
                <a:lnTo>
                  <a:pt x="262" y="20"/>
                </a:lnTo>
                <a:lnTo>
                  <a:pt x="262" y="20"/>
                </a:lnTo>
                <a:lnTo>
                  <a:pt x="260" y="12"/>
                </a:lnTo>
                <a:lnTo>
                  <a:pt x="260" y="10"/>
                </a:lnTo>
                <a:lnTo>
                  <a:pt x="258" y="0"/>
                </a:lnTo>
                <a:lnTo>
                  <a:pt x="254" y="0"/>
                </a:lnTo>
                <a:lnTo>
                  <a:pt x="252" y="0"/>
                </a:lnTo>
                <a:lnTo>
                  <a:pt x="250" y="8"/>
                </a:lnTo>
                <a:lnTo>
                  <a:pt x="250" y="20"/>
                </a:lnTo>
                <a:lnTo>
                  <a:pt x="250" y="20"/>
                </a:lnTo>
                <a:lnTo>
                  <a:pt x="248" y="20"/>
                </a:lnTo>
                <a:lnTo>
                  <a:pt x="240" y="34"/>
                </a:lnTo>
                <a:lnTo>
                  <a:pt x="238" y="36"/>
                </a:lnTo>
                <a:lnTo>
                  <a:pt x="236" y="36"/>
                </a:lnTo>
                <a:lnTo>
                  <a:pt x="216" y="34"/>
                </a:lnTo>
                <a:lnTo>
                  <a:pt x="216" y="34"/>
                </a:lnTo>
                <a:lnTo>
                  <a:pt x="216" y="34"/>
                </a:lnTo>
                <a:lnTo>
                  <a:pt x="216" y="34"/>
                </a:lnTo>
                <a:lnTo>
                  <a:pt x="216" y="36"/>
                </a:lnTo>
                <a:lnTo>
                  <a:pt x="208" y="44"/>
                </a:lnTo>
                <a:lnTo>
                  <a:pt x="212" y="50"/>
                </a:lnTo>
                <a:lnTo>
                  <a:pt x="212" y="50"/>
                </a:lnTo>
                <a:lnTo>
                  <a:pt x="206" y="58"/>
                </a:lnTo>
                <a:lnTo>
                  <a:pt x="188" y="58"/>
                </a:lnTo>
                <a:lnTo>
                  <a:pt x="188" y="56"/>
                </a:lnTo>
                <a:lnTo>
                  <a:pt x="188" y="54"/>
                </a:lnTo>
                <a:lnTo>
                  <a:pt x="184" y="52"/>
                </a:lnTo>
                <a:lnTo>
                  <a:pt x="182" y="58"/>
                </a:lnTo>
                <a:lnTo>
                  <a:pt x="180" y="60"/>
                </a:lnTo>
                <a:lnTo>
                  <a:pt x="168" y="60"/>
                </a:lnTo>
                <a:lnTo>
                  <a:pt x="168" y="60"/>
                </a:lnTo>
                <a:lnTo>
                  <a:pt x="160" y="54"/>
                </a:lnTo>
                <a:lnTo>
                  <a:pt x="160" y="52"/>
                </a:lnTo>
                <a:lnTo>
                  <a:pt x="160" y="52"/>
                </a:lnTo>
                <a:lnTo>
                  <a:pt x="160" y="52"/>
                </a:lnTo>
                <a:lnTo>
                  <a:pt x="160" y="50"/>
                </a:lnTo>
                <a:lnTo>
                  <a:pt x="146" y="48"/>
                </a:lnTo>
                <a:lnTo>
                  <a:pt x="136" y="52"/>
                </a:lnTo>
                <a:lnTo>
                  <a:pt x="132" y="56"/>
                </a:lnTo>
                <a:lnTo>
                  <a:pt x="148" y="74"/>
                </a:lnTo>
                <a:lnTo>
                  <a:pt x="168" y="80"/>
                </a:lnTo>
                <a:lnTo>
                  <a:pt x="168" y="80"/>
                </a:lnTo>
                <a:lnTo>
                  <a:pt x="168" y="80"/>
                </a:lnTo>
                <a:lnTo>
                  <a:pt x="170" y="82"/>
                </a:lnTo>
                <a:lnTo>
                  <a:pt x="180" y="92"/>
                </a:lnTo>
                <a:lnTo>
                  <a:pt x="176" y="108"/>
                </a:lnTo>
                <a:lnTo>
                  <a:pt x="176" y="108"/>
                </a:lnTo>
                <a:lnTo>
                  <a:pt x="176" y="110"/>
                </a:lnTo>
                <a:lnTo>
                  <a:pt x="176" y="110"/>
                </a:lnTo>
                <a:lnTo>
                  <a:pt x="162" y="120"/>
                </a:lnTo>
                <a:lnTo>
                  <a:pt x="162" y="122"/>
                </a:lnTo>
                <a:lnTo>
                  <a:pt x="160" y="122"/>
                </a:lnTo>
                <a:lnTo>
                  <a:pt x="138" y="128"/>
                </a:lnTo>
                <a:lnTo>
                  <a:pt x="138" y="128"/>
                </a:lnTo>
                <a:lnTo>
                  <a:pt x="124" y="130"/>
                </a:lnTo>
                <a:lnTo>
                  <a:pt x="124" y="130"/>
                </a:lnTo>
                <a:lnTo>
                  <a:pt x="124" y="130"/>
                </a:lnTo>
                <a:lnTo>
                  <a:pt x="124" y="130"/>
                </a:lnTo>
                <a:lnTo>
                  <a:pt x="124" y="130"/>
                </a:lnTo>
                <a:lnTo>
                  <a:pt x="114" y="126"/>
                </a:lnTo>
                <a:lnTo>
                  <a:pt x="110" y="126"/>
                </a:lnTo>
                <a:lnTo>
                  <a:pt x="104" y="134"/>
                </a:lnTo>
                <a:lnTo>
                  <a:pt x="104" y="134"/>
                </a:lnTo>
                <a:lnTo>
                  <a:pt x="104" y="134"/>
                </a:lnTo>
                <a:lnTo>
                  <a:pt x="94" y="142"/>
                </a:lnTo>
                <a:lnTo>
                  <a:pt x="92" y="142"/>
                </a:lnTo>
                <a:lnTo>
                  <a:pt x="92" y="142"/>
                </a:lnTo>
                <a:lnTo>
                  <a:pt x="78" y="148"/>
                </a:lnTo>
                <a:lnTo>
                  <a:pt x="78" y="148"/>
                </a:lnTo>
                <a:lnTo>
                  <a:pt x="60" y="142"/>
                </a:lnTo>
                <a:lnTo>
                  <a:pt x="24" y="144"/>
                </a:lnTo>
                <a:lnTo>
                  <a:pt x="16" y="146"/>
                </a:lnTo>
                <a:lnTo>
                  <a:pt x="16" y="148"/>
                </a:lnTo>
                <a:lnTo>
                  <a:pt x="8" y="148"/>
                </a:lnTo>
                <a:lnTo>
                  <a:pt x="0" y="160"/>
                </a:lnTo>
                <a:lnTo>
                  <a:pt x="0" y="172"/>
                </a:lnTo>
                <a:lnTo>
                  <a:pt x="8" y="192"/>
                </a:lnTo>
                <a:lnTo>
                  <a:pt x="18" y="196"/>
                </a:lnTo>
                <a:lnTo>
                  <a:pt x="18" y="196"/>
                </a:lnTo>
                <a:lnTo>
                  <a:pt x="18" y="196"/>
                </a:lnTo>
                <a:lnTo>
                  <a:pt x="22" y="200"/>
                </a:lnTo>
                <a:lnTo>
                  <a:pt x="28" y="192"/>
                </a:lnTo>
                <a:lnTo>
                  <a:pt x="28" y="190"/>
                </a:lnTo>
                <a:lnTo>
                  <a:pt x="28" y="190"/>
                </a:lnTo>
                <a:lnTo>
                  <a:pt x="30" y="190"/>
                </a:lnTo>
                <a:lnTo>
                  <a:pt x="42" y="188"/>
                </a:lnTo>
                <a:lnTo>
                  <a:pt x="44" y="188"/>
                </a:lnTo>
                <a:lnTo>
                  <a:pt x="44" y="188"/>
                </a:lnTo>
                <a:lnTo>
                  <a:pt x="56" y="192"/>
                </a:lnTo>
                <a:lnTo>
                  <a:pt x="68" y="220"/>
                </a:lnTo>
                <a:lnTo>
                  <a:pt x="66" y="220"/>
                </a:lnTo>
                <a:lnTo>
                  <a:pt x="66" y="220"/>
                </a:lnTo>
                <a:lnTo>
                  <a:pt x="62" y="236"/>
                </a:lnTo>
                <a:lnTo>
                  <a:pt x="62" y="236"/>
                </a:lnTo>
                <a:lnTo>
                  <a:pt x="58" y="244"/>
                </a:lnTo>
                <a:lnTo>
                  <a:pt x="58" y="246"/>
                </a:lnTo>
                <a:lnTo>
                  <a:pt x="52" y="260"/>
                </a:lnTo>
                <a:lnTo>
                  <a:pt x="52" y="276"/>
                </a:lnTo>
                <a:lnTo>
                  <a:pt x="62" y="286"/>
                </a:lnTo>
                <a:lnTo>
                  <a:pt x="62" y="286"/>
                </a:lnTo>
                <a:lnTo>
                  <a:pt x="76" y="296"/>
                </a:lnTo>
                <a:lnTo>
                  <a:pt x="76" y="298"/>
                </a:lnTo>
                <a:lnTo>
                  <a:pt x="78" y="298"/>
                </a:lnTo>
                <a:lnTo>
                  <a:pt x="68" y="320"/>
                </a:lnTo>
                <a:lnTo>
                  <a:pt x="66" y="332"/>
                </a:lnTo>
                <a:lnTo>
                  <a:pt x="68" y="330"/>
                </a:lnTo>
                <a:lnTo>
                  <a:pt x="70" y="330"/>
                </a:lnTo>
                <a:lnTo>
                  <a:pt x="78" y="326"/>
                </a:lnTo>
                <a:lnTo>
                  <a:pt x="92" y="318"/>
                </a:lnTo>
                <a:lnTo>
                  <a:pt x="92" y="318"/>
                </a:lnTo>
                <a:lnTo>
                  <a:pt x="108" y="320"/>
                </a:lnTo>
                <a:lnTo>
                  <a:pt x="110" y="320"/>
                </a:lnTo>
                <a:lnTo>
                  <a:pt x="110" y="320"/>
                </a:lnTo>
                <a:lnTo>
                  <a:pt x="134" y="330"/>
                </a:lnTo>
                <a:lnTo>
                  <a:pt x="160" y="330"/>
                </a:lnTo>
                <a:lnTo>
                  <a:pt x="168" y="320"/>
                </a:lnTo>
                <a:lnTo>
                  <a:pt x="168" y="320"/>
                </a:lnTo>
                <a:lnTo>
                  <a:pt x="168" y="320"/>
                </a:lnTo>
                <a:lnTo>
                  <a:pt x="182" y="312"/>
                </a:lnTo>
                <a:lnTo>
                  <a:pt x="196" y="302"/>
                </a:lnTo>
                <a:lnTo>
                  <a:pt x="196" y="300"/>
                </a:lnTo>
                <a:lnTo>
                  <a:pt x="196" y="300"/>
                </a:lnTo>
                <a:lnTo>
                  <a:pt x="206" y="298"/>
                </a:lnTo>
                <a:lnTo>
                  <a:pt x="216" y="290"/>
                </a:lnTo>
                <a:lnTo>
                  <a:pt x="228" y="274"/>
                </a:lnTo>
                <a:lnTo>
                  <a:pt x="246" y="280"/>
                </a:lnTo>
                <a:lnTo>
                  <a:pt x="248" y="280"/>
                </a:lnTo>
                <a:lnTo>
                  <a:pt x="248" y="282"/>
                </a:lnTo>
                <a:lnTo>
                  <a:pt x="248" y="282"/>
                </a:lnTo>
                <a:lnTo>
                  <a:pt x="248" y="282"/>
                </a:lnTo>
                <a:lnTo>
                  <a:pt x="252" y="290"/>
                </a:lnTo>
                <a:lnTo>
                  <a:pt x="256" y="292"/>
                </a:lnTo>
                <a:lnTo>
                  <a:pt x="266" y="292"/>
                </a:lnTo>
                <a:lnTo>
                  <a:pt x="268" y="292"/>
                </a:lnTo>
                <a:lnTo>
                  <a:pt x="274" y="292"/>
                </a:lnTo>
                <a:lnTo>
                  <a:pt x="276" y="292"/>
                </a:lnTo>
                <a:lnTo>
                  <a:pt x="276" y="294"/>
                </a:lnTo>
                <a:lnTo>
                  <a:pt x="288" y="298"/>
                </a:lnTo>
                <a:lnTo>
                  <a:pt x="292" y="298"/>
                </a:lnTo>
                <a:lnTo>
                  <a:pt x="294" y="296"/>
                </a:lnTo>
                <a:lnTo>
                  <a:pt x="296" y="290"/>
                </a:lnTo>
                <a:lnTo>
                  <a:pt x="296" y="290"/>
                </a:lnTo>
                <a:lnTo>
                  <a:pt x="296" y="288"/>
                </a:lnTo>
                <a:lnTo>
                  <a:pt x="296" y="288"/>
                </a:lnTo>
                <a:lnTo>
                  <a:pt x="296" y="288"/>
                </a:lnTo>
                <a:lnTo>
                  <a:pt x="302" y="284"/>
                </a:lnTo>
                <a:lnTo>
                  <a:pt x="302" y="284"/>
                </a:lnTo>
                <a:lnTo>
                  <a:pt x="312" y="276"/>
                </a:lnTo>
                <a:lnTo>
                  <a:pt x="312" y="276"/>
                </a:lnTo>
                <a:lnTo>
                  <a:pt x="312" y="276"/>
                </a:lnTo>
                <a:lnTo>
                  <a:pt x="314" y="276"/>
                </a:lnTo>
                <a:lnTo>
                  <a:pt x="322" y="276"/>
                </a:lnTo>
                <a:lnTo>
                  <a:pt x="322" y="276"/>
                </a:lnTo>
                <a:lnTo>
                  <a:pt x="324" y="268"/>
                </a:lnTo>
                <a:lnTo>
                  <a:pt x="330" y="262"/>
                </a:lnTo>
                <a:lnTo>
                  <a:pt x="330" y="262"/>
                </a:lnTo>
                <a:lnTo>
                  <a:pt x="336" y="258"/>
                </a:lnTo>
                <a:lnTo>
                  <a:pt x="342" y="256"/>
                </a:lnTo>
                <a:lnTo>
                  <a:pt x="346" y="252"/>
                </a:lnTo>
                <a:lnTo>
                  <a:pt x="348" y="252"/>
                </a:lnTo>
                <a:lnTo>
                  <a:pt x="348" y="252"/>
                </a:lnTo>
                <a:lnTo>
                  <a:pt x="352" y="248"/>
                </a:lnTo>
                <a:lnTo>
                  <a:pt x="352" y="248"/>
                </a:lnTo>
                <a:lnTo>
                  <a:pt x="352" y="248"/>
                </a:lnTo>
                <a:lnTo>
                  <a:pt x="352" y="246"/>
                </a:lnTo>
                <a:lnTo>
                  <a:pt x="354" y="246"/>
                </a:lnTo>
                <a:lnTo>
                  <a:pt x="366" y="244"/>
                </a:lnTo>
                <a:lnTo>
                  <a:pt x="374" y="244"/>
                </a:lnTo>
                <a:lnTo>
                  <a:pt x="376" y="240"/>
                </a:lnTo>
                <a:lnTo>
                  <a:pt x="380" y="236"/>
                </a:lnTo>
                <a:lnTo>
                  <a:pt x="380" y="236"/>
                </a:lnTo>
                <a:lnTo>
                  <a:pt x="384" y="228"/>
                </a:lnTo>
                <a:lnTo>
                  <a:pt x="382" y="228"/>
                </a:lnTo>
                <a:lnTo>
                  <a:pt x="382" y="228"/>
                </a:lnTo>
                <a:lnTo>
                  <a:pt x="376" y="218"/>
                </a:lnTo>
                <a:lnTo>
                  <a:pt x="372" y="206"/>
                </a:lnTo>
                <a:lnTo>
                  <a:pt x="372" y="206"/>
                </a:lnTo>
                <a:lnTo>
                  <a:pt x="372" y="206"/>
                </a:lnTo>
                <a:lnTo>
                  <a:pt x="372" y="206"/>
                </a:lnTo>
                <a:lnTo>
                  <a:pt x="372" y="204"/>
                </a:lnTo>
                <a:lnTo>
                  <a:pt x="376" y="188"/>
                </a:lnTo>
                <a:lnTo>
                  <a:pt x="376" y="188"/>
                </a:lnTo>
                <a:lnTo>
                  <a:pt x="376" y="180"/>
                </a:lnTo>
                <a:lnTo>
                  <a:pt x="380" y="174"/>
                </a:lnTo>
                <a:lnTo>
                  <a:pt x="380" y="160"/>
                </a:lnTo>
                <a:lnTo>
                  <a:pt x="380" y="160"/>
                </a:lnTo>
                <a:lnTo>
                  <a:pt x="378" y="158"/>
                </a:lnTo>
                <a:lnTo>
                  <a:pt x="372" y="156"/>
                </a:lnTo>
                <a:lnTo>
                  <a:pt x="348" y="166"/>
                </a:lnTo>
                <a:lnTo>
                  <a:pt x="348" y="140"/>
                </a:lnTo>
                <a:lnTo>
                  <a:pt x="348" y="140"/>
                </a:lnTo>
                <a:lnTo>
                  <a:pt x="350" y="136"/>
                </a:lnTo>
                <a:lnTo>
                  <a:pt x="356" y="132"/>
                </a:lnTo>
                <a:lnTo>
                  <a:pt x="372" y="120"/>
                </a:lnTo>
                <a:lnTo>
                  <a:pt x="366" y="92"/>
                </a:lnTo>
                <a:lnTo>
                  <a:pt x="366" y="92"/>
                </a:lnTo>
                <a:lnTo>
                  <a:pt x="366" y="84"/>
                </a:lnTo>
                <a:lnTo>
                  <a:pt x="366" y="78"/>
                </a:lnTo>
                <a:lnTo>
                  <a:pt x="368" y="74"/>
                </a:lnTo>
                <a:lnTo>
                  <a:pt x="372" y="68"/>
                </a:lnTo>
                <a:lnTo>
                  <a:pt x="372" y="64"/>
                </a:lnTo>
                <a:lnTo>
                  <a:pt x="364" y="64"/>
                </a:lnTo>
                <a:lnTo>
                  <a:pt x="360" y="64"/>
                </a:lnTo>
                <a:lnTo>
                  <a:pt x="356" y="76"/>
                </a:lnTo>
                <a:lnTo>
                  <a:pt x="356" y="76"/>
                </a:lnTo>
                <a:lnTo>
                  <a:pt x="352" y="80"/>
                </a:lnTo>
                <a:lnTo>
                  <a:pt x="348" y="82"/>
                </a:lnTo>
                <a:lnTo>
                  <a:pt x="346" y="82"/>
                </a:lnTo>
                <a:lnTo>
                  <a:pt x="338" y="76"/>
                </a:lnTo>
                <a:lnTo>
                  <a:pt x="336" y="76"/>
                </a:lnTo>
                <a:lnTo>
                  <a:pt x="336" y="76"/>
                </a:lnTo>
                <a:lnTo>
                  <a:pt x="336" y="76"/>
                </a:lnTo>
                <a:lnTo>
                  <a:pt x="336" y="74"/>
                </a:lnTo>
                <a:lnTo>
                  <a:pt x="334" y="68"/>
                </a:lnTo>
                <a:lnTo>
                  <a:pt x="332" y="60"/>
                </a:lnTo>
                <a:lnTo>
                  <a:pt x="332" y="60"/>
                </a:lnTo>
                <a:lnTo>
                  <a:pt x="332" y="60"/>
                </a:lnTo>
                <a:lnTo>
                  <a:pt x="332" y="64"/>
                </a:lnTo>
                <a:lnTo>
                  <a:pt x="316" y="64"/>
                </a:lnTo>
                <a:lnTo>
                  <a:pt x="316" y="60"/>
                </a:lnTo>
                <a:lnTo>
                  <a:pt x="312" y="52"/>
                </a:lnTo>
                <a:lnTo>
                  <a:pt x="312" y="40"/>
                </a:lnTo>
                <a:lnTo>
                  <a:pt x="304" y="24"/>
                </a:lnTo>
                <a:lnTo>
                  <a:pt x="304" y="12"/>
                </a:lnTo>
                <a:lnTo>
                  <a:pt x="300" y="6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MH_Other_11">
            <a:extLst>
              <a:ext uri="{FF2B5EF4-FFF2-40B4-BE49-F238E27FC236}">
                <a16:creationId xmlns:a16="http://schemas.microsoft.com/office/drawing/2014/main" id="{0354D816-AEAB-4F23-B3BD-2E0A78AC12E3}"/>
              </a:ext>
            </a:extLst>
          </p:cNvPr>
          <p:cNvSpPr>
            <a:spLocks/>
          </p:cNvSpPr>
          <p:nvPr>
            <p:custDataLst>
              <p:tags r:id="rId11"/>
            </p:custDataLst>
          </p:nvPr>
        </p:nvSpPr>
        <p:spPr bwMode="auto">
          <a:xfrm>
            <a:off x="6638925" y="5411788"/>
            <a:ext cx="681038" cy="519112"/>
          </a:xfrm>
          <a:custGeom>
            <a:avLst/>
            <a:gdLst>
              <a:gd name="T0" fmla="*/ 394 w 502"/>
              <a:gd name="T1" fmla="*/ 28 h 382"/>
              <a:gd name="T2" fmla="*/ 376 w 502"/>
              <a:gd name="T3" fmla="*/ 36 h 382"/>
              <a:gd name="T4" fmla="*/ 344 w 502"/>
              <a:gd name="T5" fmla="*/ 44 h 382"/>
              <a:gd name="T6" fmla="*/ 322 w 502"/>
              <a:gd name="T7" fmla="*/ 42 h 382"/>
              <a:gd name="T8" fmla="*/ 322 w 502"/>
              <a:gd name="T9" fmla="*/ 42 h 382"/>
              <a:gd name="T10" fmla="*/ 282 w 502"/>
              <a:gd name="T11" fmla="*/ 60 h 382"/>
              <a:gd name="T12" fmla="*/ 270 w 502"/>
              <a:gd name="T13" fmla="*/ 70 h 382"/>
              <a:gd name="T14" fmla="*/ 254 w 502"/>
              <a:gd name="T15" fmla="*/ 80 h 382"/>
              <a:gd name="T16" fmla="*/ 238 w 502"/>
              <a:gd name="T17" fmla="*/ 100 h 382"/>
              <a:gd name="T18" fmla="*/ 210 w 502"/>
              <a:gd name="T19" fmla="*/ 96 h 382"/>
              <a:gd name="T20" fmla="*/ 190 w 502"/>
              <a:gd name="T21" fmla="*/ 96 h 382"/>
              <a:gd name="T22" fmla="*/ 162 w 502"/>
              <a:gd name="T23" fmla="*/ 92 h 382"/>
              <a:gd name="T24" fmla="*/ 148 w 502"/>
              <a:gd name="T25" fmla="*/ 100 h 382"/>
              <a:gd name="T26" fmla="*/ 126 w 502"/>
              <a:gd name="T27" fmla="*/ 116 h 382"/>
              <a:gd name="T28" fmla="*/ 70 w 502"/>
              <a:gd name="T29" fmla="*/ 134 h 382"/>
              <a:gd name="T30" fmla="*/ 20 w 502"/>
              <a:gd name="T31" fmla="*/ 130 h 382"/>
              <a:gd name="T32" fmla="*/ 10 w 502"/>
              <a:gd name="T33" fmla="*/ 132 h 382"/>
              <a:gd name="T34" fmla="*/ 4 w 502"/>
              <a:gd name="T35" fmla="*/ 158 h 382"/>
              <a:gd name="T36" fmla="*/ 40 w 502"/>
              <a:gd name="T37" fmla="*/ 158 h 382"/>
              <a:gd name="T38" fmla="*/ 46 w 502"/>
              <a:gd name="T39" fmla="*/ 188 h 382"/>
              <a:gd name="T40" fmla="*/ 76 w 502"/>
              <a:gd name="T41" fmla="*/ 184 h 382"/>
              <a:gd name="T42" fmla="*/ 100 w 502"/>
              <a:gd name="T43" fmla="*/ 178 h 382"/>
              <a:gd name="T44" fmla="*/ 106 w 502"/>
              <a:gd name="T45" fmla="*/ 218 h 382"/>
              <a:gd name="T46" fmla="*/ 74 w 502"/>
              <a:gd name="T47" fmla="*/ 242 h 382"/>
              <a:gd name="T48" fmla="*/ 106 w 502"/>
              <a:gd name="T49" fmla="*/ 256 h 382"/>
              <a:gd name="T50" fmla="*/ 152 w 502"/>
              <a:gd name="T51" fmla="*/ 264 h 382"/>
              <a:gd name="T52" fmla="*/ 154 w 502"/>
              <a:gd name="T53" fmla="*/ 286 h 382"/>
              <a:gd name="T54" fmla="*/ 142 w 502"/>
              <a:gd name="T55" fmla="*/ 320 h 382"/>
              <a:gd name="T56" fmla="*/ 194 w 502"/>
              <a:gd name="T57" fmla="*/ 356 h 382"/>
              <a:gd name="T58" fmla="*/ 216 w 502"/>
              <a:gd name="T59" fmla="*/ 348 h 382"/>
              <a:gd name="T60" fmla="*/ 254 w 502"/>
              <a:gd name="T61" fmla="*/ 360 h 382"/>
              <a:gd name="T62" fmla="*/ 270 w 502"/>
              <a:gd name="T63" fmla="*/ 360 h 382"/>
              <a:gd name="T64" fmla="*/ 312 w 502"/>
              <a:gd name="T65" fmla="*/ 370 h 382"/>
              <a:gd name="T66" fmla="*/ 320 w 502"/>
              <a:gd name="T67" fmla="*/ 380 h 382"/>
              <a:gd name="T68" fmla="*/ 358 w 502"/>
              <a:gd name="T69" fmla="*/ 356 h 382"/>
              <a:gd name="T70" fmla="*/ 372 w 502"/>
              <a:gd name="T71" fmla="*/ 328 h 382"/>
              <a:gd name="T72" fmla="*/ 400 w 502"/>
              <a:gd name="T73" fmla="*/ 306 h 382"/>
              <a:gd name="T74" fmla="*/ 410 w 502"/>
              <a:gd name="T75" fmla="*/ 286 h 382"/>
              <a:gd name="T76" fmla="*/ 416 w 502"/>
              <a:gd name="T77" fmla="*/ 274 h 382"/>
              <a:gd name="T78" fmla="*/ 456 w 502"/>
              <a:gd name="T79" fmla="*/ 230 h 382"/>
              <a:gd name="T80" fmla="*/ 466 w 502"/>
              <a:gd name="T81" fmla="*/ 210 h 382"/>
              <a:gd name="T82" fmla="*/ 490 w 502"/>
              <a:gd name="T83" fmla="*/ 168 h 382"/>
              <a:gd name="T84" fmla="*/ 502 w 502"/>
              <a:gd name="T85" fmla="*/ 146 h 382"/>
              <a:gd name="T86" fmla="*/ 496 w 502"/>
              <a:gd name="T87" fmla="*/ 120 h 382"/>
              <a:gd name="T88" fmla="*/ 472 w 502"/>
              <a:gd name="T89" fmla="*/ 128 h 382"/>
              <a:gd name="T90" fmla="*/ 454 w 502"/>
              <a:gd name="T91" fmla="*/ 122 h 382"/>
              <a:gd name="T92" fmla="*/ 446 w 502"/>
              <a:gd name="T93" fmla="*/ 98 h 382"/>
              <a:gd name="T94" fmla="*/ 428 w 502"/>
              <a:gd name="T95" fmla="*/ 114 h 382"/>
              <a:gd name="T96" fmla="*/ 422 w 502"/>
              <a:gd name="T97" fmla="*/ 108 h 382"/>
              <a:gd name="T98" fmla="*/ 424 w 502"/>
              <a:gd name="T99" fmla="*/ 88 h 382"/>
              <a:gd name="T100" fmla="*/ 444 w 502"/>
              <a:gd name="T101" fmla="*/ 58 h 382"/>
              <a:gd name="T102" fmla="*/ 442 w 502"/>
              <a:gd name="T103" fmla="*/ 28 h 382"/>
              <a:gd name="T104" fmla="*/ 440 w 502"/>
              <a:gd name="T105" fmla="*/ 8 h 382"/>
              <a:gd name="T106" fmla="*/ 432 w 502"/>
              <a:gd name="T107" fmla="*/ 2 h 382"/>
              <a:gd name="T108" fmla="*/ 422 w 502"/>
              <a:gd name="T109" fmla="*/ 10 h 382"/>
              <a:gd name="T110" fmla="*/ 402 w 502"/>
              <a:gd name="T111" fmla="*/ 8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02" h="382">
                <a:moveTo>
                  <a:pt x="402" y="8"/>
                </a:moveTo>
                <a:lnTo>
                  <a:pt x="402" y="10"/>
                </a:lnTo>
                <a:lnTo>
                  <a:pt x="404" y="12"/>
                </a:lnTo>
                <a:lnTo>
                  <a:pt x="394" y="28"/>
                </a:lnTo>
                <a:lnTo>
                  <a:pt x="394" y="28"/>
                </a:lnTo>
                <a:lnTo>
                  <a:pt x="386" y="34"/>
                </a:lnTo>
                <a:lnTo>
                  <a:pt x="378" y="36"/>
                </a:lnTo>
                <a:lnTo>
                  <a:pt x="376" y="36"/>
                </a:lnTo>
                <a:lnTo>
                  <a:pt x="368" y="30"/>
                </a:lnTo>
                <a:lnTo>
                  <a:pt x="360" y="32"/>
                </a:lnTo>
                <a:lnTo>
                  <a:pt x="344" y="44"/>
                </a:lnTo>
                <a:lnTo>
                  <a:pt x="344" y="44"/>
                </a:lnTo>
                <a:lnTo>
                  <a:pt x="340" y="44"/>
                </a:lnTo>
                <a:lnTo>
                  <a:pt x="336" y="42"/>
                </a:lnTo>
                <a:lnTo>
                  <a:pt x="328" y="32"/>
                </a:lnTo>
                <a:lnTo>
                  <a:pt x="322" y="42"/>
                </a:lnTo>
                <a:lnTo>
                  <a:pt x="322" y="42"/>
                </a:lnTo>
                <a:lnTo>
                  <a:pt x="322" y="42"/>
                </a:lnTo>
                <a:lnTo>
                  <a:pt x="322" y="42"/>
                </a:lnTo>
                <a:lnTo>
                  <a:pt x="322" y="42"/>
                </a:lnTo>
                <a:lnTo>
                  <a:pt x="316" y="48"/>
                </a:lnTo>
                <a:lnTo>
                  <a:pt x="306" y="48"/>
                </a:lnTo>
                <a:lnTo>
                  <a:pt x="294" y="52"/>
                </a:lnTo>
                <a:lnTo>
                  <a:pt x="282" y="60"/>
                </a:lnTo>
                <a:lnTo>
                  <a:pt x="278" y="60"/>
                </a:lnTo>
                <a:lnTo>
                  <a:pt x="274" y="64"/>
                </a:lnTo>
                <a:lnTo>
                  <a:pt x="274" y="64"/>
                </a:lnTo>
                <a:lnTo>
                  <a:pt x="270" y="70"/>
                </a:lnTo>
                <a:lnTo>
                  <a:pt x="270" y="72"/>
                </a:lnTo>
                <a:lnTo>
                  <a:pt x="270" y="74"/>
                </a:lnTo>
                <a:lnTo>
                  <a:pt x="276" y="82"/>
                </a:lnTo>
                <a:lnTo>
                  <a:pt x="254" y="80"/>
                </a:lnTo>
                <a:lnTo>
                  <a:pt x="242" y="90"/>
                </a:lnTo>
                <a:lnTo>
                  <a:pt x="240" y="94"/>
                </a:lnTo>
                <a:lnTo>
                  <a:pt x="240" y="94"/>
                </a:lnTo>
                <a:lnTo>
                  <a:pt x="238" y="100"/>
                </a:lnTo>
                <a:lnTo>
                  <a:pt x="236" y="102"/>
                </a:lnTo>
                <a:lnTo>
                  <a:pt x="236" y="102"/>
                </a:lnTo>
                <a:lnTo>
                  <a:pt x="224" y="102"/>
                </a:lnTo>
                <a:lnTo>
                  <a:pt x="210" y="96"/>
                </a:lnTo>
                <a:lnTo>
                  <a:pt x="206" y="96"/>
                </a:lnTo>
                <a:lnTo>
                  <a:pt x="194" y="98"/>
                </a:lnTo>
                <a:lnTo>
                  <a:pt x="194" y="98"/>
                </a:lnTo>
                <a:lnTo>
                  <a:pt x="190" y="96"/>
                </a:lnTo>
                <a:lnTo>
                  <a:pt x="186" y="94"/>
                </a:lnTo>
                <a:lnTo>
                  <a:pt x="178" y="84"/>
                </a:lnTo>
                <a:lnTo>
                  <a:pt x="170" y="80"/>
                </a:lnTo>
                <a:lnTo>
                  <a:pt x="162" y="92"/>
                </a:lnTo>
                <a:lnTo>
                  <a:pt x="162" y="92"/>
                </a:lnTo>
                <a:lnTo>
                  <a:pt x="160" y="92"/>
                </a:lnTo>
                <a:lnTo>
                  <a:pt x="150" y="100"/>
                </a:lnTo>
                <a:lnTo>
                  <a:pt x="148" y="100"/>
                </a:lnTo>
                <a:lnTo>
                  <a:pt x="148" y="102"/>
                </a:lnTo>
                <a:lnTo>
                  <a:pt x="146" y="102"/>
                </a:lnTo>
                <a:lnTo>
                  <a:pt x="138" y="104"/>
                </a:lnTo>
                <a:lnTo>
                  <a:pt x="126" y="116"/>
                </a:lnTo>
                <a:lnTo>
                  <a:pt x="126" y="116"/>
                </a:lnTo>
                <a:lnTo>
                  <a:pt x="112" y="122"/>
                </a:lnTo>
                <a:lnTo>
                  <a:pt x="102" y="134"/>
                </a:lnTo>
                <a:lnTo>
                  <a:pt x="70" y="134"/>
                </a:lnTo>
                <a:lnTo>
                  <a:pt x="70" y="134"/>
                </a:lnTo>
                <a:lnTo>
                  <a:pt x="46" y="124"/>
                </a:lnTo>
                <a:lnTo>
                  <a:pt x="32" y="124"/>
                </a:lnTo>
                <a:lnTo>
                  <a:pt x="20" y="130"/>
                </a:lnTo>
                <a:lnTo>
                  <a:pt x="18" y="130"/>
                </a:lnTo>
                <a:lnTo>
                  <a:pt x="18" y="130"/>
                </a:lnTo>
                <a:lnTo>
                  <a:pt x="10" y="132"/>
                </a:lnTo>
                <a:lnTo>
                  <a:pt x="10" y="132"/>
                </a:lnTo>
                <a:lnTo>
                  <a:pt x="2" y="138"/>
                </a:lnTo>
                <a:lnTo>
                  <a:pt x="0" y="142"/>
                </a:lnTo>
                <a:lnTo>
                  <a:pt x="0" y="152"/>
                </a:lnTo>
                <a:lnTo>
                  <a:pt x="4" y="158"/>
                </a:lnTo>
                <a:lnTo>
                  <a:pt x="22" y="152"/>
                </a:lnTo>
                <a:lnTo>
                  <a:pt x="22" y="152"/>
                </a:lnTo>
                <a:lnTo>
                  <a:pt x="30" y="154"/>
                </a:lnTo>
                <a:lnTo>
                  <a:pt x="40" y="158"/>
                </a:lnTo>
                <a:lnTo>
                  <a:pt x="42" y="158"/>
                </a:lnTo>
                <a:lnTo>
                  <a:pt x="42" y="160"/>
                </a:lnTo>
                <a:lnTo>
                  <a:pt x="42" y="186"/>
                </a:lnTo>
                <a:lnTo>
                  <a:pt x="46" y="188"/>
                </a:lnTo>
                <a:lnTo>
                  <a:pt x="64" y="188"/>
                </a:lnTo>
                <a:lnTo>
                  <a:pt x="74" y="184"/>
                </a:lnTo>
                <a:lnTo>
                  <a:pt x="76" y="184"/>
                </a:lnTo>
                <a:lnTo>
                  <a:pt x="76" y="184"/>
                </a:lnTo>
                <a:lnTo>
                  <a:pt x="86" y="180"/>
                </a:lnTo>
                <a:lnTo>
                  <a:pt x="94" y="176"/>
                </a:lnTo>
                <a:lnTo>
                  <a:pt x="98" y="176"/>
                </a:lnTo>
                <a:lnTo>
                  <a:pt x="100" y="178"/>
                </a:lnTo>
                <a:lnTo>
                  <a:pt x="104" y="188"/>
                </a:lnTo>
                <a:lnTo>
                  <a:pt x="104" y="188"/>
                </a:lnTo>
                <a:lnTo>
                  <a:pt x="106" y="216"/>
                </a:lnTo>
                <a:lnTo>
                  <a:pt x="106" y="218"/>
                </a:lnTo>
                <a:lnTo>
                  <a:pt x="92" y="232"/>
                </a:lnTo>
                <a:lnTo>
                  <a:pt x="92" y="232"/>
                </a:lnTo>
                <a:lnTo>
                  <a:pt x="92" y="234"/>
                </a:lnTo>
                <a:lnTo>
                  <a:pt x="74" y="242"/>
                </a:lnTo>
                <a:lnTo>
                  <a:pt x="70" y="248"/>
                </a:lnTo>
                <a:lnTo>
                  <a:pt x="72" y="252"/>
                </a:lnTo>
                <a:lnTo>
                  <a:pt x="106" y="256"/>
                </a:lnTo>
                <a:lnTo>
                  <a:pt x="106" y="256"/>
                </a:lnTo>
                <a:lnTo>
                  <a:pt x="106" y="256"/>
                </a:lnTo>
                <a:lnTo>
                  <a:pt x="108" y="258"/>
                </a:lnTo>
                <a:lnTo>
                  <a:pt x="122" y="266"/>
                </a:lnTo>
                <a:lnTo>
                  <a:pt x="152" y="264"/>
                </a:lnTo>
                <a:lnTo>
                  <a:pt x="152" y="268"/>
                </a:lnTo>
                <a:lnTo>
                  <a:pt x="154" y="284"/>
                </a:lnTo>
                <a:lnTo>
                  <a:pt x="154" y="286"/>
                </a:lnTo>
                <a:lnTo>
                  <a:pt x="154" y="286"/>
                </a:lnTo>
                <a:lnTo>
                  <a:pt x="140" y="300"/>
                </a:lnTo>
                <a:lnTo>
                  <a:pt x="140" y="300"/>
                </a:lnTo>
                <a:lnTo>
                  <a:pt x="140" y="312"/>
                </a:lnTo>
                <a:lnTo>
                  <a:pt x="142" y="320"/>
                </a:lnTo>
                <a:lnTo>
                  <a:pt x="144" y="326"/>
                </a:lnTo>
                <a:lnTo>
                  <a:pt x="150" y="330"/>
                </a:lnTo>
                <a:lnTo>
                  <a:pt x="174" y="344"/>
                </a:lnTo>
                <a:lnTo>
                  <a:pt x="194" y="356"/>
                </a:lnTo>
                <a:lnTo>
                  <a:pt x="212" y="348"/>
                </a:lnTo>
                <a:lnTo>
                  <a:pt x="214" y="348"/>
                </a:lnTo>
                <a:lnTo>
                  <a:pt x="214" y="348"/>
                </a:lnTo>
                <a:lnTo>
                  <a:pt x="216" y="348"/>
                </a:lnTo>
                <a:lnTo>
                  <a:pt x="242" y="368"/>
                </a:lnTo>
                <a:lnTo>
                  <a:pt x="246" y="368"/>
                </a:lnTo>
                <a:lnTo>
                  <a:pt x="252" y="360"/>
                </a:lnTo>
                <a:lnTo>
                  <a:pt x="254" y="360"/>
                </a:lnTo>
                <a:lnTo>
                  <a:pt x="254" y="358"/>
                </a:lnTo>
                <a:lnTo>
                  <a:pt x="254" y="358"/>
                </a:lnTo>
                <a:lnTo>
                  <a:pt x="256" y="358"/>
                </a:lnTo>
                <a:lnTo>
                  <a:pt x="270" y="360"/>
                </a:lnTo>
                <a:lnTo>
                  <a:pt x="274" y="334"/>
                </a:lnTo>
                <a:lnTo>
                  <a:pt x="294" y="368"/>
                </a:lnTo>
                <a:lnTo>
                  <a:pt x="310" y="370"/>
                </a:lnTo>
                <a:lnTo>
                  <a:pt x="312" y="370"/>
                </a:lnTo>
                <a:lnTo>
                  <a:pt x="314" y="370"/>
                </a:lnTo>
                <a:lnTo>
                  <a:pt x="314" y="372"/>
                </a:lnTo>
                <a:lnTo>
                  <a:pt x="314" y="382"/>
                </a:lnTo>
                <a:lnTo>
                  <a:pt x="320" y="380"/>
                </a:lnTo>
                <a:lnTo>
                  <a:pt x="346" y="346"/>
                </a:lnTo>
                <a:lnTo>
                  <a:pt x="358" y="362"/>
                </a:lnTo>
                <a:lnTo>
                  <a:pt x="358" y="356"/>
                </a:lnTo>
                <a:lnTo>
                  <a:pt x="358" y="356"/>
                </a:lnTo>
                <a:lnTo>
                  <a:pt x="358" y="356"/>
                </a:lnTo>
                <a:lnTo>
                  <a:pt x="358" y="356"/>
                </a:lnTo>
                <a:lnTo>
                  <a:pt x="366" y="340"/>
                </a:lnTo>
                <a:lnTo>
                  <a:pt x="372" y="328"/>
                </a:lnTo>
                <a:lnTo>
                  <a:pt x="392" y="328"/>
                </a:lnTo>
                <a:lnTo>
                  <a:pt x="396" y="304"/>
                </a:lnTo>
                <a:lnTo>
                  <a:pt x="398" y="304"/>
                </a:lnTo>
                <a:lnTo>
                  <a:pt x="400" y="306"/>
                </a:lnTo>
                <a:lnTo>
                  <a:pt x="414" y="308"/>
                </a:lnTo>
                <a:lnTo>
                  <a:pt x="416" y="300"/>
                </a:lnTo>
                <a:lnTo>
                  <a:pt x="410" y="288"/>
                </a:lnTo>
                <a:lnTo>
                  <a:pt x="410" y="286"/>
                </a:lnTo>
                <a:lnTo>
                  <a:pt x="414" y="276"/>
                </a:lnTo>
                <a:lnTo>
                  <a:pt x="414" y="276"/>
                </a:lnTo>
                <a:lnTo>
                  <a:pt x="414" y="274"/>
                </a:lnTo>
                <a:lnTo>
                  <a:pt x="416" y="274"/>
                </a:lnTo>
                <a:lnTo>
                  <a:pt x="416" y="274"/>
                </a:lnTo>
                <a:lnTo>
                  <a:pt x="458" y="252"/>
                </a:lnTo>
                <a:lnTo>
                  <a:pt x="456" y="230"/>
                </a:lnTo>
                <a:lnTo>
                  <a:pt x="456" y="230"/>
                </a:lnTo>
                <a:lnTo>
                  <a:pt x="456" y="228"/>
                </a:lnTo>
                <a:lnTo>
                  <a:pt x="464" y="212"/>
                </a:lnTo>
                <a:lnTo>
                  <a:pt x="466" y="210"/>
                </a:lnTo>
                <a:lnTo>
                  <a:pt x="466" y="210"/>
                </a:lnTo>
                <a:lnTo>
                  <a:pt x="478" y="180"/>
                </a:lnTo>
                <a:lnTo>
                  <a:pt x="478" y="180"/>
                </a:lnTo>
                <a:lnTo>
                  <a:pt x="478" y="180"/>
                </a:lnTo>
                <a:lnTo>
                  <a:pt x="490" y="168"/>
                </a:lnTo>
                <a:lnTo>
                  <a:pt x="496" y="156"/>
                </a:lnTo>
                <a:lnTo>
                  <a:pt x="496" y="156"/>
                </a:lnTo>
                <a:lnTo>
                  <a:pt x="496" y="156"/>
                </a:lnTo>
                <a:lnTo>
                  <a:pt x="502" y="146"/>
                </a:lnTo>
                <a:lnTo>
                  <a:pt x="496" y="134"/>
                </a:lnTo>
                <a:lnTo>
                  <a:pt x="496" y="132"/>
                </a:lnTo>
                <a:lnTo>
                  <a:pt x="496" y="132"/>
                </a:lnTo>
                <a:lnTo>
                  <a:pt x="496" y="120"/>
                </a:lnTo>
                <a:lnTo>
                  <a:pt x="490" y="120"/>
                </a:lnTo>
                <a:lnTo>
                  <a:pt x="478" y="126"/>
                </a:lnTo>
                <a:lnTo>
                  <a:pt x="478" y="126"/>
                </a:lnTo>
                <a:lnTo>
                  <a:pt x="472" y="128"/>
                </a:lnTo>
                <a:lnTo>
                  <a:pt x="468" y="128"/>
                </a:lnTo>
                <a:lnTo>
                  <a:pt x="460" y="126"/>
                </a:lnTo>
                <a:lnTo>
                  <a:pt x="454" y="122"/>
                </a:lnTo>
                <a:lnTo>
                  <a:pt x="454" y="122"/>
                </a:lnTo>
                <a:lnTo>
                  <a:pt x="452" y="118"/>
                </a:lnTo>
                <a:lnTo>
                  <a:pt x="450" y="114"/>
                </a:lnTo>
                <a:lnTo>
                  <a:pt x="452" y="98"/>
                </a:lnTo>
                <a:lnTo>
                  <a:pt x="446" y="98"/>
                </a:lnTo>
                <a:lnTo>
                  <a:pt x="442" y="102"/>
                </a:lnTo>
                <a:lnTo>
                  <a:pt x="442" y="102"/>
                </a:lnTo>
                <a:lnTo>
                  <a:pt x="432" y="112"/>
                </a:lnTo>
                <a:lnTo>
                  <a:pt x="428" y="114"/>
                </a:lnTo>
                <a:lnTo>
                  <a:pt x="428" y="114"/>
                </a:lnTo>
                <a:lnTo>
                  <a:pt x="424" y="114"/>
                </a:lnTo>
                <a:lnTo>
                  <a:pt x="424" y="114"/>
                </a:lnTo>
                <a:lnTo>
                  <a:pt x="422" y="108"/>
                </a:lnTo>
                <a:lnTo>
                  <a:pt x="422" y="100"/>
                </a:lnTo>
                <a:lnTo>
                  <a:pt x="422" y="100"/>
                </a:lnTo>
                <a:lnTo>
                  <a:pt x="422" y="92"/>
                </a:lnTo>
                <a:lnTo>
                  <a:pt x="424" y="88"/>
                </a:lnTo>
                <a:lnTo>
                  <a:pt x="424" y="88"/>
                </a:lnTo>
                <a:lnTo>
                  <a:pt x="426" y="86"/>
                </a:lnTo>
                <a:lnTo>
                  <a:pt x="428" y="86"/>
                </a:lnTo>
                <a:lnTo>
                  <a:pt x="444" y="58"/>
                </a:lnTo>
                <a:lnTo>
                  <a:pt x="448" y="48"/>
                </a:lnTo>
                <a:lnTo>
                  <a:pt x="450" y="36"/>
                </a:lnTo>
                <a:lnTo>
                  <a:pt x="442" y="28"/>
                </a:lnTo>
                <a:lnTo>
                  <a:pt x="442" y="28"/>
                </a:lnTo>
                <a:lnTo>
                  <a:pt x="440" y="22"/>
                </a:lnTo>
                <a:lnTo>
                  <a:pt x="440" y="12"/>
                </a:lnTo>
                <a:lnTo>
                  <a:pt x="440" y="8"/>
                </a:lnTo>
                <a:lnTo>
                  <a:pt x="440" y="8"/>
                </a:lnTo>
                <a:lnTo>
                  <a:pt x="438" y="4"/>
                </a:lnTo>
                <a:lnTo>
                  <a:pt x="434" y="0"/>
                </a:lnTo>
                <a:lnTo>
                  <a:pt x="434" y="0"/>
                </a:lnTo>
                <a:lnTo>
                  <a:pt x="432" y="2"/>
                </a:lnTo>
                <a:lnTo>
                  <a:pt x="432" y="2"/>
                </a:lnTo>
                <a:lnTo>
                  <a:pt x="430" y="6"/>
                </a:lnTo>
                <a:lnTo>
                  <a:pt x="426" y="8"/>
                </a:lnTo>
                <a:lnTo>
                  <a:pt x="422" y="10"/>
                </a:lnTo>
                <a:lnTo>
                  <a:pt x="416" y="8"/>
                </a:lnTo>
                <a:lnTo>
                  <a:pt x="416" y="8"/>
                </a:lnTo>
                <a:lnTo>
                  <a:pt x="410" y="8"/>
                </a:lnTo>
                <a:lnTo>
                  <a:pt x="402" y="8"/>
                </a:lnTo>
                <a:lnTo>
                  <a:pt x="402" y="8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MH_Other_12">
            <a:extLst>
              <a:ext uri="{FF2B5EF4-FFF2-40B4-BE49-F238E27FC236}">
                <a16:creationId xmlns:a16="http://schemas.microsoft.com/office/drawing/2014/main" id="{9297605C-0B27-4897-B8F3-EBD8A1EF654D}"/>
              </a:ext>
            </a:extLst>
          </p:cNvPr>
          <p:cNvSpPr>
            <a:spLocks/>
          </p:cNvSpPr>
          <p:nvPr>
            <p:custDataLst>
              <p:tags r:id="rId12"/>
            </p:custDataLst>
          </p:nvPr>
        </p:nvSpPr>
        <p:spPr bwMode="auto">
          <a:xfrm>
            <a:off x="6734176" y="4841876"/>
            <a:ext cx="385763" cy="392113"/>
          </a:xfrm>
          <a:custGeom>
            <a:avLst/>
            <a:gdLst>
              <a:gd name="T0" fmla="*/ 268 w 284"/>
              <a:gd name="T1" fmla="*/ 32 h 288"/>
              <a:gd name="T2" fmla="*/ 258 w 284"/>
              <a:gd name="T3" fmla="*/ 28 h 288"/>
              <a:gd name="T4" fmla="*/ 250 w 284"/>
              <a:gd name="T5" fmla="*/ 24 h 288"/>
              <a:gd name="T6" fmla="*/ 234 w 284"/>
              <a:gd name="T7" fmla="*/ 28 h 288"/>
              <a:gd name="T8" fmla="*/ 222 w 284"/>
              <a:gd name="T9" fmla="*/ 22 h 288"/>
              <a:gd name="T10" fmla="*/ 220 w 284"/>
              <a:gd name="T11" fmla="*/ 20 h 288"/>
              <a:gd name="T12" fmla="*/ 204 w 284"/>
              <a:gd name="T13" fmla="*/ 4 h 288"/>
              <a:gd name="T14" fmla="*/ 176 w 284"/>
              <a:gd name="T15" fmla="*/ 16 h 288"/>
              <a:gd name="T16" fmla="*/ 172 w 284"/>
              <a:gd name="T17" fmla="*/ 40 h 288"/>
              <a:gd name="T18" fmla="*/ 162 w 284"/>
              <a:gd name="T19" fmla="*/ 60 h 288"/>
              <a:gd name="T20" fmla="*/ 144 w 284"/>
              <a:gd name="T21" fmla="*/ 86 h 288"/>
              <a:gd name="T22" fmla="*/ 124 w 284"/>
              <a:gd name="T23" fmla="*/ 104 h 288"/>
              <a:gd name="T24" fmla="*/ 114 w 284"/>
              <a:gd name="T25" fmla="*/ 120 h 288"/>
              <a:gd name="T26" fmla="*/ 88 w 284"/>
              <a:gd name="T27" fmla="*/ 144 h 288"/>
              <a:gd name="T28" fmla="*/ 72 w 284"/>
              <a:gd name="T29" fmla="*/ 164 h 288"/>
              <a:gd name="T30" fmla="*/ 8 w 284"/>
              <a:gd name="T31" fmla="*/ 160 h 288"/>
              <a:gd name="T32" fmla="*/ 6 w 284"/>
              <a:gd name="T33" fmla="*/ 208 h 288"/>
              <a:gd name="T34" fmla="*/ 32 w 284"/>
              <a:gd name="T35" fmla="*/ 234 h 288"/>
              <a:gd name="T36" fmla="*/ 32 w 284"/>
              <a:gd name="T37" fmla="*/ 234 h 288"/>
              <a:gd name="T38" fmla="*/ 42 w 284"/>
              <a:gd name="T39" fmla="*/ 262 h 288"/>
              <a:gd name="T40" fmla="*/ 44 w 284"/>
              <a:gd name="T41" fmla="*/ 268 h 288"/>
              <a:gd name="T42" fmla="*/ 62 w 284"/>
              <a:gd name="T43" fmla="*/ 262 h 288"/>
              <a:gd name="T44" fmla="*/ 70 w 284"/>
              <a:gd name="T45" fmla="*/ 266 h 288"/>
              <a:gd name="T46" fmla="*/ 76 w 284"/>
              <a:gd name="T47" fmla="*/ 246 h 288"/>
              <a:gd name="T48" fmla="*/ 80 w 284"/>
              <a:gd name="T49" fmla="*/ 242 h 288"/>
              <a:gd name="T50" fmla="*/ 110 w 284"/>
              <a:gd name="T51" fmla="*/ 232 h 288"/>
              <a:gd name="T52" fmla="*/ 112 w 284"/>
              <a:gd name="T53" fmla="*/ 212 h 288"/>
              <a:gd name="T54" fmla="*/ 120 w 284"/>
              <a:gd name="T55" fmla="*/ 206 h 288"/>
              <a:gd name="T56" fmla="*/ 122 w 284"/>
              <a:gd name="T57" fmla="*/ 206 h 288"/>
              <a:gd name="T58" fmla="*/ 136 w 284"/>
              <a:gd name="T59" fmla="*/ 220 h 288"/>
              <a:gd name="T60" fmla="*/ 140 w 284"/>
              <a:gd name="T61" fmla="*/ 232 h 288"/>
              <a:gd name="T62" fmla="*/ 152 w 284"/>
              <a:gd name="T63" fmla="*/ 216 h 288"/>
              <a:gd name="T64" fmla="*/ 162 w 284"/>
              <a:gd name="T65" fmla="*/ 212 h 288"/>
              <a:gd name="T66" fmla="*/ 174 w 284"/>
              <a:gd name="T67" fmla="*/ 214 h 288"/>
              <a:gd name="T68" fmla="*/ 180 w 284"/>
              <a:gd name="T69" fmla="*/ 236 h 288"/>
              <a:gd name="T70" fmla="*/ 188 w 284"/>
              <a:gd name="T71" fmla="*/ 254 h 288"/>
              <a:gd name="T72" fmla="*/ 194 w 284"/>
              <a:gd name="T73" fmla="*/ 270 h 288"/>
              <a:gd name="T74" fmla="*/ 208 w 284"/>
              <a:gd name="T75" fmla="*/ 270 h 288"/>
              <a:gd name="T76" fmla="*/ 208 w 284"/>
              <a:gd name="T77" fmla="*/ 272 h 288"/>
              <a:gd name="T78" fmla="*/ 216 w 284"/>
              <a:gd name="T79" fmla="*/ 288 h 288"/>
              <a:gd name="T80" fmla="*/ 220 w 284"/>
              <a:gd name="T81" fmla="*/ 276 h 288"/>
              <a:gd name="T82" fmla="*/ 224 w 284"/>
              <a:gd name="T83" fmla="*/ 274 h 288"/>
              <a:gd name="T84" fmla="*/ 230 w 284"/>
              <a:gd name="T85" fmla="*/ 270 h 288"/>
              <a:gd name="T86" fmla="*/ 236 w 284"/>
              <a:gd name="T87" fmla="*/ 264 h 288"/>
              <a:gd name="T88" fmla="*/ 188 w 284"/>
              <a:gd name="T89" fmla="*/ 168 h 288"/>
              <a:gd name="T90" fmla="*/ 176 w 284"/>
              <a:gd name="T91" fmla="*/ 128 h 288"/>
              <a:gd name="T92" fmla="*/ 174 w 284"/>
              <a:gd name="T93" fmla="*/ 128 h 288"/>
              <a:gd name="T94" fmla="*/ 182 w 284"/>
              <a:gd name="T95" fmla="*/ 104 h 288"/>
              <a:gd name="T96" fmla="*/ 260 w 284"/>
              <a:gd name="T97" fmla="*/ 88 h 288"/>
              <a:gd name="T98" fmla="*/ 262 w 284"/>
              <a:gd name="T99" fmla="*/ 86 h 288"/>
              <a:gd name="T100" fmla="*/ 280 w 284"/>
              <a:gd name="T101" fmla="*/ 76 h 288"/>
              <a:gd name="T102" fmla="*/ 284 w 284"/>
              <a:gd name="T103" fmla="*/ 5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84" h="288">
                <a:moveTo>
                  <a:pt x="284" y="58"/>
                </a:moveTo>
                <a:lnTo>
                  <a:pt x="278" y="44"/>
                </a:lnTo>
                <a:lnTo>
                  <a:pt x="268" y="32"/>
                </a:lnTo>
                <a:lnTo>
                  <a:pt x="260" y="30"/>
                </a:lnTo>
                <a:lnTo>
                  <a:pt x="258" y="30"/>
                </a:lnTo>
                <a:lnTo>
                  <a:pt x="258" y="28"/>
                </a:lnTo>
                <a:lnTo>
                  <a:pt x="258" y="28"/>
                </a:lnTo>
                <a:lnTo>
                  <a:pt x="250" y="24"/>
                </a:lnTo>
                <a:lnTo>
                  <a:pt x="250" y="24"/>
                </a:lnTo>
                <a:lnTo>
                  <a:pt x="248" y="24"/>
                </a:lnTo>
                <a:lnTo>
                  <a:pt x="244" y="26"/>
                </a:lnTo>
                <a:lnTo>
                  <a:pt x="234" y="28"/>
                </a:lnTo>
                <a:lnTo>
                  <a:pt x="234" y="28"/>
                </a:lnTo>
                <a:lnTo>
                  <a:pt x="232" y="26"/>
                </a:lnTo>
                <a:lnTo>
                  <a:pt x="222" y="22"/>
                </a:lnTo>
                <a:lnTo>
                  <a:pt x="222" y="22"/>
                </a:lnTo>
                <a:lnTo>
                  <a:pt x="220" y="22"/>
                </a:lnTo>
                <a:lnTo>
                  <a:pt x="220" y="20"/>
                </a:lnTo>
                <a:lnTo>
                  <a:pt x="220" y="20"/>
                </a:lnTo>
                <a:lnTo>
                  <a:pt x="212" y="12"/>
                </a:lnTo>
                <a:lnTo>
                  <a:pt x="204" y="4"/>
                </a:lnTo>
                <a:lnTo>
                  <a:pt x="196" y="0"/>
                </a:lnTo>
                <a:lnTo>
                  <a:pt x="188" y="8"/>
                </a:lnTo>
                <a:lnTo>
                  <a:pt x="176" y="16"/>
                </a:lnTo>
                <a:lnTo>
                  <a:pt x="172" y="40"/>
                </a:lnTo>
                <a:lnTo>
                  <a:pt x="172" y="40"/>
                </a:lnTo>
                <a:lnTo>
                  <a:pt x="172" y="40"/>
                </a:lnTo>
                <a:lnTo>
                  <a:pt x="162" y="58"/>
                </a:lnTo>
                <a:lnTo>
                  <a:pt x="162" y="60"/>
                </a:lnTo>
                <a:lnTo>
                  <a:pt x="162" y="60"/>
                </a:lnTo>
                <a:lnTo>
                  <a:pt x="154" y="68"/>
                </a:lnTo>
                <a:lnTo>
                  <a:pt x="144" y="86"/>
                </a:lnTo>
                <a:lnTo>
                  <a:pt x="144" y="86"/>
                </a:lnTo>
                <a:lnTo>
                  <a:pt x="144" y="88"/>
                </a:lnTo>
                <a:lnTo>
                  <a:pt x="144" y="88"/>
                </a:lnTo>
                <a:lnTo>
                  <a:pt x="124" y="104"/>
                </a:lnTo>
                <a:lnTo>
                  <a:pt x="116" y="118"/>
                </a:lnTo>
                <a:lnTo>
                  <a:pt x="116" y="118"/>
                </a:lnTo>
                <a:lnTo>
                  <a:pt x="114" y="120"/>
                </a:lnTo>
                <a:lnTo>
                  <a:pt x="110" y="124"/>
                </a:lnTo>
                <a:lnTo>
                  <a:pt x="96" y="132"/>
                </a:lnTo>
                <a:lnTo>
                  <a:pt x="88" y="144"/>
                </a:lnTo>
                <a:lnTo>
                  <a:pt x="88" y="144"/>
                </a:lnTo>
                <a:lnTo>
                  <a:pt x="74" y="164"/>
                </a:lnTo>
                <a:lnTo>
                  <a:pt x="72" y="164"/>
                </a:lnTo>
                <a:lnTo>
                  <a:pt x="72" y="164"/>
                </a:lnTo>
                <a:lnTo>
                  <a:pt x="72" y="164"/>
                </a:lnTo>
                <a:lnTo>
                  <a:pt x="8" y="160"/>
                </a:lnTo>
                <a:lnTo>
                  <a:pt x="0" y="168"/>
                </a:lnTo>
                <a:lnTo>
                  <a:pt x="0" y="180"/>
                </a:lnTo>
                <a:lnTo>
                  <a:pt x="6" y="208"/>
                </a:lnTo>
                <a:lnTo>
                  <a:pt x="20" y="226"/>
                </a:lnTo>
                <a:lnTo>
                  <a:pt x="32" y="232"/>
                </a:lnTo>
                <a:lnTo>
                  <a:pt x="32" y="234"/>
                </a:lnTo>
                <a:lnTo>
                  <a:pt x="32" y="234"/>
                </a:lnTo>
                <a:lnTo>
                  <a:pt x="32" y="234"/>
                </a:lnTo>
                <a:lnTo>
                  <a:pt x="32" y="234"/>
                </a:lnTo>
                <a:lnTo>
                  <a:pt x="40" y="244"/>
                </a:lnTo>
                <a:lnTo>
                  <a:pt x="42" y="252"/>
                </a:lnTo>
                <a:lnTo>
                  <a:pt x="42" y="262"/>
                </a:lnTo>
                <a:lnTo>
                  <a:pt x="38" y="266"/>
                </a:lnTo>
                <a:lnTo>
                  <a:pt x="40" y="268"/>
                </a:lnTo>
                <a:lnTo>
                  <a:pt x="44" y="268"/>
                </a:lnTo>
                <a:lnTo>
                  <a:pt x="48" y="258"/>
                </a:lnTo>
                <a:lnTo>
                  <a:pt x="50" y="258"/>
                </a:lnTo>
                <a:lnTo>
                  <a:pt x="62" y="262"/>
                </a:lnTo>
                <a:lnTo>
                  <a:pt x="64" y="266"/>
                </a:lnTo>
                <a:lnTo>
                  <a:pt x="70" y="266"/>
                </a:lnTo>
                <a:lnTo>
                  <a:pt x="70" y="266"/>
                </a:lnTo>
                <a:lnTo>
                  <a:pt x="68" y="260"/>
                </a:lnTo>
                <a:lnTo>
                  <a:pt x="68" y="260"/>
                </a:lnTo>
                <a:lnTo>
                  <a:pt x="76" y="246"/>
                </a:lnTo>
                <a:lnTo>
                  <a:pt x="76" y="246"/>
                </a:lnTo>
                <a:lnTo>
                  <a:pt x="78" y="244"/>
                </a:lnTo>
                <a:lnTo>
                  <a:pt x="80" y="242"/>
                </a:lnTo>
                <a:lnTo>
                  <a:pt x="88" y="242"/>
                </a:lnTo>
                <a:lnTo>
                  <a:pt x="102" y="242"/>
                </a:lnTo>
                <a:lnTo>
                  <a:pt x="110" y="232"/>
                </a:lnTo>
                <a:lnTo>
                  <a:pt x="110" y="222"/>
                </a:lnTo>
                <a:lnTo>
                  <a:pt x="112" y="212"/>
                </a:lnTo>
                <a:lnTo>
                  <a:pt x="112" y="212"/>
                </a:lnTo>
                <a:lnTo>
                  <a:pt x="114" y="210"/>
                </a:lnTo>
                <a:lnTo>
                  <a:pt x="114" y="210"/>
                </a:lnTo>
                <a:lnTo>
                  <a:pt x="120" y="206"/>
                </a:lnTo>
                <a:lnTo>
                  <a:pt x="120" y="206"/>
                </a:lnTo>
                <a:lnTo>
                  <a:pt x="120" y="206"/>
                </a:lnTo>
                <a:lnTo>
                  <a:pt x="122" y="206"/>
                </a:lnTo>
                <a:lnTo>
                  <a:pt x="134" y="208"/>
                </a:lnTo>
                <a:lnTo>
                  <a:pt x="134" y="210"/>
                </a:lnTo>
                <a:lnTo>
                  <a:pt x="136" y="220"/>
                </a:lnTo>
                <a:lnTo>
                  <a:pt x="136" y="224"/>
                </a:lnTo>
                <a:lnTo>
                  <a:pt x="138" y="232"/>
                </a:lnTo>
                <a:lnTo>
                  <a:pt x="140" y="232"/>
                </a:lnTo>
                <a:lnTo>
                  <a:pt x="144" y="226"/>
                </a:lnTo>
                <a:lnTo>
                  <a:pt x="144" y="226"/>
                </a:lnTo>
                <a:lnTo>
                  <a:pt x="152" y="216"/>
                </a:lnTo>
                <a:lnTo>
                  <a:pt x="152" y="216"/>
                </a:lnTo>
                <a:lnTo>
                  <a:pt x="160" y="212"/>
                </a:lnTo>
                <a:lnTo>
                  <a:pt x="162" y="212"/>
                </a:lnTo>
                <a:lnTo>
                  <a:pt x="162" y="210"/>
                </a:lnTo>
                <a:lnTo>
                  <a:pt x="172" y="214"/>
                </a:lnTo>
                <a:lnTo>
                  <a:pt x="174" y="214"/>
                </a:lnTo>
                <a:lnTo>
                  <a:pt x="176" y="214"/>
                </a:lnTo>
                <a:lnTo>
                  <a:pt x="180" y="226"/>
                </a:lnTo>
                <a:lnTo>
                  <a:pt x="180" y="236"/>
                </a:lnTo>
                <a:lnTo>
                  <a:pt x="188" y="252"/>
                </a:lnTo>
                <a:lnTo>
                  <a:pt x="188" y="252"/>
                </a:lnTo>
                <a:lnTo>
                  <a:pt x="188" y="254"/>
                </a:lnTo>
                <a:lnTo>
                  <a:pt x="188" y="264"/>
                </a:lnTo>
                <a:lnTo>
                  <a:pt x="192" y="270"/>
                </a:lnTo>
                <a:lnTo>
                  <a:pt x="194" y="270"/>
                </a:lnTo>
                <a:lnTo>
                  <a:pt x="196" y="266"/>
                </a:lnTo>
                <a:lnTo>
                  <a:pt x="198" y="264"/>
                </a:lnTo>
                <a:lnTo>
                  <a:pt x="208" y="270"/>
                </a:lnTo>
                <a:lnTo>
                  <a:pt x="208" y="270"/>
                </a:lnTo>
                <a:lnTo>
                  <a:pt x="208" y="270"/>
                </a:lnTo>
                <a:lnTo>
                  <a:pt x="208" y="272"/>
                </a:lnTo>
                <a:lnTo>
                  <a:pt x="208" y="272"/>
                </a:lnTo>
                <a:lnTo>
                  <a:pt x="212" y="286"/>
                </a:lnTo>
                <a:lnTo>
                  <a:pt x="216" y="288"/>
                </a:lnTo>
                <a:lnTo>
                  <a:pt x="216" y="286"/>
                </a:lnTo>
                <a:lnTo>
                  <a:pt x="220" y="276"/>
                </a:lnTo>
                <a:lnTo>
                  <a:pt x="220" y="276"/>
                </a:lnTo>
                <a:lnTo>
                  <a:pt x="222" y="274"/>
                </a:lnTo>
                <a:lnTo>
                  <a:pt x="222" y="274"/>
                </a:lnTo>
                <a:lnTo>
                  <a:pt x="224" y="274"/>
                </a:lnTo>
                <a:lnTo>
                  <a:pt x="228" y="270"/>
                </a:lnTo>
                <a:lnTo>
                  <a:pt x="230" y="270"/>
                </a:lnTo>
                <a:lnTo>
                  <a:pt x="230" y="270"/>
                </a:lnTo>
                <a:lnTo>
                  <a:pt x="236" y="270"/>
                </a:lnTo>
                <a:lnTo>
                  <a:pt x="236" y="266"/>
                </a:lnTo>
                <a:lnTo>
                  <a:pt x="236" y="264"/>
                </a:lnTo>
                <a:lnTo>
                  <a:pt x="232" y="226"/>
                </a:lnTo>
                <a:lnTo>
                  <a:pt x="216" y="202"/>
                </a:lnTo>
                <a:lnTo>
                  <a:pt x="188" y="168"/>
                </a:lnTo>
                <a:lnTo>
                  <a:pt x="186" y="168"/>
                </a:lnTo>
                <a:lnTo>
                  <a:pt x="184" y="146"/>
                </a:lnTo>
                <a:lnTo>
                  <a:pt x="176" y="128"/>
                </a:lnTo>
                <a:lnTo>
                  <a:pt x="176" y="128"/>
                </a:lnTo>
                <a:lnTo>
                  <a:pt x="174" y="128"/>
                </a:lnTo>
                <a:lnTo>
                  <a:pt x="174" y="128"/>
                </a:lnTo>
                <a:lnTo>
                  <a:pt x="176" y="126"/>
                </a:lnTo>
                <a:lnTo>
                  <a:pt x="180" y="104"/>
                </a:lnTo>
                <a:lnTo>
                  <a:pt x="182" y="104"/>
                </a:lnTo>
                <a:lnTo>
                  <a:pt x="184" y="104"/>
                </a:lnTo>
                <a:lnTo>
                  <a:pt x="234" y="102"/>
                </a:lnTo>
                <a:lnTo>
                  <a:pt x="260" y="88"/>
                </a:lnTo>
                <a:lnTo>
                  <a:pt x="260" y="88"/>
                </a:lnTo>
                <a:lnTo>
                  <a:pt x="262" y="86"/>
                </a:lnTo>
                <a:lnTo>
                  <a:pt x="262" y="86"/>
                </a:lnTo>
                <a:lnTo>
                  <a:pt x="274" y="82"/>
                </a:lnTo>
                <a:lnTo>
                  <a:pt x="278" y="78"/>
                </a:lnTo>
                <a:lnTo>
                  <a:pt x="280" y="76"/>
                </a:lnTo>
                <a:lnTo>
                  <a:pt x="280" y="76"/>
                </a:lnTo>
                <a:lnTo>
                  <a:pt x="282" y="68"/>
                </a:lnTo>
                <a:lnTo>
                  <a:pt x="284" y="58"/>
                </a:lnTo>
                <a:lnTo>
                  <a:pt x="284" y="58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MH_Other_13">
            <a:extLst>
              <a:ext uri="{FF2B5EF4-FFF2-40B4-BE49-F238E27FC236}">
                <a16:creationId xmlns:a16="http://schemas.microsoft.com/office/drawing/2014/main" id="{04B71701-3BDD-4D82-83E1-7CD5ADCB24A2}"/>
              </a:ext>
            </a:extLst>
          </p:cNvPr>
          <p:cNvSpPr>
            <a:spLocks/>
          </p:cNvSpPr>
          <p:nvPr>
            <p:custDataLst>
              <p:tags r:id="rId13"/>
            </p:custDataLst>
          </p:nvPr>
        </p:nvSpPr>
        <p:spPr bwMode="auto">
          <a:xfrm>
            <a:off x="6734175" y="4081463"/>
            <a:ext cx="439738" cy="785812"/>
          </a:xfrm>
          <a:custGeom>
            <a:avLst/>
            <a:gdLst>
              <a:gd name="T0" fmla="*/ 108 w 324"/>
              <a:gd name="T1" fmla="*/ 196 h 578"/>
              <a:gd name="T2" fmla="*/ 124 w 324"/>
              <a:gd name="T3" fmla="*/ 202 h 578"/>
              <a:gd name="T4" fmla="*/ 176 w 324"/>
              <a:gd name="T5" fmla="*/ 228 h 578"/>
              <a:gd name="T6" fmla="*/ 186 w 324"/>
              <a:gd name="T7" fmla="*/ 244 h 578"/>
              <a:gd name="T8" fmla="*/ 178 w 324"/>
              <a:gd name="T9" fmla="*/ 260 h 578"/>
              <a:gd name="T10" fmla="*/ 178 w 324"/>
              <a:gd name="T11" fmla="*/ 286 h 578"/>
              <a:gd name="T12" fmla="*/ 168 w 324"/>
              <a:gd name="T13" fmla="*/ 316 h 578"/>
              <a:gd name="T14" fmla="*/ 140 w 324"/>
              <a:gd name="T15" fmla="*/ 312 h 578"/>
              <a:gd name="T16" fmla="*/ 130 w 324"/>
              <a:gd name="T17" fmla="*/ 340 h 578"/>
              <a:gd name="T18" fmla="*/ 116 w 324"/>
              <a:gd name="T19" fmla="*/ 354 h 578"/>
              <a:gd name="T20" fmla="*/ 88 w 324"/>
              <a:gd name="T21" fmla="*/ 348 h 578"/>
              <a:gd name="T22" fmla="*/ 40 w 324"/>
              <a:gd name="T23" fmla="*/ 376 h 578"/>
              <a:gd name="T24" fmla="*/ 48 w 324"/>
              <a:gd name="T25" fmla="*/ 408 h 578"/>
              <a:gd name="T26" fmla="*/ 52 w 324"/>
              <a:gd name="T27" fmla="*/ 440 h 578"/>
              <a:gd name="T28" fmla="*/ 16 w 324"/>
              <a:gd name="T29" fmla="*/ 446 h 578"/>
              <a:gd name="T30" fmla="*/ 6 w 324"/>
              <a:gd name="T31" fmla="*/ 486 h 578"/>
              <a:gd name="T32" fmla="*/ 30 w 324"/>
              <a:gd name="T33" fmla="*/ 518 h 578"/>
              <a:gd name="T34" fmla="*/ 80 w 324"/>
              <a:gd name="T35" fmla="*/ 504 h 578"/>
              <a:gd name="T36" fmla="*/ 94 w 324"/>
              <a:gd name="T37" fmla="*/ 532 h 578"/>
              <a:gd name="T38" fmla="*/ 104 w 324"/>
              <a:gd name="T39" fmla="*/ 530 h 578"/>
              <a:gd name="T40" fmla="*/ 152 w 324"/>
              <a:gd name="T41" fmla="*/ 546 h 578"/>
              <a:gd name="T42" fmla="*/ 196 w 324"/>
              <a:gd name="T43" fmla="*/ 548 h 578"/>
              <a:gd name="T44" fmla="*/ 208 w 324"/>
              <a:gd name="T45" fmla="*/ 556 h 578"/>
              <a:gd name="T46" fmla="*/ 226 w 324"/>
              <a:gd name="T47" fmla="*/ 574 h 578"/>
              <a:gd name="T48" fmla="*/ 240 w 324"/>
              <a:gd name="T49" fmla="*/ 548 h 578"/>
              <a:gd name="T50" fmla="*/ 246 w 324"/>
              <a:gd name="T51" fmla="*/ 516 h 578"/>
              <a:gd name="T52" fmla="*/ 268 w 324"/>
              <a:gd name="T53" fmla="*/ 512 h 578"/>
              <a:gd name="T54" fmla="*/ 236 w 324"/>
              <a:gd name="T55" fmla="*/ 476 h 578"/>
              <a:gd name="T56" fmla="*/ 242 w 324"/>
              <a:gd name="T57" fmla="*/ 460 h 578"/>
              <a:gd name="T58" fmla="*/ 302 w 324"/>
              <a:gd name="T59" fmla="*/ 466 h 578"/>
              <a:gd name="T60" fmla="*/ 320 w 324"/>
              <a:gd name="T61" fmla="*/ 438 h 578"/>
              <a:gd name="T62" fmla="*/ 296 w 324"/>
              <a:gd name="T63" fmla="*/ 420 h 578"/>
              <a:gd name="T64" fmla="*/ 276 w 324"/>
              <a:gd name="T65" fmla="*/ 368 h 578"/>
              <a:gd name="T66" fmla="*/ 274 w 324"/>
              <a:gd name="T67" fmla="*/ 364 h 578"/>
              <a:gd name="T68" fmla="*/ 280 w 324"/>
              <a:gd name="T69" fmla="*/ 232 h 578"/>
              <a:gd name="T70" fmla="*/ 278 w 324"/>
              <a:gd name="T71" fmla="*/ 162 h 578"/>
              <a:gd name="T72" fmla="*/ 296 w 324"/>
              <a:gd name="T73" fmla="*/ 136 h 578"/>
              <a:gd name="T74" fmla="*/ 280 w 324"/>
              <a:gd name="T75" fmla="*/ 110 h 578"/>
              <a:gd name="T76" fmla="*/ 276 w 324"/>
              <a:gd name="T77" fmla="*/ 88 h 578"/>
              <a:gd name="T78" fmla="*/ 298 w 324"/>
              <a:gd name="T79" fmla="*/ 60 h 578"/>
              <a:gd name="T80" fmla="*/ 290 w 324"/>
              <a:gd name="T81" fmla="*/ 34 h 578"/>
              <a:gd name="T82" fmla="*/ 312 w 324"/>
              <a:gd name="T83" fmla="*/ 12 h 578"/>
              <a:gd name="T84" fmla="*/ 292 w 324"/>
              <a:gd name="T85" fmla="*/ 18 h 578"/>
              <a:gd name="T86" fmla="*/ 260 w 324"/>
              <a:gd name="T87" fmla="*/ 28 h 578"/>
              <a:gd name="T88" fmla="*/ 210 w 324"/>
              <a:gd name="T89" fmla="*/ 56 h 578"/>
              <a:gd name="T90" fmla="*/ 192 w 324"/>
              <a:gd name="T91" fmla="*/ 88 h 578"/>
              <a:gd name="T92" fmla="*/ 184 w 324"/>
              <a:gd name="T93" fmla="*/ 130 h 578"/>
              <a:gd name="T94" fmla="*/ 174 w 324"/>
              <a:gd name="T95" fmla="*/ 144 h 578"/>
              <a:gd name="T96" fmla="*/ 172 w 324"/>
              <a:gd name="T97" fmla="*/ 146 h 578"/>
              <a:gd name="T98" fmla="*/ 152 w 324"/>
              <a:gd name="T99" fmla="*/ 148 h 578"/>
              <a:gd name="T100" fmla="*/ 108 w 324"/>
              <a:gd name="T101" fmla="*/ 132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4" h="578">
                <a:moveTo>
                  <a:pt x="108" y="132"/>
                </a:moveTo>
                <a:lnTo>
                  <a:pt x="104" y="130"/>
                </a:lnTo>
                <a:lnTo>
                  <a:pt x="96" y="180"/>
                </a:lnTo>
                <a:lnTo>
                  <a:pt x="108" y="196"/>
                </a:lnTo>
                <a:lnTo>
                  <a:pt x="122" y="200"/>
                </a:lnTo>
                <a:lnTo>
                  <a:pt x="122" y="200"/>
                </a:lnTo>
                <a:lnTo>
                  <a:pt x="122" y="200"/>
                </a:lnTo>
                <a:lnTo>
                  <a:pt x="124" y="202"/>
                </a:lnTo>
                <a:lnTo>
                  <a:pt x="140" y="216"/>
                </a:lnTo>
                <a:lnTo>
                  <a:pt x="164" y="220"/>
                </a:lnTo>
                <a:lnTo>
                  <a:pt x="164" y="220"/>
                </a:lnTo>
                <a:lnTo>
                  <a:pt x="176" y="228"/>
                </a:lnTo>
                <a:lnTo>
                  <a:pt x="176" y="228"/>
                </a:lnTo>
                <a:lnTo>
                  <a:pt x="176" y="228"/>
                </a:lnTo>
                <a:lnTo>
                  <a:pt x="176" y="230"/>
                </a:lnTo>
                <a:lnTo>
                  <a:pt x="186" y="244"/>
                </a:lnTo>
                <a:lnTo>
                  <a:pt x="188" y="244"/>
                </a:lnTo>
                <a:lnTo>
                  <a:pt x="186" y="246"/>
                </a:lnTo>
                <a:lnTo>
                  <a:pt x="178" y="260"/>
                </a:lnTo>
                <a:lnTo>
                  <a:pt x="178" y="260"/>
                </a:lnTo>
                <a:lnTo>
                  <a:pt x="178" y="264"/>
                </a:lnTo>
                <a:lnTo>
                  <a:pt x="176" y="272"/>
                </a:lnTo>
                <a:lnTo>
                  <a:pt x="178" y="272"/>
                </a:lnTo>
                <a:lnTo>
                  <a:pt x="178" y="286"/>
                </a:lnTo>
                <a:lnTo>
                  <a:pt x="176" y="288"/>
                </a:lnTo>
                <a:lnTo>
                  <a:pt x="176" y="288"/>
                </a:lnTo>
                <a:lnTo>
                  <a:pt x="170" y="312"/>
                </a:lnTo>
                <a:lnTo>
                  <a:pt x="168" y="316"/>
                </a:lnTo>
                <a:lnTo>
                  <a:pt x="168" y="316"/>
                </a:lnTo>
                <a:lnTo>
                  <a:pt x="164" y="314"/>
                </a:lnTo>
                <a:lnTo>
                  <a:pt x="154" y="312"/>
                </a:lnTo>
                <a:lnTo>
                  <a:pt x="140" y="312"/>
                </a:lnTo>
                <a:lnTo>
                  <a:pt x="128" y="316"/>
                </a:lnTo>
                <a:lnTo>
                  <a:pt x="116" y="328"/>
                </a:lnTo>
                <a:lnTo>
                  <a:pt x="112" y="332"/>
                </a:lnTo>
                <a:lnTo>
                  <a:pt x="130" y="340"/>
                </a:lnTo>
                <a:lnTo>
                  <a:pt x="128" y="344"/>
                </a:lnTo>
                <a:lnTo>
                  <a:pt x="128" y="344"/>
                </a:lnTo>
                <a:lnTo>
                  <a:pt x="124" y="350"/>
                </a:lnTo>
                <a:lnTo>
                  <a:pt x="116" y="354"/>
                </a:lnTo>
                <a:lnTo>
                  <a:pt x="106" y="354"/>
                </a:lnTo>
                <a:lnTo>
                  <a:pt x="88" y="348"/>
                </a:lnTo>
                <a:lnTo>
                  <a:pt x="88" y="348"/>
                </a:lnTo>
                <a:lnTo>
                  <a:pt x="88" y="348"/>
                </a:lnTo>
                <a:lnTo>
                  <a:pt x="70" y="338"/>
                </a:lnTo>
                <a:lnTo>
                  <a:pt x="64" y="338"/>
                </a:lnTo>
                <a:lnTo>
                  <a:pt x="44" y="366"/>
                </a:lnTo>
                <a:lnTo>
                  <a:pt x="40" y="376"/>
                </a:lnTo>
                <a:lnTo>
                  <a:pt x="40" y="392"/>
                </a:lnTo>
                <a:lnTo>
                  <a:pt x="48" y="406"/>
                </a:lnTo>
                <a:lnTo>
                  <a:pt x="48" y="408"/>
                </a:lnTo>
                <a:lnTo>
                  <a:pt x="48" y="408"/>
                </a:lnTo>
                <a:lnTo>
                  <a:pt x="48" y="408"/>
                </a:lnTo>
                <a:lnTo>
                  <a:pt x="52" y="420"/>
                </a:lnTo>
                <a:lnTo>
                  <a:pt x="52" y="422"/>
                </a:lnTo>
                <a:lnTo>
                  <a:pt x="52" y="440"/>
                </a:lnTo>
                <a:lnTo>
                  <a:pt x="52" y="442"/>
                </a:lnTo>
                <a:lnTo>
                  <a:pt x="54" y="444"/>
                </a:lnTo>
                <a:lnTo>
                  <a:pt x="40" y="446"/>
                </a:lnTo>
                <a:lnTo>
                  <a:pt x="16" y="446"/>
                </a:lnTo>
                <a:lnTo>
                  <a:pt x="6" y="454"/>
                </a:lnTo>
                <a:lnTo>
                  <a:pt x="0" y="462"/>
                </a:lnTo>
                <a:lnTo>
                  <a:pt x="2" y="462"/>
                </a:lnTo>
                <a:lnTo>
                  <a:pt x="6" y="486"/>
                </a:lnTo>
                <a:lnTo>
                  <a:pt x="8" y="486"/>
                </a:lnTo>
                <a:lnTo>
                  <a:pt x="8" y="496"/>
                </a:lnTo>
                <a:lnTo>
                  <a:pt x="12" y="508"/>
                </a:lnTo>
                <a:lnTo>
                  <a:pt x="30" y="518"/>
                </a:lnTo>
                <a:lnTo>
                  <a:pt x="54" y="512"/>
                </a:lnTo>
                <a:lnTo>
                  <a:pt x="66" y="504"/>
                </a:lnTo>
                <a:lnTo>
                  <a:pt x="68" y="504"/>
                </a:lnTo>
                <a:lnTo>
                  <a:pt x="80" y="504"/>
                </a:lnTo>
                <a:lnTo>
                  <a:pt x="86" y="520"/>
                </a:lnTo>
                <a:lnTo>
                  <a:pt x="86" y="520"/>
                </a:lnTo>
                <a:lnTo>
                  <a:pt x="92" y="526"/>
                </a:lnTo>
                <a:lnTo>
                  <a:pt x="94" y="532"/>
                </a:lnTo>
                <a:lnTo>
                  <a:pt x="100" y="532"/>
                </a:lnTo>
                <a:lnTo>
                  <a:pt x="102" y="532"/>
                </a:lnTo>
                <a:lnTo>
                  <a:pt x="104" y="532"/>
                </a:lnTo>
                <a:lnTo>
                  <a:pt x="104" y="530"/>
                </a:lnTo>
                <a:lnTo>
                  <a:pt x="116" y="520"/>
                </a:lnTo>
                <a:lnTo>
                  <a:pt x="126" y="540"/>
                </a:lnTo>
                <a:lnTo>
                  <a:pt x="136" y="546"/>
                </a:lnTo>
                <a:lnTo>
                  <a:pt x="152" y="546"/>
                </a:lnTo>
                <a:lnTo>
                  <a:pt x="164" y="544"/>
                </a:lnTo>
                <a:lnTo>
                  <a:pt x="168" y="544"/>
                </a:lnTo>
                <a:lnTo>
                  <a:pt x="196" y="548"/>
                </a:lnTo>
                <a:lnTo>
                  <a:pt x="196" y="548"/>
                </a:lnTo>
                <a:lnTo>
                  <a:pt x="196" y="550"/>
                </a:lnTo>
                <a:lnTo>
                  <a:pt x="208" y="556"/>
                </a:lnTo>
                <a:lnTo>
                  <a:pt x="208" y="556"/>
                </a:lnTo>
                <a:lnTo>
                  <a:pt x="208" y="556"/>
                </a:lnTo>
                <a:lnTo>
                  <a:pt x="208" y="558"/>
                </a:lnTo>
                <a:lnTo>
                  <a:pt x="220" y="566"/>
                </a:lnTo>
                <a:lnTo>
                  <a:pt x="220" y="566"/>
                </a:lnTo>
                <a:lnTo>
                  <a:pt x="226" y="574"/>
                </a:lnTo>
                <a:lnTo>
                  <a:pt x="234" y="578"/>
                </a:lnTo>
                <a:lnTo>
                  <a:pt x="248" y="576"/>
                </a:lnTo>
                <a:lnTo>
                  <a:pt x="248" y="560"/>
                </a:lnTo>
                <a:lnTo>
                  <a:pt x="240" y="548"/>
                </a:lnTo>
                <a:lnTo>
                  <a:pt x="240" y="548"/>
                </a:lnTo>
                <a:lnTo>
                  <a:pt x="240" y="548"/>
                </a:lnTo>
                <a:lnTo>
                  <a:pt x="236" y="526"/>
                </a:lnTo>
                <a:lnTo>
                  <a:pt x="246" y="516"/>
                </a:lnTo>
                <a:lnTo>
                  <a:pt x="248" y="514"/>
                </a:lnTo>
                <a:lnTo>
                  <a:pt x="248" y="514"/>
                </a:lnTo>
                <a:lnTo>
                  <a:pt x="258" y="512"/>
                </a:lnTo>
                <a:lnTo>
                  <a:pt x="268" y="512"/>
                </a:lnTo>
                <a:lnTo>
                  <a:pt x="272" y="508"/>
                </a:lnTo>
                <a:lnTo>
                  <a:pt x="264" y="500"/>
                </a:lnTo>
                <a:lnTo>
                  <a:pt x="242" y="484"/>
                </a:lnTo>
                <a:lnTo>
                  <a:pt x="236" y="476"/>
                </a:lnTo>
                <a:lnTo>
                  <a:pt x="236" y="476"/>
                </a:lnTo>
                <a:lnTo>
                  <a:pt x="234" y="474"/>
                </a:lnTo>
                <a:lnTo>
                  <a:pt x="236" y="472"/>
                </a:lnTo>
                <a:lnTo>
                  <a:pt x="242" y="460"/>
                </a:lnTo>
                <a:lnTo>
                  <a:pt x="244" y="462"/>
                </a:lnTo>
                <a:lnTo>
                  <a:pt x="260" y="466"/>
                </a:lnTo>
                <a:lnTo>
                  <a:pt x="302" y="464"/>
                </a:lnTo>
                <a:lnTo>
                  <a:pt x="302" y="466"/>
                </a:lnTo>
                <a:lnTo>
                  <a:pt x="304" y="466"/>
                </a:lnTo>
                <a:lnTo>
                  <a:pt x="316" y="470"/>
                </a:lnTo>
                <a:lnTo>
                  <a:pt x="324" y="462"/>
                </a:lnTo>
                <a:lnTo>
                  <a:pt x="320" y="438"/>
                </a:lnTo>
                <a:lnTo>
                  <a:pt x="304" y="428"/>
                </a:lnTo>
                <a:lnTo>
                  <a:pt x="304" y="428"/>
                </a:lnTo>
                <a:lnTo>
                  <a:pt x="300" y="424"/>
                </a:lnTo>
                <a:lnTo>
                  <a:pt x="296" y="420"/>
                </a:lnTo>
                <a:lnTo>
                  <a:pt x="292" y="410"/>
                </a:lnTo>
                <a:lnTo>
                  <a:pt x="290" y="394"/>
                </a:lnTo>
                <a:lnTo>
                  <a:pt x="290" y="374"/>
                </a:lnTo>
                <a:lnTo>
                  <a:pt x="276" y="368"/>
                </a:lnTo>
                <a:lnTo>
                  <a:pt x="276" y="368"/>
                </a:lnTo>
                <a:lnTo>
                  <a:pt x="274" y="368"/>
                </a:lnTo>
                <a:lnTo>
                  <a:pt x="274" y="366"/>
                </a:lnTo>
                <a:lnTo>
                  <a:pt x="274" y="364"/>
                </a:lnTo>
                <a:lnTo>
                  <a:pt x="272" y="344"/>
                </a:lnTo>
                <a:lnTo>
                  <a:pt x="288" y="262"/>
                </a:lnTo>
                <a:lnTo>
                  <a:pt x="288" y="262"/>
                </a:lnTo>
                <a:lnTo>
                  <a:pt x="280" y="232"/>
                </a:lnTo>
                <a:lnTo>
                  <a:pt x="278" y="214"/>
                </a:lnTo>
                <a:lnTo>
                  <a:pt x="276" y="190"/>
                </a:lnTo>
                <a:lnTo>
                  <a:pt x="278" y="164"/>
                </a:lnTo>
                <a:lnTo>
                  <a:pt x="278" y="162"/>
                </a:lnTo>
                <a:lnTo>
                  <a:pt x="280" y="160"/>
                </a:lnTo>
                <a:lnTo>
                  <a:pt x="280" y="160"/>
                </a:lnTo>
                <a:lnTo>
                  <a:pt x="296" y="148"/>
                </a:lnTo>
                <a:lnTo>
                  <a:pt x="296" y="136"/>
                </a:lnTo>
                <a:lnTo>
                  <a:pt x="296" y="136"/>
                </a:lnTo>
                <a:lnTo>
                  <a:pt x="294" y="130"/>
                </a:lnTo>
                <a:lnTo>
                  <a:pt x="290" y="122"/>
                </a:lnTo>
                <a:lnTo>
                  <a:pt x="280" y="110"/>
                </a:lnTo>
                <a:lnTo>
                  <a:pt x="278" y="110"/>
                </a:lnTo>
                <a:lnTo>
                  <a:pt x="278" y="108"/>
                </a:lnTo>
                <a:lnTo>
                  <a:pt x="276" y="88"/>
                </a:lnTo>
                <a:lnTo>
                  <a:pt x="276" y="88"/>
                </a:lnTo>
                <a:lnTo>
                  <a:pt x="276" y="88"/>
                </a:lnTo>
                <a:lnTo>
                  <a:pt x="276" y="86"/>
                </a:lnTo>
                <a:lnTo>
                  <a:pt x="276" y="86"/>
                </a:lnTo>
                <a:lnTo>
                  <a:pt x="298" y="60"/>
                </a:lnTo>
                <a:lnTo>
                  <a:pt x="298" y="48"/>
                </a:lnTo>
                <a:lnTo>
                  <a:pt x="292" y="36"/>
                </a:lnTo>
                <a:lnTo>
                  <a:pt x="292" y="36"/>
                </a:lnTo>
                <a:lnTo>
                  <a:pt x="290" y="34"/>
                </a:lnTo>
                <a:lnTo>
                  <a:pt x="300" y="20"/>
                </a:lnTo>
                <a:lnTo>
                  <a:pt x="300" y="20"/>
                </a:lnTo>
                <a:lnTo>
                  <a:pt x="302" y="20"/>
                </a:lnTo>
                <a:lnTo>
                  <a:pt x="312" y="12"/>
                </a:lnTo>
                <a:lnTo>
                  <a:pt x="312" y="0"/>
                </a:lnTo>
                <a:lnTo>
                  <a:pt x="306" y="0"/>
                </a:lnTo>
                <a:lnTo>
                  <a:pt x="296" y="0"/>
                </a:lnTo>
                <a:lnTo>
                  <a:pt x="292" y="18"/>
                </a:lnTo>
                <a:lnTo>
                  <a:pt x="290" y="18"/>
                </a:lnTo>
                <a:lnTo>
                  <a:pt x="268" y="10"/>
                </a:lnTo>
                <a:lnTo>
                  <a:pt x="256" y="8"/>
                </a:lnTo>
                <a:lnTo>
                  <a:pt x="260" y="28"/>
                </a:lnTo>
                <a:lnTo>
                  <a:pt x="244" y="32"/>
                </a:lnTo>
                <a:lnTo>
                  <a:pt x="218" y="46"/>
                </a:lnTo>
                <a:lnTo>
                  <a:pt x="210" y="56"/>
                </a:lnTo>
                <a:lnTo>
                  <a:pt x="210" y="56"/>
                </a:lnTo>
                <a:lnTo>
                  <a:pt x="210" y="58"/>
                </a:lnTo>
                <a:lnTo>
                  <a:pt x="208" y="58"/>
                </a:lnTo>
                <a:lnTo>
                  <a:pt x="196" y="70"/>
                </a:lnTo>
                <a:lnTo>
                  <a:pt x="192" y="88"/>
                </a:lnTo>
                <a:lnTo>
                  <a:pt x="192" y="90"/>
                </a:lnTo>
                <a:lnTo>
                  <a:pt x="186" y="118"/>
                </a:lnTo>
                <a:lnTo>
                  <a:pt x="186" y="118"/>
                </a:lnTo>
                <a:lnTo>
                  <a:pt x="184" y="130"/>
                </a:lnTo>
                <a:lnTo>
                  <a:pt x="184" y="132"/>
                </a:lnTo>
                <a:lnTo>
                  <a:pt x="184" y="132"/>
                </a:lnTo>
                <a:lnTo>
                  <a:pt x="182" y="132"/>
                </a:lnTo>
                <a:lnTo>
                  <a:pt x="174" y="144"/>
                </a:lnTo>
                <a:lnTo>
                  <a:pt x="172" y="144"/>
                </a:lnTo>
                <a:lnTo>
                  <a:pt x="172" y="144"/>
                </a:lnTo>
                <a:lnTo>
                  <a:pt x="172" y="146"/>
                </a:lnTo>
                <a:lnTo>
                  <a:pt x="172" y="146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22" y="138"/>
                </a:lnTo>
                <a:lnTo>
                  <a:pt x="122" y="138"/>
                </a:lnTo>
                <a:lnTo>
                  <a:pt x="108" y="13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MH_Other_14">
            <a:extLst>
              <a:ext uri="{FF2B5EF4-FFF2-40B4-BE49-F238E27FC236}">
                <a16:creationId xmlns:a16="http://schemas.microsoft.com/office/drawing/2014/main" id="{8DDCA2BD-C49C-4CDA-A6AF-C82D31A0E3FF}"/>
              </a:ext>
            </a:extLst>
          </p:cNvPr>
          <p:cNvSpPr>
            <a:spLocks/>
          </p:cNvSpPr>
          <p:nvPr>
            <p:custDataLst>
              <p:tags r:id="rId14"/>
            </p:custDataLst>
          </p:nvPr>
        </p:nvSpPr>
        <p:spPr bwMode="auto">
          <a:xfrm>
            <a:off x="7113589" y="3935414"/>
            <a:ext cx="293687" cy="642937"/>
          </a:xfrm>
          <a:custGeom>
            <a:avLst/>
            <a:gdLst>
              <a:gd name="T0" fmla="*/ 200 w 216"/>
              <a:gd name="T1" fmla="*/ 8 h 474"/>
              <a:gd name="T2" fmla="*/ 188 w 216"/>
              <a:gd name="T3" fmla="*/ 12 h 474"/>
              <a:gd name="T4" fmla="*/ 176 w 216"/>
              <a:gd name="T5" fmla="*/ 24 h 474"/>
              <a:gd name="T6" fmla="*/ 174 w 216"/>
              <a:gd name="T7" fmla="*/ 24 h 474"/>
              <a:gd name="T8" fmla="*/ 136 w 216"/>
              <a:gd name="T9" fmla="*/ 28 h 474"/>
              <a:gd name="T10" fmla="*/ 122 w 216"/>
              <a:gd name="T11" fmla="*/ 40 h 474"/>
              <a:gd name="T12" fmla="*/ 112 w 216"/>
              <a:gd name="T13" fmla="*/ 48 h 474"/>
              <a:gd name="T14" fmla="*/ 92 w 216"/>
              <a:gd name="T15" fmla="*/ 48 h 474"/>
              <a:gd name="T16" fmla="*/ 84 w 216"/>
              <a:gd name="T17" fmla="*/ 76 h 474"/>
              <a:gd name="T18" fmla="*/ 82 w 216"/>
              <a:gd name="T19" fmla="*/ 76 h 474"/>
              <a:gd name="T20" fmla="*/ 66 w 216"/>
              <a:gd name="T21" fmla="*/ 92 h 474"/>
              <a:gd name="T22" fmla="*/ 42 w 216"/>
              <a:gd name="T23" fmla="*/ 120 h 474"/>
              <a:gd name="T24" fmla="*/ 28 w 216"/>
              <a:gd name="T25" fmla="*/ 136 h 474"/>
              <a:gd name="T26" fmla="*/ 26 w 216"/>
              <a:gd name="T27" fmla="*/ 154 h 474"/>
              <a:gd name="T28" fmla="*/ 26 w 216"/>
              <a:gd name="T29" fmla="*/ 170 h 474"/>
              <a:gd name="T30" fmla="*/ 16 w 216"/>
              <a:gd name="T31" fmla="*/ 184 h 474"/>
              <a:gd name="T32" fmla="*/ 16 w 216"/>
              <a:gd name="T33" fmla="*/ 224 h 474"/>
              <a:gd name="T34" fmla="*/ 16 w 216"/>
              <a:gd name="T35" fmla="*/ 224 h 474"/>
              <a:gd name="T36" fmla="*/ 24 w 216"/>
              <a:gd name="T37" fmla="*/ 262 h 474"/>
              <a:gd name="T38" fmla="*/ 6 w 216"/>
              <a:gd name="T39" fmla="*/ 276 h 474"/>
              <a:gd name="T40" fmla="*/ 6 w 216"/>
              <a:gd name="T41" fmla="*/ 324 h 474"/>
              <a:gd name="T42" fmla="*/ 18 w 216"/>
              <a:gd name="T43" fmla="*/ 370 h 474"/>
              <a:gd name="T44" fmla="*/ 2 w 216"/>
              <a:gd name="T45" fmla="*/ 468 h 474"/>
              <a:gd name="T46" fmla="*/ 32 w 216"/>
              <a:gd name="T47" fmla="*/ 456 h 474"/>
              <a:gd name="T48" fmla="*/ 112 w 216"/>
              <a:gd name="T49" fmla="*/ 416 h 474"/>
              <a:gd name="T50" fmla="*/ 116 w 216"/>
              <a:gd name="T51" fmla="*/ 416 h 474"/>
              <a:gd name="T52" fmla="*/ 162 w 216"/>
              <a:gd name="T53" fmla="*/ 416 h 474"/>
              <a:gd name="T54" fmla="*/ 182 w 216"/>
              <a:gd name="T55" fmla="*/ 392 h 474"/>
              <a:gd name="T56" fmla="*/ 190 w 216"/>
              <a:gd name="T57" fmla="*/ 372 h 474"/>
              <a:gd name="T58" fmla="*/ 190 w 216"/>
              <a:gd name="T59" fmla="*/ 368 h 474"/>
              <a:gd name="T60" fmla="*/ 194 w 216"/>
              <a:gd name="T61" fmla="*/ 364 h 474"/>
              <a:gd name="T62" fmla="*/ 190 w 216"/>
              <a:gd name="T63" fmla="*/ 356 h 474"/>
              <a:gd name="T64" fmla="*/ 198 w 216"/>
              <a:gd name="T65" fmla="*/ 336 h 474"/>
              <a:gd name="T66" fmla="*/ 184 w 216"/>
              <a:gd name="T67" fmla="*/ 310 h 474"/>
              <a:gd name="T68" fmla="*/ 180 w 216"/>
              <a:gd name="T69" fmla="*/ 302 h 474"/>
              <a:gd name="T70" fmla="*/ 182 w 216"/>
              <a:gd name="T71" fmla="*/ 294 h 474"/>
              <a:gd name="T72" fmla="*/ 192 w 216"/>
              <a:gd name="T73" fmla="*/ 268 h 474"/>
              <a:gd name="T74" fmla="*/ 202 w 216"/>
              <a:gd name="T75" fmla="*/ 248 h 474"/>
              <a:gd name="T76" fmla="*/ 208 w 216"/>
              <a:gd name="T77" fmla="*/ 200 h 474"/>
              <a:gd name="T78" fmla="*/ 182 w 216"/>
              <a:gd name="T79" fmla="*/ 184 h 474"/>
              <a:gd name="T80" fmla="*/ 176 w 216"/>
              <a:gd name="T81" fmla="*/ 170 h 474"/>
              <a:gd name="T82" fmla="*/ 180 w 216"/>
              <a:gd name="T83" fmla="*/ 146 h 474"/>
              <a:gd name="T84" fmla="*/ 184 w 216"/>
              <a:gd name="T85" fmla="*/ 130 h 474"/>
              <a:gd name="T86" fmla="*/ 188 w 216"/>
              <a:gd name="T87" fmla="*/ 116 h 474"/>
              <a:gd name="T88" fmla="*/ 208 w 216"/>
              <a:gd name="T89" fmla="*/ 112 h 474"/>
              <a:gd name="T90" fmla="*/ 214 w 216"/>
              <a:gd name="T91" fmla="*/ 66 h 474"/>
              <a:gd name="T92" fmla="*/ 200 w 216"/>
              <a:gd name="T93" fmla="*/ 64 h 474"/>
              <a:gd name="T94" fmla="*/ 182 w 216"/>
              <a:gd name="T95" fmla="*/ 52 h 474"/>
              <a:gd name="T96" fmla="*/ 180 w 216"/>
              <a:gd name="T97" fmla="*/ 32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16" h="474">
                <a:moveTo>
                  <a:pt x="202" y="24"/>
                </a:moveTo>
                <a:lnTo>
                  <a:pt x="204" y="20"/>
                </a:lnTo>
                <a:lnTo>
                  <a:pt x="200" y="8"/>
                </a:lnTo>
                <a:lnTo>
                  <a:pt x="194" y="0"/>
                </a:lnTo>
                <a:lnTo>
                  <a:pt x="188" y="12"/>
                </a:lnTo>
                <a:lnTo>
                  <a:pt x="188" y="12"/>
                </a:lnTo>
                <a:lnTo>
                  <a:pt x="188" y="12"/>
                </a:lnTo>
                <a:lnTo>
                  <a:pt x="188" y="12"/>
                </a:lnTo>
                <a:lnTo>
                  <a:pt x="176" y="24"/>
                </a:lnTo>
                <a:lnTo>
                  <a:pt x="176" y="24"/>
                </a:lnTo>
                <a:lnTo>
                  <a:pt x="176" y="24"/>
                </a:lnTo>
                <a:lnTo>
                  <a:pt x="174" y="24"/>
                </a:lnTo>
                <a:lnTo>
                  <a:pt x="156" y="30"/>
                </a:lnTo>
                <a:lnTo>
                  <a:pt x="154" y="30"/>
                </a:lnTo>
                <a:lnTo>
                  <a:pt x="136" y="28"/>
                </a:lnTo>
                <a:lnTo>
                  <a:pt x="124" y="30"/>
                </a:lnTo>
                <a:lnTo>
                  <a:pt x="122" y="40"/>
                </a:lnTo>
                <a:lnTo>
                  <a:pt x="122" y="40"/>
                </a:lnTo>
                <a:lnTo>
                  <a:pt x="122" y="40"/>
                </a:lnTo>
                <a:lnTo>
                  <a:pt x="112" y="46"/>
                </a:lnTo>
                <a:lnTo>
                  <a:pt x="112" y="48"/>
                </a:lnTo>
                <a:lnTo>
                  <a:pt x="110" y="48"/>
                </a:lnTo>
                <a:lnTo>
                  <a:pt x="94" y="46"/>
                </a:lnTo>
                <a:lnTo>
                  <a:pt x="92" y="48"/>
                </a:lnTo>
                <a:lnTo>
                  <a:pt x="92" y="64"/>
                </a:lnTo>
                <a:lnTo>
                  <a:pt x="92" y="64"/>
                </a:lnTo>
                <a:lnTo>
                  <a:pt x="84" y="76"/>
                </a:lnTo>
                <a:lnTo>
                  <a:pt x="84" y="76"/>
                </a:lnTo>
                <a:lnTo>
                  <a:pt x="84" y="76"/>
                </a:lnTo>
                <a:lnTo>
                  <a:pt x="82" y="76"/>
                </a:lnTo>
                <a:lnTo>
                  <a:pt x="68" y="92"/>
                </a:lnTo>
                <a:lnTo>
                  <a:pt x="66" y="92"/>
                </a:lnTo>
                <a:lnTo>
                  <a:pt x="66" y="92"/>
                </a:lnTo>
                <a:lnTo>
                  <a:pt x="50" y="96"/>
                </a:lnTo>
                <a:lnTo>
                  <a:pt x="40" y="106"/>
                </a:lnTo>
                <a:lnTo>
                  <a:pt x="42" y="120"/>
                </a:lnTo>
                <a:lnTo>
                  <a:pt x="42" y="124"/>
                </a:lnTo>
                <a:lnTo>
                  <a:pt x="40" y="124"/>
                </a:lnTo>
                <a:lnTo>
                  <a:pt x="28" y="136"/>
                </a:lnTo>
                <a:lnTo>
                  <a:pt x="20" y="144"/>
                </a:lnTo>
                <a:lnTo>
                  <a:pt x="26" y="154"/>
                </a:lnTo>
                <a:lnTo>
                  <a:pt x="26" y="154"/>
                </a:lnTo>
                <a:lnTo>
                  <a:pt x="26" y="156"/>
                </a:lnTo>
                <a:lnTo>
                  <a:pt x="26" y="170"/>
                </a:lnTo>
                <a:lnTo>
                  <a:pt x="26" y="170"/>
                </a:lnTo>
                <a:lnTo>
                  <a:pt x="26" y="172"/>
                </a:lnTo>
                <a:lnTo>
                  <a:pt x="16" y="184"/>
                </a:lnTo>
                <a:lnTo>
                  <a:pt x="16" y="184"/>
                </a:lnTo>
                <a:lnTo>
                  <a:pt x="4" y="198"/>
                </a:lnTo>
                <a:lnTo>
                  <a:pt x="6" y="214"/>
                </a:lnTo>
                <a:lnTo>
                  <a:pt x="16" y="224"/>
                </a:lnTo>
                <a:lnTo>
                  <a:pt x="16" y="224"/>
                </a:lnTo>
                <a:lnTo>
                  <a:pt x="16" y="224"/>
                </a:lnTo>
                <a:lnTo>
                  <a:pt x="16" y="224"/>
                </a:lnTo>
                <a:lnTo>
                  <a:pt x="22" y="236"/>
                </a:lnTo>
                <a:lnTo>
                  <a:pt x="24" y="244"/>
                </a:lnTo>
                <a:lnTo>
                  <a:pt x="24" y="262"/>
                </a:lnTo>
                <a:lnTo>
                  <a:pt x="24" y="262"/>
                </a:lnTo>
                <a:lnTo>
                  <a:pt x="22" y="264"/>
                </a:lnTo>
                <a:lnTo>
                  <a:pt x="6" y="276"/>
                </a:lnTo>
                <a:lnTo>
                  <a:pt x="4" y="300"/>
                </a:lnTo>
                <a:lnTo>
                  <a:pt x="6" y="324"/>
                </a:lnTo>
                <a:lnTo>
                  <a:pt x="6" y="324"/>
                </a:lnTo>
                <a:lnTo>
                  <a:pt x="10" y="340"/>
                </a:lnTo>
                <a:lnTo>
                  <a:pt x="18" y="368"/>
                </a:lnTo>
                <a:lnTo>
                  <a:pt x="18" y="370"/>
                </a:lnTo>
                <a:lnTo>
                  <a:pt x="18" y="372"/>
                </a:lnTo>
                <a:lnTo>
                  <a:pt x="0" y="452"/>
                </a:lnTo>
                <a:lnTo>
                  <a:pt x="2" y="468"/>
                </a:lnTo>
                <a:lnTo>
                  <a:pt x="14" y="474"/>
                </a:lnTo>
                <a:lnTo>
                  <a:pt x="32" y="456"/>
                </a:lnTo>
                <a:lnTo>
                  <a:pt x="32" y="456"/>
                </a:lnTo>
                <a:lnTo>
                  <a:pt x="34" y="456"/>
                </a:lnTo>
                <a:lnTo>
                  <a:pt x="96" y="432"/>
                </a:lnTo>
                <a:lnTo>
                  <a:pt x="112" y="416"/>
                </a:lnTo>
                <a:lnTo>
                  <a:pt x="112" y="416"/>
                </a:lnTo>
                <a:lnTo>
                  <a:pt x="114" y="416"/>
                </a:lnTo>
                <a:lnTo>
                  <a:pt x="116" y="416"/>
                </a:lnTo>
                <a:lnTo>
                  <a:pt x="150" y="420"/>
                </a:lnTo>
                <a:lnTo>
                  <a:pt x="150" y="420"/>
                </a:lnTo>
                <a:lnTo>
                  <a:pt x="162" y="416"/>
                </a:lnTo>
                <a:lnTo>
                  <a:pt x="180" y="408"/>
                </a:lnTo>
                <a:lnTo>
                  <a:pt x="180" y="392"/>
                </a:lnTo>
                <a:lnTo>
                  <a:pt x="182" y="392"/>
                </a:lnTo>
                <a:lnTo>
                  <a:pt x="182" y="392"/>
                </a:lnTo>
                <a:lnTo>
                  <a:pt x="192" y="382"/>
                </a:lnTo>
                <a:lnTo>
                  <a:pt x="190" y="372"/>
                </a:lnTo>
                <a:lnTo>
                  <a:pt x="190" y="372"/>
                </a:lnTo>
                <a:lnTo>
                  <a:pt x="190" y="370"/>
                </a:lnTo>
                <a:lnTo>
                  <a:pt x="190" y="368"/>
                </a:lnTo>
                <a:lnTo>
                  <a:pt x="190" y="368"/>
                </a:lnTo>
                <a:lnTo>
                  <a:pt x="190" y="368"/>
                </a:lnTo>
                <a:lnTo>
                  <a:pt x="194" y="364"/>
                </a:lnTo>
                <a:lnTo>
                  <a:pt x="192" y="360"/>
                </a:lnTo>
                <a:lnTo>
                  <a:pt x="192" y="360"/>
                </a:lnTo>
                <a:lnTo>
                  <a:pt x="190" y="356"/>
                </a:lnTo>
                <a:lnTo>
                  <a:pt x="190" y="352"/>
                </a:lnTo>
                <a:lnTo>
                  <a:pt x="194" y="340"/>
                </a:lnTo>
                <a:lnTo>
                  <a:pt x="198" y="336"/>
                </a:lnTo>
                <a:lnTo>
                  <a:pt x="198" y="336"/>
                </a:lnTo>
                <a:lnTo>
                  <a:pt x="196" y="324"/>
                </a:lnTo>
                <a:lnTo>
                  <a:pt x="184" y="310"/>
                </a:lnTo>
                <a:lnTo>
                  <a:pt x="184" y="310"/>
                </a:lnTo>
                <a:lnTo>
                  <a:pt x="182" y="306"/>
                </a:lnTo>
                <a:lnTo>
                  <a:pt x="180" y="302"/>
                </a:lnTo>
                <a:lnTo>
                  <a:pt x="180" y="298"/>
                </a:lnTo>
                <a:lnTo>
                  <a:pt x="182" y="294"/>
                </a:lnTo>
                <a:lnTo>
                  <a:pt x="182" y="294"/>
                </a:lnTo>
                <a:lnTo>
                  <a:pt x="184" y="288"/>
                </a:lnTo>
                <a:lnTo>
                  <a:pt x="190" y="280"/>
                </a:lnTo>
                <a:lnTo>
                  <a:pt x="192" y="268"/>
                </a:lnTo>
                <a:lnTo>
                  <a:pt x="192" y="268"/>
                </a:lnTo>
                <a:lnTo>
                  <a:pt x="192" y="268"/>
                </a:lnTo>
                <a:lnTo>
                  <a:pt x="202" y="248"/>
                </a:lnTo>
                <a:lnTo>
                  <a:pt x="204" y="240"/>
                </a:lnTo>
                <a:lnTo>
                  <a:pt x="216" y="216"/>
                </a:lnTo>
                <a:lnTo>
                  <a:pt x="208" y="200"/>
                </a:lnTo>
                <a:lnTo>
                  <a:pt x="184" y="184"/>
                </a:lnTo>
                <a:lnTo>
                  <a:pt x="182" y="184"/>
                </a:lnTo>
                <a:lnTo>
                  <a:pt x="182" y="184"/>
                </a:lnTo>
                <a:lnTo>
                  <a:pt x="182" y="184"/>
                </a:lnTo>
                <a:lnTo>
                  <a:pt x="176" y="170"/>
                </a:lnTo>
                <a:lnTo>
                  <a:pt x="176" y="170"/>
                </a:lnTo>
                <a:lnTo>
                  <a:pt x="176" y="168"/>
                </a:lnTo>
                <a:lnTo>
                  <a:pt x="180" y="146"/>
                </a:lnTo>
                <a:lnTo>
                  <a:pt x="180" y="146"/>
                </a:lnTo>
                <a:lnTo>
                  <a:pt x="180" y="146"/>
                </a:lnTo>
                <a:lnTo>
                  <a:pt x="184" y="130"/>
                </a:lnTo>
                <a:lnTo>
                  <a:pt x="184" y="130"/>
                </a:lnTo>
                <a:lnTo>
                  <a:pt x="184" y="122"/>
                </a:lnTo>
                <a:lnTo>
                  <a:pt x="188" y="116"/>
                </a:lnTo>
                <a:lnTo>
                  <a:pt x="188" y="116"/>
                </a:lnTo>
                <a:lnTo>
                  <a:pt x="190" y="114"/>
                </a:lnTo>
                <a:lnTo>
                  <a:pt x="194" y="114"/>
                </a:lnTo>
                <a:lnTo>
                  <a:pt x="208" y="112"/>
                </a:lnTo>
                <a:lnTo>
                  <a:pt x="212" y="102"/>
                </a:lnTo>
                <a:lnTo>
                  <a:pt x="216" y="76"/>
                </a:lnTo>
                <a:lnTo>
                  <a:pt x="214" y="66"/>
                </a:lnTo>
                <a:lnTo>
                  <a:pt x="200" y="64"/>
                </a:lnTo>
                <a:lnTo>
                  <a:pt x="200" y="64"/>
                </a:lnTo>
                <a:lnTo>
                  <a:pt x="200" y="64"/>
                </a:lnTo>
                <a:lnTo>
                  <a:pt x="184" y="56"/>
                </a:lnTo>
                <a:lnTo>
                  <a:pt x="182" y="54"/>
                </a:lnTo>
                <a:lnTo>
                  <a:pt x="182" y="52"/>
                </a:lnTo>
                <a:lnTo>
                  <a:pt x="182" y="52"/>
                </a:lnTo>
                <a:lnTo>
                  <a:pt x="180" y="32"/>
                </a:lnTo>
                <a:lnTo>
                  <a:pt x="180" y="32"/>
                </a:lnTo>
                <a:lnTo>
                  <a:pt x="180" y="28"/>
                </a:lnTo>
                <a:lnTo>
                  <a:pt x="202" y="24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" name="MH_Other_15">
            <a:extLst>
              <a:ext uri="{FF2B5EF4-FFF2-40B4-BE49-F238E27FC236}">
                <a16:creationId xmlns:a16="http://schemas.microsoft.com/office/drawing/2014/main" id="{1DC23AB6-712F-4AD7-A980-446F34CE930A}"/>
              </a:ext>
            </a:extLst>
          </p:cNvPr>
          <p:cNvSpPr>
            <a:spLocks/>
          </p:cNvSpPr>
          <p:nvPr>
            <p:custDataLst>
              <p:tags r:id="rId15"/>
            </p:custDataLst>
          </p:nvPr>
        </p:nvSpPr>
        <p:spPr bwMode="auto">
          <a:xfrm>
            <a:off x="7037389" y="5032376"/>
            <a:ext cx="466725" cy="542925"/>
          </a:xfrm>
          <a:custGeom>
            <a:avLst/>
            <a:gdLst>
              <a:gd name="T0" fmla="*/ 300 w 344"/>
              <a:gd name="T1" fmla="*/ 66 h 400"/>
              <a:gd name="T2" fmla="*/ 294 w 344"/>
              <a:gd name="T3" fmla="*/ 32 h 400"/>
              <a:gd name="T4" fmla="*/ 282 w 344"/>
              <a:gd name="T5" fmla="*/ 24 h 400"/>
              <a:gd name="T6" fmla="*/ 252 w 344"/>
              <a:gd name="T7" fmla="*/ 44 h 400"/>
              <a:gd name="T8" fmla="*/ 250 w 344"/>
              <a:gd name="T9" fmla="*/ 14 h 400"/>
              <a:gd name="T10" fmla="*/ 244 w 344"/>
              <a:gd name="T11" fmla="*/ 20 h 400"/>
              <a:gd name="T12" fmla="*/ 216 w 344"/>
              <a:gd name="T13" fmla="*/ 44 h 400"/>
              <a:gd name="T14" fmla="*/ 198 w 344"/>
              <a:gd name="T15" fmla="*/ 32 h 400"/>
              <a:gd name="T16" fmla="*/ 176 w 344"/>
              <a:gd name="T17" fmla="*/ 20 h 400"/>
              <a:gd name="T18" fmla="*/ 132 w 344"/>
              <a:gd name="T19" fmla="*/ 6 h 400"/>
              <a:gd name="T20" fmla="*/ 94 w 344"/>
              <a:gd name="T21" fmla="*/ 0 h 400"/>
              <a:gd name="T22" fmla="*/ 70 w 344"/>
              <a:gd name="T23" fmla="*/ 32 h 400"/>
              <a:gd name="T24" fmla="*/ 44 w 344"/>
              <a:gd name="T25" fmla="*/ 32 h 400"/>
              <a:gd name="T26" fmla="*/ 26 w 344"/>
              <a:gd name="T27" fmla="*/ 144 h 400"/>
              <a:gd name="T28" fmla="*/ 24 w 344"/>
              <a:gd name="T29" fmla="*/ 150 h 400"/>
              <a:gd name="T30" fmla="*/ 26 w 344"/>
              <a:gd name="T31" fmla="*/ 198 h 400"/>
              <a:gd name="T32" fmla="*/ 4 w 344"/>
              <a:gd name="T33" fmla="*/ 214 h 400"/>
              <a:gd name="T34" fmla="*/ 14 w 344"/>
              <a:gd name="T35" fmla="*/ 222 h 400"/>
              <a:gd name="T36" fmla="*/ 26 w 344"/>
              <a:gd name="T37" fmla="*/ 226 h 400"/>
              <a:gd name="T38" fmla="*/ 32 w 344"/>
              <a:gd name="T39" fmla="*/ 254 h 400"/>
              <a:gd name="T40" fmla="*/ 28 w 344"/>
              <a:gd name="T41" fmla="*/ 264 h 400"/>
              <a:gd name="T42" fmla="*/ 32 w 344"/>
              <a:gd name="T43" fmla="*/ 296 h 400"/>
              <a:gd name="T44" fmla="*/ 76 w 344"/>
              <a:gd name="T45" fmla="*/ 302 h 400"/>
              <a:gd name="T46" fmla="*/ 88 w 344"/>
              <a:gd name="T47" fmla="*/ 306 h 400"/>
              <a:gd name="T48" fmla="*/ 98 w 344"/>
              <a:gd name="T49" fmla="*/ 286 h 400"/>
              <a:gd name="T50" fmla="*/ 124 w 344"/>
              <a:gd name="T51" fmla="*/ 280 h 400"/>
              <a:gd name="T52" fmla="*/ 134 w 344"/>
              <a:gd name="T53" fmla="*/ 274 h 400"/>
              <a:gd name="T54" fmla="*/ 146 w 344"/>
              <a:gd name="T55" fmla="*/ 272 h 400"/>
              <a:gd name="T56" fmla="*/ 156 w 344"/>
              <a:gd name="T57" fmla="*/ 288 h 400"/>
              <a:gd name="T58" fmla="*/ 162 w 344"/>
              <a:gd name="T59" fmla="*/ 310 h 400"/>
              <a:gd name="T60" fmla="*/ 158 w 344"/>
              <a:gd name="T61" fmla="*/ 340 h 400"/>
              <a:gd name="T62" fmla="*/ 146 w 344"/>
              <a:gd name="T63" fmla="*/ 372 h 400"/>
              <a:gd name="T64" fmla="*/ 168 w 344"/>
              <a:gd name="T65" fmla="*/ 376 h 400"/>
              <a:gd name="T66" fmla="*/ 172 w 344"/>
              <a:gd name="T67" fmla="*/ 398 h 400"/>
              <a:gd name="T68" fmla="*/ 194 w 344"/>
              <a:gd name="T69" fmla="*/ 392 h 400"/>
              <a:gd name="T70" fmla="*/ 216 w 344"/>
              <a:gd name="T71" fmla="*/ 366 h 400"/>
              <a:gd name="T72" fmla="*/ 220 w 344"/>
              <a:gd name="T73" fmla="*/ 354 h 400"/>
              <a:gd name="T74" fmla="*/ 256 w 344"/>
              <a:gd name="T75" fmla="*/ 372 h 400"/>
              <a:gd name="T76" fmla="*/ 270 w 344"/>
              <a:gd name="T77" fmla="*/ 376 h 400"/>
              <a:gd name="T78" fmla="*/ 256 w 344"/>
              <a:gd name="T79" fmla="*/ 344 h 400"/>
              <a:gd name="T80" fmla="*/ 256 w 344"/>
              <a:gd name="T81" fmla="*/ 340 h 400"/>
              <a:gd name="T82" fmla="*/ 292 w 344"/>
              <a:gd name="T83" fmla="*/ 326 h 400"/>
              <a:gd name="T84" fmla="*/ 334 w 344"/>
              <a:gd name="T85" fmla="*/ 330 h 400"/>
              <a:gd name="T86" fmla="*/ 334 w 344"/>
              <a:gd name="T87" fmla="*/ 326 h 400"/>
              <a:gd name="T88" fmla="*/ 344 w 344"/>
              <a:gd name="T89" fmla="*/ 298 h 400"/>
              <a:gd name="T90" fmla="*/ 334 w 344"/>
              <a:gd name="T91" fmla="*/ 284 h 400"/>
              <a:gd name="T92" fmla="*/ 332 w 344"/>
              <a:gd name="T93" fmla="*/ 276 h 400"/>
              <a:gd name="T94" fmla="*/ 326 w 344"/>
              <a:gd name="T95" fmla="*/ 252 h 400"/>
              <a:gd name="T96" fmla="*/ 320 w 344"/>
              <a:gd name="T97" fmla="*/ 232 h 400"/>
              <a:gd name="T98" fmla="*/ 308 w 344"/>
              <a:gd name="T99" fmla="*/ 196 h 400"/>
              <a:gd name="T100" fmla="*/ 300 w 344"/>
              <a:gd name="T101" fmla="*/ 168 h 400"/>
              <a:gd name="T102" fmla="*/ 334 w 344"/>
              <a:gd name="T103" fmla="*/ 124 h 400"/>
              <a:gd name="T104" fmla="*/ 308 w 344"/>
              <a:gd name="T105" fmla="*/ 7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44" h="400">
                <a:moveTo>
                  <a:pt x="300" y="68"/>
                </a:moveTo>
                <a:lnTo>
                  <a:pt x="300" y="68"/>
                </a:lnTo>
                <a:lnTo>
                  <a:pt x="300" y="68"/>
                </a:lnTo>
                <a:lnTo>
                  <a:pt x="300" y="66"/>
                </a:lnTo>
                <a:lnTo>
                  <a:pt x="292" y="54"/>
                </a:lnTo>
                <a:lnTo>
                  <a:pt x="292" y="52"/>
                </a:lnTo>
                <a:lnTo>
                  <a:pt x="292" y="52"/>
                </a:lnTo>
                <a:lnTo>
                  <a:pt x="294" y="32"/>
                </a:lnTo>
                <a:lnTo>
                  <a:pt x="294" y="32"/>
                </a:lnTo>
                <a:lnTo>
                  <a:pt x="292" y="28"/>
                </a:lnTo>
                <a:lnTo>
                  <a:pt x="286" y="24"/>
                </a:lnTo>
                <a:lnTo>
                  <a:pt x="282" y="24"/>
                </a:lnTo>
                <a:lnTo>
                  <a:pt x="274" y="34"/>
                </a:lnTo>
                <a:lnTo>
                  <a:pt x="272" y="34"/>
                </a:lnTo>
                <a:lnTo>
                  <a:pt x="272" y="34"/>
                </a:lnTo>
                <a:lnTo>
                  <a:pt x="252" y="44"/>
                </a:lnTo>
                <a:lnTo>
                  <a:pt x="250" y="30"/>
                </a:lnTo>
                <a:lnTo>
                  <a:pt x="250" y="28"/>
                </a:lnTo>
                <a:lnTo>
                  <a:pt x="252" y="22"/>
                </a:lnTo>
                <a:lnTo>
                  <a:pt x="250" y="14"/>
                </a:lnTo>
                <a:lnTo>
                  <a:pt x="248" y="12"/>
                </a:lnTo>
                <a:lnTo>
                  <a:pt x="244" y="20"/>
                </a:lnTo>
                <a:lnTo>
                  <a:pt x="244" y="20"/>
                </a:lnTo>
                <a:lnTo>
                  <a:pt x="244" y="20"/>
                </a:lnTo>
                <a:lnTo>
                  <a:pt x="218" y="42"/>
                </a:lnTo>
                <a:lnTo>
                  <a:pt x="218" y="44"/>
                </a:lnTo>
                <a:lnTo>
                  <a:pt x="216" y="44"/>
                </a:lnTo>
                <a:lnTo>
                  <a:pt x="216" y="44"/>
                </a:lnTo>
                <a:lnTo>
                  <a:pt x="214" y="44"/>
                </a:lnTo>
                <a:lnTo>
                  <a:pt x="206" y="40"/>
                </a:lnTo>
                <a:lnTo>
                  <a:pt x="206" y="40"/>
                </a:lnTo>
                <a:lnTo>
                  <a:pt x="198" y="32"/>
                </a:lnTo>
                <a:lnTo>
                  <a:pt x="184" y="28"/>
                </a:lnTo>
                <a:lnTo>
                  <a:pt x="184" y="28"/>
                </a:lnTo>
                <a:lnTo>
                  <a:pt x="184" y="26"/>
                </a:lnTo>
                <a:lnTo>
                  <a:pt x="176" y="20"/>
                </a:lnTo>
                <a:lnTo>
                  <a:pt x="150" y="16"/>
                </a:lnTo>
                <a:lnTo>
                  <a:pt x="150" y="16"/>
                </a:lnTo>
                <a:lnTo>
                  <a:pt x="148" y="16"/>
                </a:lnTo>
                <a:lnTo>
                  <a:pt x="132" y="6"/>
                </a:lnTo>
                <a:lnTo>
                  <a:pt x="132" y="8"/>
                </a:lnTo>
                <a:lnTo>
                  <a:pt x="118" y="0"/>
                </a:lnTo>
                <a:lnTo>
                  <a:pt x="100" y="0"/>
                </a:lnTo>
                <a:lnTo>
                  <a:pt x="94" y="0"/>
                </a:lnTo>
                <a:lnTo>
                  <a:pt x="100" y="30"/>
                </a:lnTo>
                <a:lnTo>
                  <a:pt x="96" y="30"/>
                </a:lnTo>
                <a:lnTo>
                  <a:pt x="80" y="32"/>
                </a:lnTo>
                <a:lnTo>
                  <a:pt x="70" y="32"/>
                </a:lnTo>
                <a:lnTo>
                  <a:pt x="68" y="32"/>
                </a:lnTo>
                <a:lnTo>
                  <a:pt x="68" y="32"/>
                </a:lnTo>
                <a:lnTo>
                  <a:pt x="60" y="24"/>
                </a:lnTo>
                <a:lnTo>
                  <a:pt x="44" y="32"/>
                </a:lnTo>
                <a:lnTo>
                  <a:pt x="28" y="52"/>
                </a:lnTo>
                <a:lnTo>
                  <a:pt x="16" y="86"/>
                </a:lnTo>
                <a:lnTo>
                  <a:pt x="20" y="124"/>
                </a:lnTo>
                <a:lnTo>
                  <a:pt x="26" y="144"/>
                </a:lnTo>
                <a:lnTo>
                  <a:pt x="26" y="144"/>
                </a:lnTo>
                <a:lnTo>
                  <a:pt x="26" y="148"/>
                </a:lnTo>
                <a:lnTo>
                  <a:pt x="24" y="150"/>
                </a:lnTo>
                <a:lnTo>
                  <a:pt x="24" y="150"/>
                </a:lnTo>
                <a:lnTo>
                  <a:pt x="20" y="152"/>
                </a:lnTo>
                <a:lnTo>
                  <a:pt x="20" y="156"/>
                </a:lnTo>
                <a:lnTo>
                  <a:pt x="18" y="166"/>
                </a:lnTo>
                <a:lnTo>
                  <a:pt x="26" y="198"/>
                </a:lnTo>
                <a:lnTo>
                  <a:pt x="24" y="200"/>
                </a:lnTo>
                <a:lnTo>
                  <a:pt x="24" y="200"/>
                </a:lnTo>
                <a:lnTo>
                  <a:pt x="8" y="210"/>
                </a:lnTo>
                <a:lnTo>
                  <a:pt x="4" y="214"/>
                </a:lnTo>
                <a:lnTo>
                  <a:pt x="2" y="218"/>
                </a:lnTo>
                <a:lnTo>
                  <a:pt x="0" y="228"/>
                </a:lnTo>
                <a:lnTo>
                  <a:pt x="14" y="224"/>
                </a:lnTo>
                <a:lnTo>
                  <a:pt x="14" y="222"/>
                </a:lnTo>
                <a:lnTo>
                  <a:pt x="16" y="222"/>
                </a:lnTo>
                <a:lnTo>
                  <a:pt x="16" y="222"/>
                </a:lnTo>
                <a:lnTo>
                  <a:pt x="22" y="224"/>
                </a:lnTo>
                <a:lnTo>
                  <a:pt x="26" y="226"/>
                </a:lnTo>
                <a:lnTo>
                  <a:pt x="30" y="228"/>
                </a:lnTo>
                <a:lnTo>
                  <a:pt x="32" y="234"/>
                </a:lnTo>
                <a:lnTo>
                  <a:pt x="34" y="252"/>
                </a:lnTo>
                <a:lnTo>
                  <a:pt x="32" y="254"/>
                </a:lnTo>
                <a:lnTo>
                  <a:pt x="32" y="256"/>
                </a:lnTo>
                <a:lnTo>
                  <a:pt x="32" y="256"/>
                </a:lnTo>
                <a:lnTo>
                  <a:pt x="28" y="260"/>
                </a:lnTo>
                <a:lnTo>
                  <a:pt x="28" y="264"/>
                </a:lnTo>
                <a:lnTo>
                  <a:pt x="24" y="282"/>
                </a:lnTo>
                <a:lnTo>
                  <a:pt x="24" y="282"/>
                </a:lnTo>
                <a:lnTo>
                  <a:pt x="28" y="290"/>
                </a:lnTo>
                <a:lnTo>
                  <a:pt x="32" y="296"/>
                </a:lnTo>
                <a:lnTo>
                  <a:pt x="48" y="316"/>
                </a:lnTo>
                <a:lnTo>
                  <a:pt x="64" y="304"/>
                </a:lnTo>
                <a:lnTo>
                  <a:pt x="76" y="302"/>
                </a:lnTo>
                <a:lnTo>
                  <a:pt x="76" y="302"/>
                </a:lnTo>
                <a:lnTo>
                  <a:pt x="76" y="304"/>
                </a:lnTo>
                <a:lnTo>
                  <a:pt x="84" y="306"/>
                </a:lnTo>
                <a:lnTo>
                  <a:pt x="84" y="306"/>
                </a:lnTo>
                <a:lnTo>
                  <a:pt x="88" y="306"/>
                </a:lnTo>
                <a:lnTo>
                  <a:pt x="92" y="302"/>
                </a:lnTo>
                <a:lnTo>
                  <a:pt x="100" y="292"/>
                </a:lnTo>
                <a:lnTo>
                  <a:pt x="98" y="286"/>
                </a:lnTo>
                <a:lnTo>
                  <a:pt x="98" y="286"/>
                </a:lnTo>
                <a:lnTo>
                  <a:pt x="100" y="282"/>
                </a:lnTo>
                <a:lnTo>
                  <a:pt x="104" y="280"/>
                </a:lnTo>
                <a:lnTo>
                  <a:pt x="124" y="280"/>
                </a:lnTo>
                <a:lnTo>
                  <a:pt x="124" y="280"/>
                </a:lnTo>
                <a:lnTo>
                  <a:pt x="128" y="280"/>
                </a:lnTo>
                <a:lnTo>
                  <a:pt x="130" y="280"/>
                </a:lnTo>
                <a:lnTo>
                  <a:pt x="130" y="280"/>
                </a:lnTo>
                <a:lnTo>
                  <a:pt x="134" y="274"/>
                </a:lnTo>
                <a:lnTo>
                  <a:pt x="136" y="270"/>
                </a:lnTo>
                <a:lnTo>
                  <a:pt x="136" y="270"/>
                </a:lnTo>
                <a:lnTo>
                  <a:pt x="142" y="270"/>
                </a:lnTo>
                <a:lnTo>
                  <a:pt x="146" y="272"/>
                </a:lnTo>
                <a:lnTo>
                  <a:pt x="146" y="272"/>
                </a:lnTo>
                <a:lnTo>
                  <a:pt x="152" y="280"/>
                </a:lnTo>
                <a:lnTo>
                  <a:pt x="154" y="284"/>
                </a:lnTo>
                <a:lnTo>
                  <a:pt x="156" y="288"/>
                </a:lnTo>
                <a:lnTo>
                  <a:pt x="154" y="302"/>
                </a:lnTo>
                <a:lnTo>
                  <a:pt x="156" y="304"/>
                </a:lnTo>
                <a:lnTo>
                  <a:pt x="156" y="304"/>
                </a:lnTo>
                <a:lnTo>
                  <a:pt x="162" y="310"/>
                </a:lnTo>
                <a:lnTo>
                  <a:pt x="164" y="316"/>
                </a:lnTo>
                <a:lnTo>
                  <a:pt x="162" y="330"/>
                </a:lnTo>
                <a:lnTo>
                  <a:pt x="162" y="330"/>
                </a:lnTo>
                <a:lnTo>
                  <a:pt x="158" y="340"/>
                </a:lnTo>
                <a:lnTo>
                  <a:pt x="154" y="344"/>
                </a:lnTo>
                <a:lnTo>
                  <a:pt x="154" y="344"/>
                </a:lnTo>
                <a:lnTo>
                  <a:pt x="142" y="370"/>
                </a:lnTo>
                <a:lnTo>
                  <a:pt x="146" y="372"/>
                </a:lnTo>
                <a:lnTo>
                  <a:pt x="164" y="372"/>
                </a:lnTo>
                <a:lnTo>
                  <a:pt x="168" y="374"/>
                </a:lnTo>
                <a:lnTo>
                  <a:pt x="168" y="376"/>
                </a:lnTo>
                <a:lnTo>
                  <a:pt x="168" y="376"/>
                </a:lnTo>
                <a:lnTo>
                  <a:pt x="164" y="388"/>
                </a:lnTo>
                <a:lnTo>
                  <a:pt x="164" y="394"/>
                </a:lnTo>
                <a:lnTo>
                  <a:pt x="164" y="394"/>
                </a:lnTo>
                <a:lnTo>
                  <a:pt x="172" y="398"/>
                </a:lnTo>
                <a:lnTo>
                  <a:pt x="176" y="400"/>
                </a:lnTo>
                <a:lnTo>
                  <a:pt x="178" y="398"/>
                </a:lnTo>
                <a:lnTo>
                  <a:pt x="188" y="394"/>
                </a:lnTo>
                <a:lnTo>
                  <a:pt x="194" y="392"/>
                </a:lnTo>
                <a:lnTo>
                  <a:pt x="204" y="392"/>
                </a:lnTo>
                <a:lnTo>
                  <a:pt x="216" y="380"/>
                </a:lnTo>
                <a:lnTo>
                  <a:pt x="216" y="366"/>
                </a:lnTo>
                <a:lnTo>
                  <a:pt x="216" y="366"/>
                </a:lnTo>
                <a:lnTo>
                  <a:pt x="216" y="360"/>
                </a:lnTo>
                <a:lnTo>
                  <a:pt x="216" y="356"/>
                </a:lnTo>
                <a:lnTo>
                  <a:pt x="216" y="356"/>
                </a:lnTo>
                <a:lnTo>
                  <a:pt x="220" y="354"/>
                </a:lnTo>
                <a:lnTo>
                  <a:pt x="224" y="354"/>
                </a:lnTo>
                <a:lnTo>
                  <a:pt x="230" y="356"/>
                </a:lnTo>
                <a:lnTo>
                  <a:pt x="236" y="360"/>
                </a:lnTo>
                <a:lnTo>
                  <a:pt x="256" y="372"/>
                </a:lnTo>
                <a:lnTo>
                  <a:pt x="256" y="372"/>
                </a:lnTo>
                <a:lnTo>
                  <a:pt x="264" y="376"/>
                </a:lnTo>
                <a:lnTo>
                  <a:pt x="270" y="378"/>
                </a:lnTo>
                <a:lnTo>
                  <a:pt x="270" y="376"/>
                </a:lnTo>
                <a:lnTo>
                  <a:pt x="270" y="376"/>
                </a:lnTo>
                <a:lnTo>
                  <a:pt x="270" y="370"/>
                </a:lnTo>
                <a:lnTo>
                  <a:pt x="266" y="360"/>
                </a:lnTo>
                <a:lnTo>
                  <a:pt x="256" y="344"/>
                </a:lnTo>
                <a:lnTo>
                  <a:pt x="256" y="342"/>
                </a:lnTo>
                <a:lnTo>
                  <a:pt x="256" y="342"/>
                </a:lnTo>
                <a:lnTo>
                  <a:pt x="256" y="340"/>
                </a:lnTo>
                <a:lnTo>
                  <a:pt x="256" y="340"/>
                </a:lnTo>
                <a:lnTo>
                  <a:pt x="264" y="332"/>
                </a:lnTo>
                <a:lnTo>
                  <a:pt x="274" y="326"/>
                </a:lnTo>
                <a:lnTo>
                  <a:pt x="282" y="324"/>
                </a:lnTo>
                <a:lnTo>
                  <a:pt x="292" y="326"/>
                </a:lnTo>
                <a:lnTo>
                  <a:pt x="320" y="340"/>
                </a:lnTo>
                <a:lnTo>
                  <a:pt x="332" y="332"/>
                </a:lnTo>
                <a:lnTo>
                  <a:pt x="334" y="332"/>
                </a:lnTo>
                <a:lnTo>
                  <a:pt x="334" y="330"/>
                </a:lnTo>
                <a:lnTo>
                  <a:pt x="334" y="330"/>
                </a:lnTo>
                <a:lnTo>
                  <a:pt x="332" y="328"/>
                </a:lnTo>
                <a:lnTo>
                  <a:pt x="332" y="328"/>
                </a:lnTo>
                <a:lnTo>
                  <a:pt x="334" y="326"/>
                </a:lnTo>
                <a:lnTo>
                  <a:pt x="334" y="326"/>
                </a:lnTo>
                <a:lnTo>
                  <a:pt x="340" y="314"/>
                </a:lnTo>
                <a:lnTo>
                  <a:pt x="344" y="304"/>
                </a:lnTo>
                <a:lnTo>
                  <a:pt x="344" y="298"/>
                </a:lnTo>
                <a:lnTo>
                  <a:pt x="344" y="292"/>
                </a:lnTo>
                <a:lnTo>
                  <a:pt x="344" y="292"/>
                </a:lnTo>
                <a:lnTo>
                  <a:pt x="338" y="286"/>
                </a:lnTo>
                <a:lnTo>
                  <a:pt x="334" y="284"/>
                </a:lnTo>
                <a:lnTo>
                  <a:pt x="332" y="284"/>
                </a:lnTo>
                <a:lnTo>
                  <a:pt x="330" y="276"/>
                </a:lnTo>
                <a:lnTo>
                  <a:pt x="332" y="276"/>
                </a:lnTo>
                <a:lnTo>
                  <a:pt x="332" y="276"/>
                </a:lnTo>
                <a:lnTo>
                  <a:pt x="338" y="272"/>
                </a:lnTo>
                <a:lnTo>
                  <a:pt x="340" y="268"/>
                </a:lnTo>
                <a:lnTo>
                  <a:pt x="338" y="264"/>
                </a:lnTo>
                <a:lnTo>
                  <a:pt x="326" y="252"/>
                </a:lnTo>
                <a:lnTo>
                  <a:pt x="326" y="252"/>
                </a:lnTo>
                <a:lnTo>
                  <a:pt x="326" y="250"/>
                </a:lnTo>
                <a:lnTo>
                  <a:pt x="320" y="232"/>
                </a:lnTo>
                <a:lnTo>
                  <a:pt x="320" y="232"/>
                </a:lnTo>
                <a:lnTo>
                  <a:pt x="316" y="214"/>
                </a:lnTo>
                <a:lnTo>
                  <a:pt x="316" y="196"/>
                </a:lnTo>
                <a:lnTo>
                  <a:pt x="316" y="188"/>
                </a:lnTo>
                <a:lnTo>
                  <a:pt x="308" y="196"/>
                </a:lnTo>
                <a:lnTo>
                  <a:pt x="302" y="204"/>
                </a:lnTo>
                <a:lnTo>
                  <a:pt x="300" y="170"/>
                </a:lnTo>
                <a:lnTo>
                  <a:pt x="300" y="170"/>
                </a:lnTo>
                <a:lnTo>
                  <a:pt x="300" y="168"/>
                </a:lnTo>
                <a:lnTo>
                  <a:pt x="300" y="168"/>
                </a:lnTo>
                <a:lnTo>
                  <a:pt x="300" y="168"/>
                </a:lnTo>
                <a:lnTo>
                  <a:pt x="322" y="138"/>
                </a:lnTo>
                <a:lnTo>
                  <a:pt x="334" y="124"/>
                </a:lnTo>
                <a:lnTo>
                  <a:pt x="326" y="100"/>
                </a:lnTo>
                <a:lnTo>
                  <a:pt x="326" y="100"/>
                </a:lnTo>
                <a:lnTo>
                  <a:pt x="322" y="76"/>
                </a:lnTo>
                <a:lnTo>
                  <a:pt x="308" y="70"/>
                </a:lnTo>
                <a:lnTo>
                  <a:pt x="300" y="68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" name="MH_Other_16">
            <a:extLst>
              <a:ext uri="{FF2B5EF4-FFF2-40B4-BE49-F238E27FC236}">
                <a16:creationId xmlns:a16="http://schemas.microsoft.com/office/drawing/2014/main" id="{CBD582E4-05A9-4C82-B5B4-21508E6C234F}"/>
              </a:ext>
            </a:extLst>
          </p:cNvPr>
          <p:cNvSpPr>
            <a:spLocks/>
          </p:cNvSpPr>
          <p:nvPr>
            <p:custDataLst>
              <p:tags r:id="rId16"/>
            </p:custDataLst>
          </p:nvPr>
        </p:nvSpPr>
        <p:spPr bwMode="auto">
          <a:xfrm>
            <a:off x="6983414" y="4719639"/>
            <a:ext cx="661987" cy="415925"/>
          </a:xfrm>
          <a:custGeom>
            <a:avLst/>
            <a:gdLst>
              <a:gd name="T0" fmla="*/ 64 w 488"/>
              <a:gd name="T1" fmla="*/ 10 h 306"/>
              <a:gd name="T2" fmla="*/ 86 w 488"/>
              <a:gd name="T3" fmla="*/ 24 h 306"/>
              <a:gd name="T4" fmla="*/ 98 w 488"/>
              <a:gd name="T5" fmla="*/ 40 h 306"/>
              <a:gd name="T6" fmla="*/ 88 w 488"/>
              <a:gd name="T7" fmla="*/ 52 h 306"/>
              <a:gd name="T8" fmla="*/ 60 w 488"/>
              <a:gd name="T9" fmla="*/ 58 h 306"/>
              <a:gd name="T10" fmla="*/ 64 w 488"/>
              <a:gd name="T11" fmla="*/ 74 h 306"/>
              <a:gd name="T12" fmla="*/ 72 w 488"/>
              <a:gd name="T13" fmla="*/ 108 h 306"/>
              <a:gd name="T14" fmla="*/ 90 w 488"/>
              <a:gd name="T15" fmla="*/ 114 h 306"/>
              <a:gd name="T16" fmla="*/ 92 w 488"/>
              <a:gd name="T17" fmla="*/ 116 h 306"/>
              <a:gd name="T18" fmla="*/ 102 w 488"/>
              <a:gd name="T19" fmla="*/ 130 h 306"/>
              <a:gd name="T20" fmla="*/ 108 w 488"/>
              <a:gd name="T21" fmla="*/ 146 h 306"/>
              <a:gd name="T22" fmla="*/ 106 w 488"/>
              <a:gd name="T23" fmla="*/ 164 h 306"/>
              <a:gd name="T24" fmla="*/ 94 w 488"/>
              <a:gd name="T25" fmla="*/ 178 h 306"/>
              <a:gd name="T26" fmla="*/ 52 w 488"/>
              <a:gd name="T27" fmla="*/ 200 h 306"/>
              <a:gd name="T28" fmla="*/ 8 w 488"/>
              <a:gd name="T29" fmla="*/ 232 h 306"/>
              <a:gd name="T30" fmla="*/ 12 w 488"/>
              <a:gd name="T31" fmla="*/ 254 h 306"/>
              <a:gd name="T32" fmla="*/ 40 w 488"/>
              <a:gd name="T33" fmla="*/ 286 h 306"/>
              <a:gd name="T34" fmla="*/ 52 w 488"/>
              <a:gd name="T35" fmla="*/ 302 h 306"/>
              <a:gd name="T36" fmla="*/ 60 w 488"/>
              <a:gd name="T37" fmla="*/ 278 h 306"/>
              <a:gd name="T38" fmla="*/ 76 w 488"/>
              <a:gd name="T39" fmla="*/ 256 h 306"/>
              <a:gd name="T40" fmla="*/ 100 w 488"/>
              <a:gd name="T41" fmla="*/ 246 h 306"/>
              <a:gd name="T42" fmla="*/ 124 w 488"/>
              <a:gd name="T43" fmla="*/ 224 h 306"/>
              <a:gd name="T44" fmla="*/ 158 w 488"/>
              <a:gd name="T45" fmla="*/ 222 h 306"/>
              <a:gd name="T46" fmla="*/ 192 w 488"/>
              <a:gd name="T47" fmla="*/ 238 h 306"/>
              <a:gd name="T48" fmla="*/ 220 w 488"/>
              <a:gd name="T49" fmla="*/ 242 h 306"/>
              <a:gd name="T50" fmla="*/ 242 w 488"/>
              <a:gd name="T51" fmla="*/ 254 h 306"/>
              <a:gd name="T52" fmla="*/ 242 w 488"/>
              <a:gd name="T53" fmla="*/ 254 h 306"/>
              <a:gd name="T54" fmla="*/ 254 w 488"/>
              <a:gd name="T55" fmla="*/ 264 h 306"/>
              <a:gd name="T56" fmla="*/ 276 w 488"/>
              <a:gd name="T57" fmla="*/ 244 h 306"/>
              <a:gd name="T58" fmla="*/ 296 w 488"/>
              <a:gd name="T59" fmla="*/ 238 h 306"/>
              <a:gd name="T60" fmla="*/ 300 w 488"/>
              <a:gd name="T61" fmla="*/ 252 h 306"/>
              <a:gd name="T62" fmla="*/ 308 w 488"/>
              <a:gd name="T63" fmla="*/ 256 h 306"/>
              <a:gd name="T64" fmla="*/ 328 w 488"/>
              <a:gd name="T65" fmla="*/ 246 h 306"/>
              <a:gd name="T66" fmla="*/ 336 w 488"/>
              <a:gd name="T67" fmla="*/ 250 h 306"/>
              <a:gd name="T68" fmla="*/ 342 w 488"/>
              <a:gd name="T69" fmla="*/ 264 h 306"/>
              <a:gd name="T70" fmla="*/ 348 w 488"/>
              <a:gd name="T71" fmla="*/ 290 h 306"/>
              <a:gd name="T72" fmla="*/ 372 w 488"/>
              <a:gd name="T73" fmla="*/ 268 h 306"/>
              <a:gd name="T74" fmla="*/ 408 w 488"/>
              <a:gd name="T75" fmla="*/ 260 h 306"/>
              <a:gd name="T76" fmla="*/ 432 w 488"/>
              <a:gd name="T77" fmla="*/ 242 h 306"/>
              <a:gd name="T78" fmla="*/ 474 w 488"/>
              <a:gd name="T79" fmla="*/ 228 h 306"/>
              <a:gd name="T80" fmla="*/ 486 w 488"/>
              <a:gd name="T81" fmla="*/ 220 h 306"/>
              <a:gd name="T82" fmla="*/ 460 w 488"/>
              <a:gd name="T83" fmla="*/ 152 h 306"/>
              <a:gd name="T84" fmla="*/ 468 w 488"/>
              <a:gd name="T85" fmla="*/ 130 h 306"/>
              <a:gd name="T86" fmla="*/ 444 w 488"/>
              <a:gd name="T87" fmla="*/ 126 h 306"/>
              <a:gd name="T88" fmla="*/ 430 w 488"/>
              <a:gd name="T89" fmla="*/ 106 h 306"/>
              <a:gd name="T90" fmla="*/ 416 w 488"/>
              <a:gd name="T91" fmla="*/ 100 h 306"/>
              <a:gd name="T92" fmla="*/ 400 w 488"/>
              <a:gd name="T93" fmla="*/ 114 h 306"/>
              <a:gd name="T94" fmla="*/ 388 w 488"/>
              <a:gd name="T95" fmla="*/ 110 h 306"/>
              <a:gd name="T96" fmla="*/ 366 w 488"/>
              <a:gd name="T97" fmla="*/ 86 h 306"/>
              <a:gd name="T98" fmla="*/ 352 w 488"/>
              <a:gd name="T99" fmla="*/ 90 h 306"/>
              <a:gd name="T100" fmla="*/ 328 w 488"/>
              <a:gd name="T101" fmla="*/ 94 h 306"/>
              <a:gd name="T102" fmla="*/ 322 w 488"/>
              <a:gd name="T103" fmla="*/ 90 h 306"/>
              <a:gd name="T104" fmla="*/ 320 w 488"/>
              <a:gd name="T105" fmla="*/ 70 h 306"/>
              <a:gd name="T106" fmla="*/ 216 w 488"/>
              <a:gd name="T107" fmla="*/ 50 h 306"/>
              <a:gd name="T108" fmla="*/ 194 w 488"/>
              <a:gd name="T109" fmla="*/ 38 h 306"/>
              <a:gd name="T110" fmla="*/ 172 w 488"/>
              <a:gd name="T111" fmla="*/ 30 h 306"/>
              <a:gd name="T112" fmla="*/ 132 w 488"/>
              <a:gd name="T113" fmla="*/ 10 h 306"/>
              <a:gd name="T114" fmla="*/ 74 w 488"/>
              <a:gd name="T115" fmla="*/ 6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88" h="306">
                <a:moveTo>
                  <a:pt x="62" y="2"/>
                </a:moveTo>
                <a:lnTo>
                  <a:pt x="60" y="4"/>
                </a:lnTo>
                <a:lnTo>
                  <a:pt x="64" y="10"/>
                </a:lnTo>
                <a:lnTo>
                  <a:pt x="86" y="24"/>
                </a:lnTo>
                <a:lnTo>
                  <a:pt x="86" y="24"/>
                </a:lnTo>
                <a:lnTo>
                  <a:pt x="86" y="24"/>
                </a:lnTo>
                <a:lnTo>
                  <a:pt x="86" y="24"/>
                </a:lnTo>
                <a:lnTo>
                  <a:pt x="100" y="38"/>
                </a:lnTo>
                <a:lnTo>
                  <a:pt x="98" y="40"/>
                </a:lnTo>
                <a:lnTo>
                  <a:pt x="90" y="50"/>
                </a:lnTo>
                <a:lnTo>
                  <a:pt x="88" y="50"/>
                </a:lnTo>
                <a:lnTo>
                  <a:pt x="88" y="52"/>
                </a:lnTo>
                <a:lnTo>
                  <a:pt x="74" y="52"/>
                </a:lnTo>
                <a:lnTo>
                  <a:pt x="66" y="54"/>
                </a:lnTo>
                <a:lnTo>
                  <a:pt x="60" y="58"/>
                </a:lnTo>
                <a:lnTo>
                  <a:pt x="64" y="66"/>
                </a:lnTo>
                <a:lnTo>
                  <a:pt x="64" y="66"/>
                </a:lnTo>
                <a:lnTo>
                  <a:pt x="64" y="74"/>
                </a:lnTo>
                <a:lnTo>
                  <a:pt x="72" y="86"/>
                </a:lnTo>
                <a:lnTo>
                  <a:pt x="72" y="86"/>
                </a:lnTo>
                <a:lnTo>
                  <a:pt x="72" y="108"/>
                </a:lnTo>
                <a:lnTo>
                  <a:pt x="78" y="110"/>
                </a:lnTo>
                <a:lnTo>
                  <a:pt x="88" y="114"/>
                </a:lnTo>
                <a:lnTo>
                  <a:pt x="90" y="114"/>
                </a:lnTo>
                <a:lnTo>
                  <a:pt x="90" y="114"/>
                </a:lnTo>
                <a:lnTo>
                  <a:pt x="90" y="114"/>
                </a:lnTo>
                <a:lnTo>
                  <a:pt x="92" y="116"/>
                </a:lnTo>
                <a:lnTo>
                  <a:pt x="102" y="130"/>
                </a:lnTo>
                <a:lnTo>
                  <a:pt x="102" y="130"/>
                </a:lnTo>
                <a:lnTo>
                  <a:pt x="102" y="130"/>
                </a:lnTo>
                <a:lnTo>
                  <a:pt x="108" y="146"/>
                </a:lnTo>
                <a:lnTo>
                  <a:pt x="108" y="146"/>
                </a:lnTo>
                <a:lnTo>
                  <a:pt x="108" y="146"/>
                </a:lnTo>
                <a:lnTo>
                  <a:pt x="108" y="156"/>
                </a:lnTo>
                <a:lnTo>
                  <a:pt x="108" y="156"/>
                </a:lnTo>
                <a:lnTo>
                  <a:pt x="106" y="164"/>
                </a:lnTo>
                <a:lnTo>
                  <a:pt x="104" y="170"/>
                </a:lnTo>
                <a:lnTo>
                  <a:pt x="104" y="170"/>
                </a:lnTo>
                <a:lnTo>
                  <a:pt x="94" y="178"/>
                </a:lnTo>
                <a:lnTo>
                  <a:pt x="80" y="184"/>
                </a:lnTo>
                <a:lnTo>
                  <a:pt x="54" y="200"/>
                </a:lnTo>
                <a:lnTo>
                  <a:pt x="52" y="200"/>
                </a:lnTo>
                <a:lnTo>
                  <a:pt x="4" y="204"/>
                </a:lnTo>
                <a:lnTo>
                  <a:pt x="0" y="216"/>
                </a:lnTo>
                <a:lnTo>
                  <a:pt x="8" y="232"/>
                </a:lnTo>
                <a:lnTo>
                  <a:pt x="8" y="232"/>
                </a:lnTo>
                <a:lnTo>
                  <a:pt x="8" y="234"/>
                </a:lnTo>
                <a:lnTo>
                  <a:pt x="12" y="254"/>
                </a:lnTo>
                <a:lnTo>
                  <a:pt x="38" y="286"/>
                </a:lnTo>
                <a:lnTo>
                  <a:pt x="40" y="286"/>
                </a:lnTo>
                <a:lnTo>
                  <a:pt x="40" y="286"/>
                </a:lnTo>
                <a:lnTo>
                  <a:pt x="40" y="286"/>
                </a:lnTo>
                <a:lnTo>
                  <a:pt x="50" y="306"/>
                </a:lnTo>
                <a:lnTo>
                  <a:pt x="52" y="302"/>
                </a:lnTo>
                <a:lnTo>
                  <a:pt x="52" y="302"/>
                </a:lnTo>
                <a:lnTo>
                  <a:pt x="60" y="278"/>
                </a:lnTo>
                <a:lnTo>
                  <a:pt x="60" y="278"/>
                </a:lnTo>
                <a:lnTo>
                  <a:pt x="60" y="276"/>
                </a:lnTo>
                <a:lnTo>
                  <a:pt x="60" y="276"/>
                </a:lnTo>
                <a:lnTo>
                  <a:pt x="76" y="256"/>
                </a:lnTo>
                <a:lnTo>
                  <a:pt x="78" y="254"/>
                </a:lnTo>
                <a:lnTo>
                  <a:pt x="98" y="246"/>
                </a:lnTo>
                <a:lnTo>
                  <a:pt x="100" y="246"/>
                </a:lnTo>
                <a:lnTo>
                  <a:pt x="112" y="254"/>
                </a:lnTo>
                <a:lnTo>
                  <a:pt x="128" y="252"/>
                </a:lnTo>
                <a:lnTo>
                  <a:pt x="124" y="224"/>
                </a:lnTo>
                <a:lnTo>
                  <a:pt x="126" y="222"/>
                </a:lnTo>
                <a:lnTo>
                  <a:pt x="142" y="222"/>
                </a:lnTo>
                <a:lnTo>
                  <a:pt x="158" y="222"/>
                </a:lnTo>
                <a:lnTo>
                  <a:pt x="160" y="222"/>
                </a:lnTo>
                <a:lnTo>
                  <a:pt x="160" y="222"/>
                </a:lnTo>
                <a:lnTo>
                  <a:pt x="192" y="238"/>
                </a:lnTo>
                <a:lnTo>
                  <a:pt x="218" y="242"/>
                </a:lnTo>
                <a:lnTo>
                  <a:pt x="220" y="242"/>
                </a:lnTo>
                <a:lnTo>
                  <a:pt x="220" y="242"/>
                </a:lnTo>
                <a:lnTo>
                  <a:pt x="220" y="242"/>
                </a:lnTo>
                <a:lnTo>
                  <a:pt x="228" y="250"/>
                </a:lnTo>
                <a:lnTo>
                  <a:pt x="242" y="254"/>
                </a:lnTo>
                <a:lnTo>
                  <a:pt x="242" y="254"/>
                </a:lnTo>
                <a:lnTo>
                  <a:pt x="242" y="254"/>
                </a:lnTo>
                <a:lnTo>
                  <a:pt x="242" y="254"/>
                </a:lnTo>
                <a:lnTo>
                  <a:pt x="242" y="254"/>
                </a:lnTo>
                <a:lnTo>
                  <a:pt x="250" y="262"/>
                </a:lnTo>
                <a:lnTo>
                  <a:pt x="254" y="264"/>
                </a:lnTo>
                <a:lnTo>
                  <a:pt x="264" y="256"/>
                </a:lnTo>
                <a:lnTo>
                  <a:pt x="264" y="254"/>
                </a:lnTo>
                <a:lnTo>
                  <a:pt x="276" y="244"/>
                </a:lnTo>
                <a:lnTo>
                  <a:pt x="284" y="230"/>
                </a:lnTo>
                <a:lnTo>
                  <a:pt x="296" y="238"/>
                </a:lnTo>
                <a:lnTo>
                  <a:pt x="296" y="238"/>
                </a:lnTo>
                <a:lnTo>
                  <a:pt x="296" y="240"/>
                </a:lnTo>
                <a:lnTo>
                  <a:pt x="300" y="250"/>
                </a:lnTo>
                <a:lnTo>
                  <a:pt x="300" y="252"/>
                </a:lnTo>
                <a:lnTo>
                  <a:pt x="298" y="258"/>
                </a:lnTo>
                <a:lnTo>
                  <a:pt x="300" y="260"/>
                </a:lnTo>
                <a:lnTo>
                  <a:pt x="308" y="256"/>
                </a:lnTo>
                <a:lnTo>
                  <a:pt x="318" y="246"/>
                </a:lnTo>
                <a:lnTo>
                  <a:pt x="328" y="246"/>
                </a:lnTo>
                <a:lnTo>
                  <a:pt x="328" y="246"/>
                </a:lnTo>
                <a:lnTo>
                  <a:pt x="330" y="246"/>
                </a:lnTo>
                <a:lnTo>
                  <a:pt x="336" y="250"/>
                </a:lnTo>
                <a:lnTo>
                  <a:pt x="336" y="250"/>
                </a:lnTo>
                <a:lnTo>
                  <a:pt x="342" y="258"/>
                </a:lnTo>
                <a:lnTo>
                  <a:pt x="342" y="260"/>
                </a:lnTo>
                <a:lnTo>
                  <a:pt x="342" y="264"/>
                </a:lnTo>
                <a:lnTo>
                  <a:pt x="340" y="282"/>
                </a:lnTo>
                <a:lnTo>
                  <a:pt x="346" y="290"/>
                </a:lnTo>
                <a:lnTo>
                  <a:pt x="348" y="290"/>
                </a:lnTo>
                <a:lnTo>
                  <a:pt x="348" y="290"/>
                </a:lnTo>
                <a:lnTo>
                  <a:pt x="360" y="278"/>
                </a:lnTo>
                <a:lnTo>
                  <a:pt x="372" y="268"/>
                </a:lnTo>
                <a:lnTo>
                  <a:pt x="380" y="262"/>
                </a:lnTo>
                <a:lnTo>
                  <a:pt x="388" y="260"/>
                </a:lnTo>
                <a:lnTo>
                  <a:pt x="408" y="260"/>
                </a:lnTo>
                <a:lnTo>
                  <a:pt x="414" y="250"/>
                </a:lnTo>
                <a:lnTo>
                  <a:pt x="430" y="242"/>
                </a:lnTo>
                <a:lnTo>
                  <a:pt x="432" y="242"/>
                </a:lnTo>
                <a:lnTo>
                  <a:pt x="452" y="240"/>
                </a:lnTo>
                <a:lnTo>
                  <a:pt x="474" y="228"/>
                </a:lnTo>
                <a:lnTo>
                  <a:pt x="474" y="228"/>
                </a:lnTo>
                <a:lnTo>
                  <a:pt x="488" y="228"/>
                </a:lnTo>
                <a:lnTo>
                  <a:pt x="484" y="222"/>
                </a:lnTo>
                <a:lnTo>
                  <a:pt x="486" y="220"/>
                </a:lnTo>
                <a:lnTo>
                  <a:pt x="488" y="216"/>
                </a:lnTo>
                <a:lnTo>
                  <a:pt x="460" y="154"/>
                </a:lnTo>
                <a:lnTo>
                  <a:pt x="460" y="152"/>
                </a:lnTo>
                <a:lnTo>
                  <a:pt x="458" y="150"/>
                </a:lnTo>
                <a:lnTo>
                  <a:pt x="472" y="134"/>
                </a:lnTo>
                <a:lnTo>
                  <a:pt x="468" y="130"/>
                </a:lnTo>
                <a:lnTo>
                  <a:pt x="446" y="126"/>
                </a:lnTo>
                <a:lnTo>
                  <a:pt x="444" y="126"/>
                </a:lnTo>
                <a:lnTo>
                  <a:pt x="444" y="126"/>
                </a:lnTo>
                <a:lnTo>
                  <a:pt x="444" y="124"/>
                </a:lnTo>
                <a:lnTo>
                  <a:pt x="430" y="110"/>
                </a:lnTo>
                <a:lnTo>
                  <a:pt x="430" y="106"/>
                </a:lnTo>
                <a:lnTo>
                  <a:pt x="430" y="106"/>
                </a:lnTo>
                <a:lnTo>
                  <a:pt x="428" y="108"/>
                </a:lnTo>
                <a:lnTo>
                  <a:pt x="416" y="100"/>
                </a:lnTo>
                <a:lnTo>
                  <a:pt x="416" y="100"/>
                </a:lnTo>
                <a:lnTo>
                  <a:pt x="408" y="108"/>
                </a:lnTo>
                <a:lnTo>
                  <a:pt x="400" y="114"/>
                </a:lnTo>
                <a:lnTo>
                  <a:pt x="400" y="114"/>
                </a:lnTo>
                <a:lnTo>
                  <a:pt x="394" y="114"/>
                </a:lnTo>
                <a:lnTo>
                  <a:pt x="388" y="110"/>
                </a:lnTo>
                <a:lnTo>
                  <a:pt x="382" y="104"/>
                </a:lnTo>
                <a:lnTo>
                  <a:pt x="372" y="94"/>
                </a:lnTo>
                <a:lnTo>
                  <a:pt x="366" y="86"/>
                </a:lnTo>
                <a:lnTo>
                  <a:pt x="366" y="86"/>
                </a:lnTo>
                <a:lnTo>
                  <a:pt x="362" y="86"/>
                </a:lnTo>
                <a:lnTo>
                  <a:pt x="352" y="90"/>
                </a:lnTo>
                <a:lnTo>
                  <a:pt x="352" y="90"/>
                </a:lnTo>
                <a:lnTo>
                  <a:pt x="334" y="94"/>
                </a:lnTo>
                <a:lnTo>
                  <a:pt x="328" y="94"/>
                </a:lnTo>
                <a:lnTo>
                  <a:pt x="324" y="94"/>
                </a:lnTo>
                <a:lnTo>
                  <a:pt x="324" y="94"/>
                </a:lnTo>
                <a:lnTo>
                  <a:pt x="322" y="90"/>
                </a:lnTo>
                <a:lnTo>
                  <a:pt x="320" y="84"/>
                </a:lnTo>
                <a:lnTo>
                  <a:pt x="320" y="70"/>
                </a:lnTo>
                <a:lnTo>
                  <a:pt x="320" y="70"/>
                </a:lnTo>
                <a:lnTo>
                  <a:pt x="322" y="60"/>
                </a:lnTo>
                <a:lnTo>
                  <a:pt x="320" y="54"/>
                </a:lnTo>
                <a:lnTo>
                  <a:pt x="216" y="50"/>
                </a:lnTo>
                <a:lnTo>
                  <a:pt x="216" y="50"/>
                </a:lnTo>
                <a:lnTo>
                  <a:pt x="202" y="44"/>
                </a:lnTo>
                <a:lnTo>
                  <a:pt x="194" y="38"/>
                </a:lnTo>
                <a:lnTo>
                  <a:pt x="178" y="34"/>
                </a:lnTo>
                <a:lnTo>
                  <a:pt x="178" y="34"/>
                </a:lnTo>
                <a:lnTo>
                  <a:pt x="172" y="30"/>
                </a:lnTo>
                <a:lnTo>
                  <a:pt x="164" y="24"/>
                </a:lnTo>
                <a:lnTo>
                  <a:pt x="144" y="0"/>
                </a:lnTo>
                <a:lnTo>
                  <a:pt x="132" y="10"/>
                </a:lnTo>
                <a:lnTo>
                  <a:pt x="116" y="4"/>
                </a:lnTo>
                <a:lnTo>
                  <a:pt x="74" y="6"/>
                </a:lnTo>
                <a:lnTo>
                  <a:pt x="74" y="6"/>
                </a:lnTo>
                <a:lnTo>
                  <a:pt x="74" y="6"/>
                </a:lnTo>
                <a:lnTo>
                  <a:pt x="62" y="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MH_Other_17">
            <a:extLst>
              <a:ext uri="{FF2B5EF4-FFF2-40B4-BE49-F238E27FC236}">
                <a16:creationId xmlns:a16="http://schemas.microsoft.com/office/drawing/2014/main" id="{6CFD98D1-1B64-4B7F-A471-5500049F3556}"/>
              </a:ext>
            </a:extLst>
          </p:cNvPr>
          <p:cNvSpPr>
            <a:spLocks/>
          </p:cNvSpPr>
          <p:nvPr>
            <p:custDataLst>
              <p:tags r:id="rId17"/>
            </p:custDataLst>
          </p:nvPr>
        </p:nvSpPr>
        <p:spPr bwMode="auto">
          <a:xfrm>
            <a:off x="7129463" y="5483225"/>
            <a:ext cx="690562" cy="546100"/>
          </a:xfrm>
          <a:custGeom>
            <a:avLst/>
            <a:gdLst>
              <a:gd name="T0" fmla="*/ 488 w 508"/>
              <a:gd name="T1" fmla="*/ 130 h 402"/>
              <a:gd name="T2" fmla="*/ 508 w 508"/>
              <a:gd name="T3" fmla="*/ 126 h 402"/>
              <a:gd name="T4" fmla="*/ 496 w 508"/>
              <a:gd name="T5" fmla="*/ 110 h 402"/>
              <a:gd name="T6" fmla="*/ 446 w 508"/>
              <a:gd name="T7" fmla="*/ 44 h 402"/>
              <a:gd name="T8" fmla="*/ 402 w 508"/>
              <a:gd name="T9" fmla="*/ 44 h 402"/>
              <a:gd name="T10" fmla="*/ 400 w 508"/>
              <a:gd name="T11" fmla="*/ 58 h 402"/>
              <a:gd name="T12" fmla="*/ 372 w 508"/>
              <a:gd name="T13" fmla="*/ 50 h 402"/>
              <a:gd name="T14" fmla="*/ 332 w 508"/>
              <a:gd name="T15" fmla="*/ 64 h 402"/>
              <a:gd name="T16" fmla="*/ 310 w 508"/>
              <a:gd name="T17" fmla="*/ 70 h 402"/>
              <a:gd name="T18" fmla="*/ 298 w 508"/>
              <a:gd name="T19" fmla="*/ 76 h 402"/>
              <a:gd name="T20" fmla="*/ 286 w 508"/>
              <a:gd name="T21" fmla="*/ 58 h 402"/>
              <a:gd name="T22" fmla="*/ 314 w 508"/>
              <a:gd name="T23" fmla="*/ 22 h 402"/>
              <a:gd name="T24" fmla="*/ 312 w 508"/>
              <a:gd name="T25" fmla="*/ 12 h 402"/>
              <a:gd name="T26" fmla="*/ 288 w 508"/>
              <a:gd name="T27" fmla="*/ 26 h 402"/>
              <a:gd name="T28" fmla="*/ 278 w 508"/>
              <a:gd name="T29" fmla="*/ 20 h 402"/>
              <a:gd name="T30" fmla="*/ 252 w 508"/>
              <a:gd name="T31" fmla="*/ 18 h 402"/>
              <a:gd name="T32" fmla="*/ 236 w 508"/>
              <a:gd name="T33" fmla="*/ 8 h 402"/>
              <a:gd name="T34" fmla="*/ 208 w 508"/>
              <a:gd name="T35" fmla="*/ 2 h 402"/>
              <a:gd name="T36" fmla="*/ 204 w 508"/>
              <a:gd name="T37" fmla="*/ 24 h 402"/>
              <a:gd name="T38" fmla="*/ 210 w 508"/>
              <a:gd name="T39" fmla="*/ 48 h 402"/>
              <a:gd name="T40" fmla="*/ 200 w 508"/>
              <a:gd name="T41" fmla="*/ 54 h 402"/>
              <a:gd name="T42" fmla="*/ 182 w 508"/>
              <a:gd name="T43" fmla="*/ 46 h 402"/>
              <a:gd name="T44" fmla="*/ 156 w 508"/>
              <a:gd name="T45" fmla="*/ 32 h 402"/>
              <a:gd name="T46" fmla="*/ 144 w 508"/>
              <a:gd name="T47" fmla="*/ 80 h 402"/>
              <a:gd name="T48" fmla="*/ 136 w 508"/>
              <a:gd name="T49" fmla="*/ 120 h 402"/>
              <a:gd name="T50" fmla="*/ 104 w 508"/>
              <a:gd name="T51" fmla="*/ 204 h 402"/>
              <a:gd name="T52" fmla="*/ 64 w 508"/>
              <a:gd name="T53" fmla="*/ 248 h 402"/>
              <a:gd name="T54" fmla="*/ 42 w 508"/>
              <a:gd name="T55" fmla="*/ 264 h 402"/>
              <a:gd name="T56" fmla="*/ 10 w 508"/>
              <a:gd name="T57" fmla="*/ 292 h 402"/>
              <a:gd name="T58" fmla="*/ 6 w 508"/>
              <a:gd name="T59" fmla="*/ 368 h 402"/>
              <a:gd name="T60" fmla="*/ 16 w 508"/>
              <a:gd name="T61" fmla="*/ 402 h 402"/>
              <a:gd name="T62" fmla="*/ 44 w 508"/>
              <a:gd name="T63" fmla="*/ 398 h 402"/>
              <a:gd name="T64" fmla="*/ 34 w 508"/>
              <a:gd name="T65" fmla="*/ 372 h 402"/>
              <a:gd name="T66" fmla="*/ 24 w 508"/>
              <a:gd name="T67" fmla="*/ 346 h 402"/>
              <a:gd name="T68" fmla="*/ 64 w 508"/>
              <a:gd name="T69" fmla="*/ 324 h 402"/>
              <a:gd name="T70" fmla="*/ 140 w 508"/>
              <a:gd name="T71" fmla="*/ 288 h 402"/>
              <a:gd name="T72" fmla="*/ 152 w 508"/>
              <a:gd name="T73" fmla="*/ 294 h 402"/>
              <a:gd name="T74" fmla="*/ 192 w 508"/>
              <a:gd name="T75" fmla="*/ 274 h 402"/>
              <a:gd name="T76" fmla="*/ 214 w 508"/>
              <a:gd name="T77" fmla="*/ 266 h 402"/>
              <a:gd name="T78" fmla="*/ 250 w 508"/>
              <a:gd name="T79" fmla="*/ 252 h 402"/>
              <a:gd name="T80" fmla="*/ 260 w 508"/>
              <a:gd name="T81" fmla="*/ 188 h 402"/>
              <a:gd name="T82" fmla="*/ 286 w 508"/>
              <a:gd name="T83" fmla="*/ 230 h 402"/>
              <a:gd name="T84" fmla="*/ 314 w 508"/>
              <a:gd name="T85" fmla="*/ 208 h 402"/>
              <a:gd name="T86" fmla="*/ 332 w 508"/>
              <a:gd name="T87" fmla="*/ 198 h 402"/>
              <a:gd name="T88" fmla="*/ 350 w 508"/>
              <a:gd name="T89" fmla="*/ 190 h 402"/>
              <a:gd name="T90" fmla="*/ 376 w 508"/>
              <a:gd name="T91" fmla="*/ 194 h 402"/>
              <a:gd name="T92" fmla="*/ 392 w 508"/>
              <a:gd name="T93" fmla="*/ 186 h 402"/>
              <a:gd name="T94" fmla="*/ 406 w 508"/>
              <a:gd name="T95" fmla="*/ 182 h 402"/>
              <a:gd name="T96" fmla="*/ 414 w 508"/>
              <a:gd name="T97" fmla="*/ 188 h 402"/>
              <a:gd name="T98" fmla="*/ 432 w 508"/>
              <a:gd name="T99" fmla="*/ 180 h 402"/>
              <a:gd name="T100" fmla="*/ 464 w 508"/>
              <a:gd name="T101" fmla="*/ 146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08" h="402">
                <a:moveTo>
                  <a:pt x="476" y="138"/>
                </a:moveTo>
                <a:lnTo>
                  <a:pt x="476" y="138"/>
                </a:lnTo>
                <a:lnTo>
                  <a:pt x="484" y="134"/>
                </a:lnTo>
                <a:lnTo>
                  <a:pt x="488" y="130"/>
                </a:lnTo>
                <a:lnTo>
                  <a:pt x="488" y="128"/>
                </a:lnTo>
                <a:lnTo>
                  <a:pt x="490" y="126"/>
                </a:lnTo>
                <a:lnTo>
                  <a:pt x="492" y="126"/>
                </a:lnTo>
                <a:lnTo>
                  <a:pt x="508" y="126"/>
                </a:lnTo>
                <a:lnTo>
                  <a:pt x="508" y="116"/>
                </a:lnTo>
                <a:lnTo>
                  <a:pt x="508" y="116"/>
                </a:lnTo>
                <a:lnTo>
                  <a:pt x="502" y="114"/>
                </a:lnTo>
                <a:lnTo>
                  <a:pt x="496" y="110"/>
                </a:lnTo>
                <a:lnTo>
                  <a:pt x="472" y="88"/>
                </a:lnTo>
                <a:lnTo>
                  <a:pt x="472" y="88"/>
                </a:lnTo>
                <a:lnTo>
                  <a:pt x="460" y="58"/>
                </a:lnTo>
                <a:lnTo>
                  <a:pt x="446" y="44"/>
                </a:lnTo>
                <a:lnTo>
                  <a:pt x="446" y="44"/>
                </a:lnTo>
                <a:lnTo>
                  <a:pt x="424" y="42"/>
                </a:lnTo>
                <a:lnTo>
                  <a:pt x="406" y="44"/>
                </a:lnTo>
                <a:lnTo>
                  <a:pt x="402" y="44"/>
                </a:lnTo>
                <a:lnTo>
                  <a:pt x="404" y="54"/>
                </a:lnTo>
                <a:lnTo>
                  <a:pt x="404" y="56"/>
                </a:lnTo>
                <a:lnTo>
                  <a:pt x="404" y="58"/>
                </a:lnTo>
                <a:lnTo>
                  <a:pt x="400" y="58"/>
                </a:lnTo>
                <a:lnTo>
                  <a:pt x="388" y="64"/>
                </a:lnTo>
                <a:lnTo>
                  <a:pt x="386" y="62"/>
                </a:lnTo>
                <a:lnTo>
                  <a:pt x="386" y="62"/>
                </a:lnTo>
                <a:lnTo>
                  <a:pt x="372" y="50"/>
                </a:lnTo>
                <a:lnTo>
                  <a:pt x="368" y="50"/>
                </a:lnTo>
                <a:lnTo>
                  <a:pt x="364" y="50"/>
                </a:lnTo>
                <a:lnTo>
                  <a:pt x="364" y="50"/>
                </a:lnTo>
                <a:lnTo>
                  <a:pt x="332" y="64"/>
                </a:lnTo>
                <a:lnTo>
                  <a:pt x="322" y="68"/>
                </a:lnTo>
                <a:lnTo>
                  <a:pt x="316" y="66"/>
                </a:lnTo>
                <a:lnTo>
                  <a:pt x="316" y="66"/>
                </a:lnTo>
                <a:lnTo>
                  <a:pt x="310" y="70"/>
                </a:lnTo>
                <a:lnTo>
                  <a:pt x="304" y="76"/>
                </a:lnTo>
                <a:lnTo>
                  <a:pt x="300" y="80"/>
                </a:lnTo>
                <a:lnTo>
                  <a:pt x="298" y="76"/>
                </a:lnTo>
                <a:lnTo>
                  <a:pt x="298" y="76"/>
                </a:lnTo>
                <a:lnTo>
                  <a:pt x="288" y="66"/>
                </a:lnTo>
                <a:lnTo>
                  <a:pt x="286" y="62"/>
                </a:lnTo>
                <a:lnTo>
                  <a:pt x="286" y="58"/>
                </a:lnTo>
                <a:lnTo>
                  <a:pt x="286" y="58"/>
                </a:lnTo>
                <a:lnTo>
                  <a:pt x="290" y="50"/>
                </a:lnTo>
                <a:lnTo>
                  <a:pt x="300" y="38"/>
                </a:lnTo>
                <a:lnTo>
                  <a:pt x="300" y="38"/>
                </a:lnTo>
                <a:lnTo>
                  <a:pt x="314" y="22"/>
                </a:lnTo>
                <a:lnTo>
                  <a:pt x="318" y="16"/>
                </a:lnTo>
                <a:lnTo>
                  <a:pt x="316" y="12"/>
                </a:lnTo>
                <a:lnTo>
                  <a:pt x="316" y="12"/>
                </a:lnTo>
                <a:lnTo>
                  <a:pt x="312" y="12"/>
                </a:lnTo>
                <a:lnTo>
                  <a:pt x="308" y="14"/>
                </a:lnTo>
                <a:lnTo>
                  <a:pt x="298" y="20"/>
                </a:lnTo>
                <a:lnTo>
                  <a:pt x="298" y="20"/>
                </a:lnTo>
                <a:lnTo>
                  <a:pt x="288" y="26"/>
                </a:lnTo>
                <a:lnTo>
                  <a:pt x="282" y="28"/>
                </a:lnTo>
                <a:lnTo>
                  <a:pt x="282" y="28"/>
                </a:lnTo>
                <a:lnTo>
                  <a:pt x="280" y="26"/>
                </a:lnTo>
                <a:lnTo>
                  <a:pt x="278" y="20"/>
                </a:lnTo>
                <a:lnTo>
                  <a:pt x="276" y="20"/>
                </a:lnTo>
                <a:lnTo>
                  <a:pt x="270" y="6"/>
                </a:lnTo>
                <a:lnTo>
                  <a:pt x="254" y="16"/>
                </a:lnTo>
                <a:lnTo>
                  <a:pt x="252" y="18"/>
                </a:lnTo>
                <a:lnTo>
                  <a:pt x="252" y="16"/>
                </a:lnTo>
                <a:lnTo>
                  <a:pt x="252" y="16"/>
                </a:lnTo>
                <a:lnTo>
                  <a:pt x="252" y="16"/>
                </a:lnTo>
                <a:lnTo>
                  <a:pt x="236" y="8"/>
                </a:lnTo>
                <a:lnTo>
                  <a:pt x="220" y="2"/>
                </a:lnTo>
                <a:lnTo>
                  <a:pt x="220" y="2"/>
                </a:lnTo>
                <a:lnTo>
                  <a:pt x="214" y="0"/>
                </a:lnTo>
                <a:lnTo>
                  <a:pt x="208" y="2"/>
                </a:lnTo>
                <a:lnTo>
                  <a:pt x="204" y="6"/>
                </a:lnTo>
                <a:lnTo>
                  <a:pt x="198" y="12"/>
                </a:lnTo>
                <a:lnTo>
                  <a:pt x="204" y="24"/>
                </a:lnTo>
                <a:lnTo>
                  <a:pt x="204" y="24"/>
                </a:lnTo>
                <a:lnTo>
                  <a:pt x="210" y="38"/>
                </a:lnTo>
                <a:lnTo>
                  <a:pt x="210" y="44"/>
                </a:lnTo>
                <a:lnTo>
                  <a:pt x="210" y="48"/>
                </a:lnTo>
                <a:lnTo>
                  <a:pt x="210" y="48"/>
                </a:lnTo>
                <a:lnTo>
                  <a:pt x="208" y="52"/>
                </a:lnTo>
                <a:lnTo>
                  <a:pt x="204" y="54"/>
                </a:lnTo>
                <a:lnTo>
                  <a:pt x="204" y="54"/>
                </a:lnTo>
                <a:lnTo>
                  <a:pt x="200" y="54"/>
                </a:lnTo>
                <a:lnTo>
                  <a:pt x="194" y="54"/>
                </a:lnTo>
                <a:lnTo>
                  <a:pt x="188" y="50"/>
                </a:lnTo>
                <a:lnTo>
                  <a:pt x="182" y="46"/>
                </a:lnTo>
                <a:lnTo>
                  <a:pt x="182" y="46"/>
                </a:lnTo>
                <a:lnTo>
                  <a:pt x="164" y="36"/>
                </a:lnTo>
                <a:lnTo>
                  <a:pt x="156" y="32"/>
                </a:lnTo>
                <a:lnTo>
                  <a:pt x="156" y="32"/>
                </a:lnTo>
                <a:lnTo>
                  <a:pt x="156" y="32"/>
                </a:lnTo>
                <a:lnTo>
                  <a:pt x="156" y="34"/>
                </a:lnTo>
                <a:lnTo>
                  <a:pt x="156" y="52"/>
                </a:lnTo>
                <a:lnTo>
                  <a:pt x="144" y="66"/>
                </a:lnTo>
                <a:lnTo>
                  <a:pt x="144" y="80"/>
                </a:lnTo>
                <a:lnTo>
                  <a:pt x="148" y="94"/>
                </a:lnTo>
                <a:lnTo>
                  <a:pt x="150" y="94"/>
                </a:lnTo>
                <a:lnTo>
                  <a:pt x="140" y="108"/>
                </a:lnTo>
                <a:lnTo>
                  <a:pt x="136" y="120"/>
                </a:lnTo>
                <a:lnTo>
                  <a:pt x="136" y="122"/>
                </a:lnTo>
                <a:lnTo>
                  <a:pt x="124" y="134"/>
                </a:lnTo>
                <a:lnTo>
                  <a:pt x="104" y="180"/>
                </a:lnTo>
                <a:lnTo>
                  <a:pt x="104" y="204"/>
                </a:lnTo>
                <a:lnTo>
                  <a:pt x="104" y="204"/>
                </a:lnTo>
                <a:lnTo>
                  <a:pt x="60" y="230"/>
                </a:lnTo>
                <a:lnTo>
                  <a:pt x="58" y="234"/>
                </a:lnTo>
                <a:lnTo>
                  <a:pt x="64" y="248"/>
                </a:lnTo>
                <a:lnTo>
                  <a:pt x="64" y="248"/>
                </a:lnTo>
                <a:lnTo>
                  <a:pt x="64" y="248"/>
                </a:lnTo>
                <a:lnTo>
                  <a:pt x="60" y="266"/>
                </a:lnTo>
                <a:lnTo>
                  <a:pt x="42" y="264"/>
                </a:lnTo>
                <a:lnTo>
                  <a:pt x="38" y="284"/>
                </a:lnTo>
                <a:lnTo>
                  <a:pt x="16" y="284"/>
                </a:lnTo>
                <a:lnTo>
                  <a:pt x="10" y="292"/>
                </a:lnTo>
                <a:lnTo>
                  <a:pt x="10" y="292"/>
                </a:lnTo>
                <a:lnTo>
                  <a:pt x="4" y="306"/>
                </a:lnTo>
                <a:lnTo>
                  <a:pt x="0" y="356"/>
                </a:lnTo>
                <a:lnTo>
                  <a:pt x="4" y="368"/>
                </a:lnTo>
                <a:lnTo>
                  <a:pt x="6" y="368"/>
                </a:lnTo>
                <a:lnTo>
                  <a:pt x="6" y="380"/>
                </a:lnTo>
                <a:lnTo>
                  <a:pt x="16" y="392"/>
                </a:lnTo>
                <a:lnTo>
                  <a:pt x="16" y="392"/>
                </a:lnTo>
                <a:lnTo>
                  <a:pt x="16" y="402"/>
                </a:lnTo>
                <a:lnTo>
                  <a:pt x="42" y="400"/>
                </a:lnTo>
                <a:lnTo>
                  <a:pt x="44" y="398"/>
                </a:lnTo>
                <a:lnTo>
                  <a:pt x="44" y="398"/>
                </a:lnTo>
                <a:lnTo>
                  <a:pt x="44" y="398"/>
                </a:lnTo>
                <a:lnTo>
                  <a:pt x="44" y="396"/>
                </a:lnTo>
                <a:lnTo>
                  <a:pt x="52" y="388"/>
                </a:lnTo>
                <a:lnTo>
                  <a:pt x="36" y="372"/>
                </a:lnTo>
                <a:lnTo>
                  <a:pt x="34" y="372"/>
                </a:lnTo>
                <a:lnTo>
                  <a:pt x="24" y="364"/>
                </a:lnTo>
                <a:lnTo>
                  <a:pt x="24" y="364"/>
                </a:lnTo>
                <a:lnTo>
                  <a:pt x="24" y="362"/>
                </a:lnTo>
                <a:lnTo>
                  <a:pt x="24" y="346"/>
                </a:lnTo>
                <a:lnTo>
                  <a:pt x="36" y="346"/>
                </a:lnTo>
                <a:lnTo>
                  <a:pt x="38" y="340"/>
                </a:lnTo>
                <a:lnTo>
                  <a:pt x="32" y="324"/>
                </a:lnTo>
                <a:lnTo>
                  <a:pt x="64" y="324"/>
                </a:lnTo>
                <a:lnTo>
                  <a:pt x="120" y="298"/>
                </a:lnTo>
                <a:lnTo>
                  <a:pt x="126" y="286"/>
                </a:lnTo>
                <a:lnTo>
                  <a:pt x="128" y="282"/>
                </a:lnTo>
                <a:lnTo>
                  <a:pt x="140" y="288"/>
                </a:lnTo>
                <a:lnTo>
                  <a:pt x="140" y="288"/>
                </a:lnTo>
                <a:lnTo>
                  <a:pt x="140" y="290"/>
                </a:lnTo>
                <a:lnTo>
                  <a:pt x="146" y="296"/>
                </a:lnTo>
                <a:lnTo>
                  <a:pt x="152" y="294"/>
                </a:lnTo>
                <a:lnTo>
                  <a:pt x="150" y="282"/>
                </a:lnTo>
                <a:lnTo>
                  <a:pt x="168" y="282"/>
                </a:lnTo>
                <a:lnTo>
                  <a:pt x="186" y="286"/>
                </a:lnTo>
                <a:lnTo>
                  <a:pt x="192" y="274"/>
                </a:lnTo>
                <a:lnTo>
                  <a:pt x="194" y="272"/>
                </a:lnTo>
                <a:lnTo>
                  <a:pt x="194" y="272"/>
                </a:lnTo>
                <a:lnTo>
                  <a:pt x="196" y="272"/>
                </a:lnTo>
                <a:lnTo>
                  <a:pt x="214" y="266"/>
                </a:lnTo>
                <a:lnTo>
                  <a:pt x="218" y="238"/>
                </a:lnTo>
                <a:lnTo>
                  <a:pt x="238" y="256"/>
                </a:lnTo>
                <a:lnTo>
                  <a:pt x="246" y="256"/>
                </a:lnTo>
                <a:lnTo>
                  <a:pt x="250" y="252"/>
                </a:lnTo>
                <a:lnTo>
                  <a:pt x="248" y="192"/>
                </a:lnTo>
                <a:lnTo>
                  <a:pt x="248" y="190"/>
                </a:lnTo>
                <a:lnTo>
                  <a:pt x="248" y="186"/>
                </a:lnTo>
                <a:lnTo>
                  <a:pt x="260" y="188"/>
                </a:lnTo>
                <a:lnTo>
                  <a:pt x="262" y="188"/>
                </a:lnTo>
                <a:lnTo>
                  <a:pt x="264" y="190"/>
                </a:lnTo>
                <a:lnTo>
                  <a:pt x="264" y="190"/>
                </a:lnTo>
                <a:lnTo>
                  <a:pt x="286" y="230"/>
                </a:lnTo>
                <a:lnTo>
                  <a:pt x="312" y="226"/>
                </a:lnTo>
                <a:lnTo>
                  <a:pt x="318" y="224"/>
                </a:lnTo>
                <a:lnTo>
                  <a:pt x="322" y="216"/>
                </a:lnTo>
                <a:lnTo>
                  <a:pt x="314" y="208"/>
                </a:lnTo>
                <a:lnTo>
                  <a:pt x="312" y="206"/>
                </a:lnTo>
                <a:lnTo>
                  <a:pt x="330" y="200"/>
                </a:lnTo>
                <a:lnTo>
                  <a:pt x="332" y="198"/>
                </a:lnTo>
                <a:lnTo>
                  <a:pt x="332" y="198"/>
                </a:lnTo>
                <a:lnTo>
                  <a:pt x="340" y="206"/>
                </a:lnTo>
                <a:lnTo>
                  <a:pt x="346" y="202"/>
                </a:lnTo>
                <a:lnTo>
                  <a:pt x="346" y="190"/>
                </a:lnTo>
                <a:lnTo>
                  <a:pt x="350" y="190"/>
                </a:lnTo>
                <a:lnTo>
                  <a:pt x="364" y="190"/>
                </a:lnTo>
                <a:lnTo>
                  <a:pt x="364" y="190"/>
                </a:lnTo>
                <a:lnTo>
                  <a:pt x="370" y="192"/>
                </a:lnTo>
                <a:lnTo>
                  <a:pt x="376" y="194"/>
                </a:lnTo>
                <a:lnTo>
                  <a:pt x="382" y="198"/>
                </a:lnTo>
                <a:lnTo>
                  <a:pt x="386" y="202"/>
                </a:lnTo>
                <a:lnTo>
                  <a:pt x="388" y="206"/>
                </a:lnTo>
                <a:lnTo>
                  <a:pt x="392" y="186"/>
                </a:lnTo>
                <a:lnTo>
                  <a:pt x="392" y="186"/>
                </a:lnTo>
                <a:lnTo>
                  <a:pt x="396" y="184"/>
                </a:lnTo>
                <a:lnTo>
                  <a:pt x="400" y="182"/>
                </a:lnTo>
                <a:lnTo>
                  <a:pt x="406" y="182"/>
                </a:lnTo>
                <a:lnTo>
                  <a:pt x="412" y="184"/>
                </a:lnTo>
                <a:lnTo>
                  <a:pt x="414" y="186"/>
                </a:lnTo>
                <a:lnTo>
                  <a:pt x="414" y="186"/>
                </a:lnTo>
                <a:lnTo>
                  <a:pt x="414" y="188"/>
                </a:lnTo>
                <a:lnTo>
                  <a:pt x="414" y="188"/>
                </a:lnTo>
                <a:lnTo>
                  <a:pt x="418" y="188"/>
                </a:lnTo>
                <a:lnTo>
                  <a:pt x="418" y="188"/>
                </a:lnTo>
                <a:lnTo>
                  <a:pt x="432" y="180"/>
                </a:lnTo>
                <a:lnTo>
                  <a:pt x="460" y="160"/>
                </a:lnTo>
                <a:lnTo>
                  <a:pt x="460" y="160"/>
                </a:lnTo>
                <a:lnTo>
                  <a:pt x="460" y="152"/>
                </a:lnTo>
                <a:lnTo>
                  <a:pt x="464" y="146"/>
                </a:lnTo>
                <a:lnTo>
                  <a:pt x="470" y="140"/>
                </a:lnTo>
                <a:lnTo>
                  <a:pt x="476" y="138"/>
                </a:lnTo>
                <a:lnTo>
                  <a:pt x="476" y="13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MH_Other_18">
            <a:extLst>
              <a:ext uri="{FF2B5EF4-FFF2-40B4-BE49-F238E27FC236}">
                <a16:creationId xmlns:a16="http://schemas.microsoft.com/office/drawing/2014/main" id="{259C72C9-2DCC-4415-867E-DA993C960B52}"/>
              </a:ext>
            </a:extLst>
          </p:cNvPr>
          <p:cNvSpPr>
            <a:spLocks/>
          </p:cNvSpPr>
          <p:nvPr>
            <p:custDataLst>
              <p:tags r:id="rId18"/>
            </p:custDataLst>
          </p:nvPr>
        </p:nvSpPr>
        <p:spPr bwMode="auto">
          <a:xfrm>
            <a:off x="7456488" y="5010151"/>
            <a:ext cx="412750" cy="561975"/>
          </a:xfrm>
          <a:custGeom>
            <a:avLst/>
            <a:gdLst>
              <a:gd name="T0" fmla="*/ 220 w 304"/>
              <a:gd name="T1" fmla="*/ 0 h 414"/>
              <a:gd name="T2" fmla="*/ 206 w 304"/>
              <a:gd name="T3" fmla="*/ 16 h 414"/>
              <a:gd name="T4" fmla="*/ 184 w 304"/>
              <a:gd name="T5" fmla="*/ 32 h 414"/>
              <a:gd name="T6" fmla="*/ 176 w 304"/>
              <a:gd name="T7" fmla="*/ 32 h 414"/>
              <a:gd name="T8" fmla="*/ 174 w 304"/>
              <a:gd name="T9" fmla="*/ 22 h 414"/>
              <a:gd name="T10" fmla="*/ 152 w 304"/>
              <a:gd name="T11" fmla="*/ 24 h 414"/>
              <a:gd name="T12" fmla="*/ 108 w 304"/>
              <a:gd name="T13" fmla="*/ 34 h 414"/>
              <a:gd name="T14" fmla="*/ 72 w 304"/>
              <a:gd name="T15" fmla="*/ 42 h 414"/>
              <a:gd name="T16" fmla="*/ 40 w 304"/>
              <a:gd name="T17" fmla="*/ 56 h 414"/>
              <a:gd name="T18" fmla="*/ 28 w 304"/>
              <a:gd name="T19" fmla="*/ 62 h 414"/>
              <a:gd name="T20" fmla="*/ 16 w 304"/>
              <a:gd name="T21" fmla="*/ 84 h 414"/>
              <a:gd name="T22" fmla="*/ 22 w 304"/>
              <a:gd name="T23" fmla="*/ 92 h 414"/>
              <a:gd name="T24" fmla="*/ 34 w 304"/>
              <a:gd name="T25" fmla="*/ 140 h 414"/>
              <a:gd name="T26" fmla="*/ 32 w 304"/>
              <a:gd name="T27" fmla="*/ 144 h 414"/>
              <a:gd name="T28" fmla="*/ 0 w 304"/>
              <a:gd name="T29" fmla="*/ 200 h 414"/>
              <a:gd name="T30" fmla="*/ 12 w 304"/>
              <a:gd name="T31" fmla="*/ 196 h 414"/>
              <a:gd name="T32" fmla="*/ 18 w 304"/>
              <a:gd name="T33" fmla="*/ 202 h 414"/>
              <a:gd name="T34" fmla="*/ 16 w 304"/>
              <a:gd name="T35" fmla="*/ 226 h 414"/>
              <a:gd name="T36" fmla="*/ 24 w 304"/>
              <a:gd name="T37" fmla="*/ 262 h 414"/>
              <a:gd name="T38" fmla="*/ 40 w 304"/>
              <a:gd name="T39" fmla="*/ 280 h 414"/>
              <a:gd name="T40" fmla="*/ 42 w 304"/>
              <a:gd name="T41" fmla="*/ 304 h 414"/>
              <a:gd name="T42" fmla="*/ 44 w 304"/>
              <a:gd name="T43" fmla="*/ 320 h 414"/>
              <a:gd name="T44" fmla="*/ 44 w 304"/>
              <a:gd name="T45" fmla="*/ 362 h 414"/>
              <a:gd name="T46" fmla="*/ 52 w 304"/>
              <a:gd name="T47" fmla="*/ 362 h 414"/>
              <a:gd name="T48" fmla="*/ 72 w 304"/>
              <a:gd name="T49" fmla="*/ 352 h 414"/>
              <a:gd name="T50" fmla="*/ 84 w 304"/>
              <a:gd name="T51" fmla="*/ 356 h 414"/>
              <a:gd name="T52" fmla="*/ 86 w 304"/>
              <a:gd name="T53" fmla="*/ 366 h 414"/>
              <a:gd name="T54" fmla="*/ 56 w 304"/>
              <a:gd name="T55" fmla="*/ 406 h 414"/>
              <a:gd name="T56" fmla="*/ 72 w 304"/>
              <a:gd name="T57" fmla="*/ 408 h 414"/>
              <a:gd name="T58" fmla="*/ 80 w 304"/>
              <a:gd name="T59" fmla="*/ 406 h 414"/>
              <a:gd name="T60" fmla="*/ 120 w 304"/>
              <a:gd name="T61" fmla="*/ 390 h 414"/>
              <a:gd name="T62" fmla="*/ 142 w 304"/>
              <a:gd name="T63" fmla="*/ 394 h 414"/>
              <a:gd name="T64" fmla="*/ 154 w 304"/>
              <a:gd name="T65" fmla="*/ 390 h 414"/>
              <a:gd name="T66" fmla="*/ 152 w 304"/>
              <a:gd name="T67" fmla="*/ 384 h 414"/>
              <a:gd name="T68" fmla="*/ 150 w 304"/>
              <a:gd name="T69" fmla="*/ 366 h 414"/>
              <a:gd name="T70" fmla="*/ 150 w 304"/>
              <a:gd name="T71" fmla="*/ 358 h 414"/>
              <a:gd name="T72" fmla="*/ 162 w 304"/>
              <a:gd name="T73" fmla="*/ 336 h 414"/>
              <a:gd name="T74" fmla="*/ 162 w 304"/>
              <a:gd name="T75" fmla="*/ 334 h 414"/>
              <a:gd name="T76" fmla="*/ 164 w 304"/>
              <a:gd name="T77" fmla="*/ 324 h 414"/>
              <a:gd name="T78" fmla="*/ 164 w 304"/>
              <a:gd name="T79" fmla="*/ 316 h 414"/>
              <a:gd name="T80" fmla="*/ 178 w 304"/>
              <a:gd name="T81" fmla="*/ 298 h 414"/>
              <a:gd name="T82" fmla="*/ 186 w 304"/>
              <a:gd name="T83" fmla="*/ 278 h 414"/>
              <a:gd name="T84" fmla="*/ 190 w 304"/>
              <a:gd name="T85" fmla="*/ 270 h 414"/>
              <a:gd name="T86" fmla="*/ 206 w 304"/>
              <a:gd name="T87" fmla="*/ 256 h 414"/>
              <a:gd name="T88" fmla="*/ 194 w 304"/>
              <a:gd name="T89" fmla="*/ 242 h 414"/>
              <a:gd name="T90" fmla="*/ 194 w 304"/>
              <a:gd name="T91" fmla="*/ 228 h 414"/>
              <a:gd name="T92" fmla="*/ 224 w 304"/>
              <a:gd name="T93" fmla="*/ 200 h 414"/>
              <a:gd name="T94" fmla="*/ 222 w 304"/>
              <a:gd name="T95" fmla="*/ 192 h 414"/>
              <a:gd name="T96" fmla="*/ 220 w 304"/>
              <a:gd name="T97" fmla="*/ 170 h 414"/>
              <a:gd name="T98" fmla="*/ 230 w 304"/>
              <a:gd name="T99" fmla="*/ 146 h 414"/>
              <a:gd name="T100" fmla="*/ 250 w 304"/>
              <a:gd name="T101" fmla="*/ 136 h 414"/>
              <a:gd name="T102" fmla="*/ 272 w 304"/>
              <a:gd name="T103" fmla="*/ 140 h 414"/>
              <a:gd name="T104" fmla="*/ 284 w 304"/>
              <a:gd name="T105" fmla="*/ 128 h 414"/>
              <a:gd name="T106" fmla="*/ 296 w 304"/>
              <a:gd name="T107" fmla="*/ 108 h 414"/>
              <a:gd name="T108" fmla="*/ 300 w 304"/>
              <a:gd name="T109" fmla="*/ 102 h 414"/>
              <a:gd name="T110" fmla="*/ 296 w 304"/>
              <a:gd name="T111" fmla="*/ 84 h 414"/>
              <a:gd name="T112" fmla="*/ 276 w 304"/>
              <a:gd name="T113" fmla="*/ 52 h 414"/>
              <a:gd name="T114" fmla="*/ 274 w 304"/>
              <a:gd name="T115" fmla="*/ 40 h 414"/>
              <a:gd name="T116" fmla="*/ 264 w 304"/>
              <a:gd name="T117" fmla="*/ 20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04" h="414">
                <a:moveTo>
                  <a:pt x="240" y="16"/>
                </a:moveTo>
                <a:lnTo>
                  <a:pt x="238" y="16"/>
                </a:lnTo>
                <a:lnTo>
                  <a:pt x="220" y="0"/>
                </a:lnTo>
                <a:lnTo>
                  <a:pt x="212" y="6"/>
                </a:lnTo>
                <a:lnTo>
                  <a:pt x="212" y="6"/>
                </a:lnTo>
                <a:lnTo>
                  <a:pt x="206" y="16"/>
                </a:lnTo>
                <a:lnTo>
                  <a:pt x="200" y="24"/>
                </a:lnTo>
                <a:lnTo>
                  <a:pt x="192" y="28"/>
                </a:lnTo>
                <a:lnTo>
                  <a:pt x="184" y="32"/>
                </a:lnTo>
                <a:lnTo>
                  <a:pt x="184" y="32"/>
                </a:lnTo>
                <a:lnTo>
                  <a:pt x="180" y="34"/>
                </a:lnTo>
                <a:lnTo>
                  <a:pt x="176" y="32"/>
                </a:lnTo>
                <a:lnTo>
                  <a:pt x="176" y="32"/>
                </a:lnTo>
                <a:lnTo>
                  <a:pt x="174" y="28"/>
                </a:lnTo>
                <a:lnTo>
                  <a:pt x="174" y="22"/>
                </a:lnTo>
                <a:lnTo>
                  <a:pt x="180" y="4"/>
                </a:lnTo>
                <a:lnTo>
                  <a:pt x="152" y="22"/>
                </a:lnTo>
                <a:lnTo>
                  <a:pt x="152" y="24"/>
                </a:lnTo>
                <a:lnTo>
                  <a:pt x="152" y="24"/>
                </a:lnTo>
                <a:lnTo>
                  <a:pt x="128" y="24"/>
                </a:lnTo>
                <a:lnTo>
                  <a:pt x="108" y="34"/>
                </a:lnTo>
                <a:lnTo>
                  <a:pt x="108" y="36"/>
                </a:lnTo>
                <a:lnTo>
                  <a:pt x="84" y="36"/>
                </a:lnTo>
                <a:lnTo>
                  <a:pt x="72" y="42"/>
                </a:lnTo>
                <a:lnTo>
                  <a:pt x="68" y="54"/>
                </a:lnTo>
                <a:lnTo>
                  <a:pt x="66" y="56"/>
                </a:lnTo>
                <a:lnTo>
                  <a:pt x="40" y="56"/>
                </a:lnTo>
                <a:lnTo>
                  <a:pt x="40" y="56"/>
                </a:lnTo>
                <a:lnTo>
                  <a:pt x="34" y="56"/>
                </a:lnTo>
                <a:lnTo>
                  <a:pt x="28" y="62"/>
                </a:lnTo>
                <a:lnTo>
                  <a:pt x="8" y="80"/>
                </a:lnTo>
                <a:lnTo>
                  <a:pt x="8" y="80"/>
                </a:lnTo>
                <a:lnTo>
                  <a:pt x="16" y="84"/>
                </a:lnTo>
                <a:lnTo>
                  <a:pt x="20" y="88"/>
                </a:lnTo>
                <a:lnTo>
                  <a:pt x="22" y="94"/>
                </a:lnTo>
                <a:lnTo>
                  <a:pt x="22" y="92"/>
                </a:lnTo>
                <a:lnTo>
                  <a:pt x="34" y="138"/>
                </a:lnTo>
                <a:lnTo>
                  <a:pt x="34" y="138"/>
                </a:lnTo>
                <a:lnTo>
                  <a:pt x="34" y="140"/>
                </a:lnTo>
                <a:lnTo>
                  <a:pt x="34" y="144"/>
                </a:lnTo>
                <a:lnTo>
                  <a:pt x="34" y="144"/>
                </a:lnTo>
                <a:lnTo>
                  <a:pt x="32" y="144"/>
                </a:lnTo>
                <a:lnTo>
                  <a:pt x="32" y="144"/>
                </a:lnTo>
                <a:lnTo>
                  <a:pt x="0" y="188"/>
                </a:lnTo>
                <a:lnTo>
                  <a:pt x="0" y="200"/>
                </a:lnTo>
                <a:lnTo>
                  <a:pt x="0" y="200"/>
                </a:lnTo>
                <a:lnTo>
                  <a:pt x="8" y="196"/>
                </a:lnTo>
                <a:lnTo>
                  <a:pt x="12" y="196"/>
                </a:lnTo>
                <a:lnTo>
                  <a:pt x="12" y="196"/>
                </a:lnTo>
                <a:lnTo>
                  <a:pt x="16" y="198"/>
                </a:lnTo>
                <a:lnTo>
                  <a:pt x="18" y="202"/>
                </a:lnTo>
                <a:lnTo>
                  <a:pt x="16" y="214"/>
                </a:lnTo>
                <a:lnTo>
                  <a:pt x="16" y="214"/>
                </a:lnTo>
                <a:lnTo>
                  <a:pt x="16" y="226"/>
                </a:lnTo>
                <a:lnTo>
                  <a:pt x="18" y="238"/>
                </a:lnTo>
                <a:lnTo>
                  <a:pt x="20" y="250"/>
                </a:lnTo>
                <a:lnTo>
                  <a:pt x="24" y="262"/>
                </a:lnTo>
                <a:lnTo>
                  <a:pt x="36" y="274"/>
                </a:lnTo>
                <a:lnTo>
                  <a:pt x="36" y="274"/>
                </a:lnTo>
                <a:lnTo>
                  <a:pt x="40" y="280"/>
                </a:lnTo>
                <a:lnTo>
                  <a:pt x="40" y="286"/>
                </a:lnTo>
                <a:lnTo>
                  <a:pt x="36" y="294"/>
                </a:lnTo>
                <a:lnTo>
                  <a:pt x="42" y="304"/>
                </a:lnTo>
                <a:lnTo>
                  <a:pt x="42" y="304"/>
                </a:lnTo>
                <a:lnTo>
                  <a:pt x="44" y="310"/>
                </a:lnTo>
                <a:lnTo>
                  <a:pt x="44" y="320"/>
                </a:lnTo>
                <a:lnTo>
                  <a:pt x="40" y="330"/>
                </a:lnTo>
                <a:lnTo>
                  <a:pt x="34" y="344"/>
                </a:lnTo>
                <a:lnTo>
                  <a:pt x="44" y="362"/>
                </a:lnTo>
                <a:lnTo>
                  <a:pt x="46" y="366"/>
                </a:lnTo>
                <a:lnTo>
                  <a:pt x="52" y="362"/>
                </a:lnTo>
                <a:lnTo>
                  <a:pt x="52" y="362"/>
                </a:lnTo>
                <a:lnTo>
                  <a:pt x="60" y="356"/>
                </a:lnTo>
                <a:lnTo>
                  <a:pt x="66" y="352"/>
                </a:lnTo>
                <a:lnTo>
                  <a:pt x="72" y="352"/>
                </a:lnTo>
                <a:lnTo>
                  <a:pt x="78" y="352"/>
                </a:lnTo>
                <a:lnTo>
                  <a:pt x="78" y="352"/>
                </a:lnTo>
                <a:lnTo>
                  <a:pt x="84" y="356"/>
                </a:lnTo>
                <a:lnTo>
                  <a:pt x="86" y="362"/>
                </a:lnTo>
                <a:lnTo>
                  <a:pt x="86" y="362"/>
                </a:lnTo>
                <a:lnTo>
                  <a:pt x="86" y="366"/>
                </a:lnTo>
                <a:lnTo>
                  <a:pt x="82" y="374"/>
                </a:lnTo>
                <a:lnTo>
                  <a:pt x="66" y="392"/>
                </a:lnTo>
                <a:lnTo>
                  <a:pt x="56" y="406"/>
                </a:lnTo>
                <a:lnTo>
                  <a:pt x="60" y="414"/>
                </a:lnTo>
                <a:lnTo>
                  <a:pt x="60" y="414"/>
                </a:lnTo>
                <a:lnTo>
                  <a:pt x="72" y="408"/>
                </a:lnTo>
                <a:lnTo>
                  <a:pt x="76" y="406"/>
                </a:lnTo>
                <a:lnTo>
                  <a:pt x="80" y="406"/>
                </a:lnTo>
                <a:lnTo>
                  <a:pt x="80" y="406"/>
                </a:lnTo>
                <a:lnTo>
                  <a:pt x="94" y="402"/>
                </a:lnTo>
                <a:lnTo>
                  <a:pt x="120" y="390"/>
                </a:lnTo>
                <a:lnTo>
                  <a:pt x="120" y="390"/>
                </a:lnTo>
                <a:lnTo>
                  <a:pt x="126" y="388"/>
                </a:lnTo>
                <a:lnTo>
                  <a:pt x="134" y="390"/>
                </a:lnTo>
                <a:lnTo>
                  <a:pt x="142" y="394"/>
                </a:lnTo>
                <a:lnTo>
                  <a:pt x="150" y="402"/>
                </a:lnTo>
                <a:lnTo>
                  <a:pt x="154" y="400"/>
                </a:lnTo>
                <a:lnTo>
                  <a:pt x="154" y="390"/>
                </a:lnTo>
                <a:lnTo>
                  <a:pt x="152" y="388"/>
                </a:lnTo>
                <a:lnTo>
                  <a:pt x="152" y="388"/>
                </a:lnTo>
                <a:lnTo>
                  <a:pt x="152" y="384"/>
                </a:lnTo>
                <a:lnTo>
                  <a:pt x="154" y="380"/>
                </a:lnTo>
                <a:lnTo>
                  <a:pt x="150" y="366"/>
                </a:lnTo>
                <a:lnTo>
                  <a:pt x="150" y="366"/>
                </a:lnTo>
                <a:lnTo>
                  <a:pt x="150" y="362"/>
                </a:lnTo>
                <a:lnTo>
                  <a:pt x="150" y="358"/>
                </a:lnTo>
                <a:lnTo>
                  <a:pt x="150" y="358"/>
                </a:lnTo>
                <a:lnTo>
                  <a:pt x="158" y="352"/>
                </a:lnTo>
                <a:lnTo>
                  <a:pt x="166" y="346"/>
                </a:lnTo>
                <a:lnTo>
                  <a:pt x="162" y="336"/>
                </a:lnTo>
                <a:lnTo>
                  <a:pt x="162" y="336"/>
                </a:lnTo>
                <a:lnTo>
                  <a:pt x="162" y="336"/>
                </a:lnTo>
                <a:lnTo>
                  <a:pt x="162" y="334"/>
                </a:lnTo>
                <a:lnTo>
                  <a:pt x="162" y="334"/>
                </a:lnTo>
                <a:lnTo>
                  <a:pt x="166" y="328"/>
                </a:lnTo>
                <a:lnTo>
                  <a:pt x="164" y="324"/>
                </a:lnTo>
                <a:lnTo>
                  <a:pt x="164" y="324"/>
                </a:lnTo>
                <a:lnTo>
                  <a:pt x="164" y="320"/>
                </a:lnTo>
                <a:lnTo>
                  <a:pt x="164" y="316"/>
                </a:lnTo>
                <a:lnTo>
                  <a:pt x="170" y="308"/>
                </a:lnTo>
                <a:lnTo>
                  <a:pt x="180" y="300"/>
                </a:lnTo>
                <a:lnTo>
                  <a:pt x="178" y="298"/>
                </a:lnTo>
                <a:lnTo>
                  <a:pt x="176" y="296"/>
                </a:lnTo>
                <a:lnTo>
                  <a:pt x="186" y="292"/>
                </a:lnTo>
                <a:lnTo>
                  <a:pt x="186" y="278"/>
                </a:lnTo>
                <a:lnTo>
                  <a:pt x="186" y="278"/>
                </a:lnTo>
                <a:lnTo>
                  <a:pt x="186" y="274"/>
                </a:lnTo>
                <a:lnTo>
                  <a:pt x="190" y="270"/>
                </a:lnTo>
                <a:lnTo>
                  <a:pt x="194" y="266"/>
                </a:lnTo>
                <a:lnTo>
                  <a:pt x="200" y="260"/>
                </a:lnTo>
                <a:lnTo>
                  <a:pt x="206" y="256"/>
                </a:lnTo>
                <a:lnTo>
                  <a:pt x="206" y="256"/>
                </a:lnTo>
                <a:lnTo>
                  <a:pt x="194" y="242"/>
                </a:lnTo>
                <a:lnTo>
                  <a:pt x="194" y="242"/>
                </a:lnTo>
                <a:lnTo>
                  <a:pt x="192" y="238"/>
                </a:lnTo>
                <a:lnTo>
                  <a:pt x="192" y="232"/>
                </a:lnTo>
                <a:lnTo>
                  <a:pt x="194" y="228"/>
                </a:lnTo>
                <a:lnTo>
                  <a:pt x="198" y="222"/>
                </a:lnTo>
                <a:lnTo>
                  <a:pt x="198" y="220"/>
                </a:lnTo>
                <a:lnTo>
                  <a:pt x="224" y="200"/>
                </a:lnTo>
                <a:lnTo>
                  <a:pt x="224" y="194"/>
                </a:lnTo>
                <a:lnTo>
                  <a:pt x="224" y="194"/>
                </a:lnTo>
                <a:lnTo>
                  <a:pt x="222" y="192"/>
                </a:lnTo>
                <a:lnTo>
                  <a:pt x="220" y="186"/>
                </a:lnTo>
                <a:lnTo>
                  <a:pt x="220" y="178"/>
                </a:lnTo>
                <a:lnTo>
                  <a:pt x="220" y="170"/>
                </a:lnTo>
                <a:lnTo>
                  <a:pt x="220" y="170"/>
                </a:lnTo>
                <a:lnTo>
                  <a:pt x="224" y="156"/>
                </a:lnTo>
                <a:lnTo>
                  <a:pt x="230" y="146"/>
                </a:lnTo>
                <a:lnTo>
                  <a:pt x="238" y="138"/>
                </a:lnTo>
                <a:lnTo>
                  <a:pt x="250" y="136"/>
                </a:lnTo>
                <a:lnTo>
                  <a:pt x="250" y="136"/>
                </a:lnTo>
                <a:lnTo>
                  <a:pt x="252" y="136"/>
                </a:lnTo>
                <a:lnTo>
                  <a:pt x="262" y="140"/>
                </a:lnTo>
                <a:lnTo>
                  <a:pt x="272" y="140"/>
                </a:lnTo>
                <a:lnTo>
                  <a:pt x="284" y="128"/>
                </a:lnTo>
                <a:lnTo>
                  <a:pt x="284" y="128"/>
                </a:lnTo>
                <a:lnTo>
                  <a:pt x="284" y="128"/>
                </a:lnTo>
                <a:lnTo>
                  <a:pt x="284" y="128"/>
                </a:lnTo>
                <a:lnTo>
                  <a:pt x="296" y="120"/>
                </a:lnTo>
                <a:lnTo>
                  <a:pt x="296" y="108"/>
                </a:lnTo>
                <a:lnTo>
                  <a:pt x="296" y="106"/>
                </a:lnTo>
                <a:lnTo>
                  <a:pt x="296" y="104"/>
                </a:lnTo>
                <a:lnTo>
                  <a:pt x="300" y="102"/>
                </a:lnTo>
                <a:lnTo>
                  <a:pt x="304" y="98"/>
                </a:lnTo>
                <a:lnTo>
                  <a:pt x="304" y="96"/>
                </a:lnTo>
                <a:lnTo>
                  <a:pt x="296" y="84"/>
                </a:lnTo>
                <a:lnTo>
                  <a:pt x="296" y="84"/>
                </a:lnTo>
                <a:lnTo>
                  <a:pt x="286" y="68"/>
                </a:lnTo>
                <a:lnTo>
                  <a:pt x="276" y="52"/>
                </a:lnTo>
                <a:lnTo>
                  <a:pt x="276" y="52"/>
                </a:lnTo>
                <a:lnTo>
                  <a:pt x="274" y="46"/>
                </a:lnTo>
                <a:lnTo>
                  <a:pt x="274" y="40"/>
                </a:lnTo>
                <a:lnTo>
                  <a:pt x="276" y="34"/>
                </a:lnTo>
                <a:lnTo>
                  <a:pt x="280" y="28"/>
                </a:lnTo>
                <a:lnTo>
                  <a:pt x="264" y="20"/>
                </a:lnTo>
                <a:lnTo>
                  <a:pt x="240" y="16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0" name="MH_Other_19">
            <a:extLst>
              <a:ext uri="{FF2B5EF4-FFF2-40B4-BE49-F238E27FC236}">
                <a16:creationId xmlns:a16="http://schemas.microsoft.com/office/drawing/2014/main" id="{8B71ABE0-7684-4F42-9A42-BA3D7FE425CD}"/>
              </a:ext>
            </a:extLst>
          </p:cNvPr>
          <p:cNvSpPr>
            <a:spLocks/>
          </p:cNvSpPr>
          <p:nvPr>
            <p:custDataLst>
              <p:tags r:id="rId19"/>
            </p:custDataLst>
          </p:nvPr>
        </p:nvSpPr>
        <p:spPr bwMode="auto">
          <a:xfrm>
            <a:off x="7670800" y="5159376"/>
            <a:ext cx="382588" cy="468313"/>
          </a:xfrm>
          <a:custGeom>
            <a:avLst/>
            <a:gdLst>
              <a:gd name="T0" fmla="*/ 132 w 282"/>
              <a:gd name="T1" fmla="*/ 24 h 344"/>
              <a:gd name="T2" fmla="*/ 118 w 282"/>
              <a:gd name="T3" fmla="*/ 40 h 344"/>
              <a:gd name="T4" fmla="*/ 92 w 282"/>
              <a:gd name="T5" fmla="*/ 34 h 344"/>
              <a:gd name="T6" fmla="*/ 78 w 282"/>
              <a:gd name="T7" fmla="*/ 42 h 344"/>
              <a:gd name="T8" fmla="*/ 70 w 282"/>
              <a:gd name="T9" fmla="*/ 74 h 344"/>
              <a:gd name="T10" fmla="*/ 74 w 282"/>
              <a:gd name="T11" fmla="*/ 92 h 344"/>
              <a:gd name="T12" fmla="*/ 46 w 282"/>
              <a:gd name="T13" fmla="*/ 116 h 344"/>
              <a:gd name="T14" fmla="*/ 48 w 282"/>
              <a:gd name="T15" fmla="*/ 134 h 344"/>
              <a:gd name="T16" fmla="*/ 56 w 282"/>
              <a:gd name="T17" fmla="*/ 142 h 344"/>
              <a:gd name="T18" fmla="*/ 56 w 282"/>
              <a:gd name="T19" fmla="*/ 148 h 344"/>
              <a:gd name="T20" fmla="*/ 36 w 282"/>
              <a:gd name="T21" fmla="*/ 166 h 344"/>
              <a:gd name="T22" fmla="*/ 36 w 282"/>
              <a:gd name="T23" fmla="*/ 186 h 344"/>
              <a:gd name="T24" fmla="*/ 30 w 282"/>
              <a:gd name="T25" fmla="*/ 190 h 344"/>
              <a:gd name="T26" fmla="*/ 14 w 282"/>
              <a:gd name="T27" fmla="*/ 208 h 344"/>
              <a:gd name="T28" fmla="*/ 16 w 282"/>
              <a:gd name="T29" fmla="*/ 216 h 344"/>
              <a:gd name="T30" fmla="*/ 16 w 282"/>
              <a:gd name="T31" fmla="*/ 236 h 344"/>
              <a:gd name="T32" fmla="*/ 6 w 282"/>
              <a:gd name="T33" fmla="*/ 250 h 344"/>
              <a:gd name="T34" fmla="*/ 0 w 282"/>
              <a:gd name="T35" fmla="*/ 254 h 344"/>
              <a:gd name="T36" fmla="*/ 6 w 282"/>
              <a:gd name="T37" fmla="*/ 272 h 344"/>
              <a:gd name="T38" fmla="*/ 52 w 282"/>
              <a:gd name="T39" fmla="*/ 272 h 344"/>
              <a:gd name="T40" fmla="*/ 70 w 282"/>
              <a:gd name="T41" fmla="*/ 292 h 344"/>
              <a:gd name="T42" fmla="*/ 102 w 282"/>
              <a:gd name="T43" fmla="*/ 342 h 344"/>
              <a:gd name="T44" fmla="*/ 132 w 282"/>
              <a:gd name="T45" fmla="*/ 340 h 344"/>
              <a:gd name="T46" fmla="*/ 152 w 282"/>
              <a:gd name="T47" fmla="*/ 290 h 344"/>
              <a:gd name="T48" fmla="*/ 172 w 282"/>
              <a:gd name="T49" fmla="*/ 292 h 344"/>
              <a:gd name="T50" fmla="*/ 170 w 282"/>
              <a:gd name="T51" fmla="*/ 276 h 344"/>
              <a:gd name="T52" fmla="*/ 194 w 282"/>
              <a:gd name="T53" fmla="*/ 276 h 344"/>
              <a:gd name="T54" fmla="*/ 208 w 282"/>
              <a:gd name="T55" fmla="*/ 256 h 344"/>
              <a:gd name="T56" fmla="*/ 222 w 282"/>
              <a:gd name="T57" fmla="*/ 226 h 344"/>
              <a:gd name="T58" fmla="*/ 218 w 282"/>
              <a:gd name="T59" fmla="*/ 208 h 344"/>
              <a:gd name="T60" fmla="*/ 236 w 282"/>
              <a:gd name="T61" fmla="*/ 194 h 344"/>
              <a:gd name="T62" fmla="*/ 238 w 282"/>
              <a:gd name="T63" fmla="*/ 182 h 344"/>
              <a:gd name="T64" fmla="*/ 244 w 282"/>
              <a:gd name="T65" fmla="*/ 172 h 344"/>
              <a:gd name="T66" fmla="*/ 238 w 282"/>
              <a:gd name="T67" fmla="*/ 154 h 344"/>
              <a:gd name="T68" fmla="*/ 262 w 282"/>
              <a:gd name="T69" fmla="*/ 134 h 344"/>
              <a:gd name="T70" fmla="*/ 234 w 282"/>
              <a:gd name="T71" fmla="*/ 112 h 344"/>
              <a:gd name="T72" fmla="*/ 242 w 282"/>
              <a:gd name="T73" fmla="*/ 108 h 344"/>
              <a:gd name="T74" fmla="*/ 266 w 282"/>
              <a:gd name="T75" fmla="*/ 96 h 344"/>
              <a:gd name="T76" fmla="*/ 282 w 282"/>
              <a:gd name="T77" fmla="*/ 74 h 344"/>
              <a:gd name="T78" fmla="*/ 270 w 282"/>
              <a:gd name="T79" fmla="*/ 66 h 344"/>
              <a:gd name="T80" fmla="*/ 270 w 282"/>
              <a:gd name="T81" fmla="*/ 58 h 344"/>
              <a:gd name="T82" fmla="*/ 266 w 282"/>
              <a:gd name="T83" fmla="*/ 58 h 344"/>
              <a:gd name="T84" fmla="*/ 256 w 282"/>
              <a:gd name="T85" fmla="*/ 64 h 344"/>
              <a:gd name="T86" fmla="*/ 234 w 282"/>
              <a:gd name="T87" fmla="*/ 54 h 344"/>
              <a:gd name="T88" fmla="*/ 226 w 282"/>
              <a:gd name="T89" fmla="*/ 42 h 344"/>
              <a:gd name="T90" fmla="*/ 222 w 282"/>
              <a:gd name="T91" fmla="*/ 50 h 344"/>
              <a:gd name="T92" fmla="*/ 208 w 282"/>
              <a:gd name="T93" fmla="*/ 60 h 344"/>
              <a:gd name="T94" fmla="*/ 186 w 282"/>
              <a:gd name="T95" fmla="*/ 60 h 344"/>
              <a:gd name="T96" fmla="*/ 178 w 282"/>
              <a:gd name="T97" fmla="*/ 54 h 344"/>
              <a:gd name="T98" fmla="*/ 170 w 282"/>
              <a:gd name="T99" fmla="*/ 30 h 344"/>
              <a:gd name="T100" fmla="*/ 160 w 282"/>
              <a:gd name="T101" fmla="*/ 2 h 344"/>
              <a:gd name="T102" fmla="*/ 146 w 282"/>
              <a:gd name="T103" fmla="*/ 0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82" h="344">
                <a:moveTo>
                  <a:pt x="146" y="14"/>
                </a:moveTo>
                <a:lnTo>
                  <a:pt x="146" y="14"/>
                </a:lnTo>
                <a:lnTo>
                  <a:pt x="132" y="24"/>
                </a:lnTo>
                <a:lnTo>
                  <a:pt x="120" y="38"/>
                </a:lnTo>
                <a:lnTo>
                  <a:pt x="118" y="38"/>
                </a:lnTo>
                <a:lnTo>
                  <a:pt x="118" y="40"/>
                </a:lnTo>
                <a:lnTo>
                  <a:pt x="102" y="40"/>
                </a:lnTo>
                <a:lnTo>
                  <a:pt x="102" y="40"/>
                </a:lnTo>
                <a:lnTo>
                  <a:pt x="92" y="34"/>
                </a:lnTo>
                <a:lnTo>
                  <a:pt x="92" y="34"/>
                </a:lnTo>
                <a:lnTo>
                  <a:pt x="84" y="38"/>
                </a:lnTo>
                <a:lnTo>
                  <a:pt x="78" y="42"/>
                </a:lnTo>
                <a:lnTo>
                  <a:pt x="74" y="50"/>
                </a:lnTo>
                <a:lnTo>
                  <a:pt x="70" y="60"/>
                </a:lnTo>
                <a:lnTo>
                  <a:pt x="70" y="74"/>
                </a:lnTo>
                <a:lnTo>
                  <a:pt x="80" y="66"/>
                </a:lnTo>
                <a:lnTo>
                  <a:pt x="74" y="92"/>
                </a:lnTo>
                <a:lnTo>
                  <a:pt x="74" y="92"/>
                </a:lnTo>
                <a:lnTo>
                  <a:pt x="74" y="94"/>
                </a:lnTo>
                <a:lnTo>
                  <a:pt x="46" y="116"/>
                </a:lnTo>
                <a:lnTo>
                  <a:pt x="46" y="116"/>
                </a:lnTo>
                <a:lnTo>
                  <a:pt x="42" y="124"/>
                </a:lnTo>
                <a:lnTo>
                  <a:pt x="42" y="128"/>
                </a:lnTo>
                <a:lnTo>
                  <a:pt x="48" y="134"/>
                </a:lnTo>
                <a:lnTo>
                  <a:pt x="48" y="134"/>
                </a:lnTo>
                <a:lnTo>
                  <a:pt x="54" y="140"/>
                </a:lnTo>
                <a:lnTo>
                  <a:pt x="56" y="142"/>
                </a:lnTo>
                <a:lnTo>
                  <a:pt x="56" y="146"/>
                </a:lnTo>
                <a:lnTo>
                  <a:pt x="56" y="146"/>
                </a:lnTo>
                <a:lnTo>
                  <a:pt x="56" y="148"/>
                </a:lnTo>
                <a:lnTo>
                  <a:pt x="54" y="152"/>
                </a:lnTo>
                <a:lnTo>
                  <a:pt x="36" y="166"/>
                </a:lnTo>
                <a:lnTo>
                  <a:pt x="36" y="166"/>
                </a:lnTo>
                <a:lnTo>
                  <a:pt x="38" y="174"/>
                </a:lnTo>
                <a:lnTo>
                  <a:pt x="36" y="184"/>
                </a:lnTo>
                <a:lnTo>
                  <a:pt x="36" y="186"/>
                </a:lnTo>
                <a:lnTo>
                  <a:pt x="36" y="186"/>
                </a:lnTo>
                <a:lnTo>
                  <a:pt x="30" y="190"/>
                </a:lnTo>
                <a:lnTo>
                  <a:pt x="30" y="190"/>
                </a:lnTo>
                <a:lnTo>
                  <a:pt x="28" y="194"/>
                </a:lnTo>
                <a:lnTo>
                  <a:pt x="24" y="200"/>
                </a:lnTo>
                <a:lnTo>
                  <a:pt x="14" y="208"/>
                </a:lnTo>
                <a:lnTo>
                  <a:pt x="14" y="210"/>
                </a:lnTo>
                <a:lnTo>
                  <a:pt x="14" y="210"/>
                </a:lnTo>
                <a:lnTo>
                  <a:pt x="16" y="216"/>
                </a:lnTo>
                <a:lnTo>
                  <a:pt x="14" y="226"/>
                </a:lnTo>
                <a:lnTo>
                  <a:pt x="14" y="226"/>
                </a:lnTo>
                <a:lnTo>
                  <a:pt x="16" y="236"/>
                </a:lnTo>
                <a:lnTo>
                  <a:pt x="16" y="238"/>
                </a:lnTo>
                <a:lnTo>
                  <a:pt x="14" y="242"/>
                </a:lnTo>
                <a:lnTo>
                  <a:pt x="6" y="250"/>
                </a:lnTo>
                <a:lnTo>
                  <a:pt x="4" y="250"/>
                </a:lnTo>
                <a:lnTo>
                  <a:pt x="0" y="252"/>
                </a:lnTo>
                <a:lnTo>
                  <a:pt x="0" y="254"/>
                </a:lnTo>
                <a:lnTo>
                  <a:pt x="6" y="272"/>
                </a:lnTo>
                <a:lnTo>
                  <a:pt x="6" y="272"/>
                </a:lnTo>
                <a:lnTo>
                  <a:pt x="6" y="272"/>
                </a:lnTo>
                <a:lnTo>
                  <a:pt x="28" y="272"/>
                </a:lnTo>
                <a:lnTo>
                  <a:pt x="50" y="272"/>
                </a:lnTo>
                <a:lnTo>
                  <a:pt x="52" y="272"/>
                </a:lnTo>
                <a:lnTo>
                  <a:pt x="52" y="274"/>
                </a:lnTo>
                <a:lnTo>
                  <a:pt x="70" y="290"/>
                </a:lnTo>
                <a:lnTo>
                  <a:pt x="70" y="292"/>
                </a:lnTo>
                <a:lnTo>
                  <a:pt x="70" y="292"/>
                </a:lnTo>
                <a:lnTo>
                  <a:pt x="82" y="322"/>
                </a:lnTo>
                <a:lnTo>
                  <a:pt x="102" y="342"/>
                </a:lnTo>
                <a:lnTo>
                  <a:pt x="112" y="344"/>
                </a:lnTo>
                <a:lnTo>
                  <a:pt x="112" y="320"/>
                </a:lnTo>
                <a:lnTo>
                  <a:pt x="132" y="340"/>
                </a:lnTo>
                <a:lnTo>
                  <a:pt x="136" y="336"/>
                </a:lnTo>
                <a:lnTo>
                  <a:pt x="150" y="306"/>
                </a:lnTo>
                <a:lnTo>
                  <a:pt x="152" y="290"/>
                </a:lnTo>
                <a:lnTo>
                  <a:pt x="154" y="290"/>
                </a:lnTo>
                <a:lnTo>
                  <a:pt x="156" y="290"/>
                </a:lnTo>
                <a:lnTo>
                  <a:pt x="172" y="292"/>
                </a:lnTo>
                <a:lnTo>
                  <a:pt x="170" y="280"/>
                </a:lnTo>
                <a:lnTo>
                  <a:pt x="170" y="278"/>
                </a:lnTo>
                <a:lnTo>
                  <a:pt x="170" y="276"/>
                </a:lnTo>
                <a:lnTo>
                  <a:pt x="174" y="276"/>
                </a:lnTo>
                <a:lnTo>
                  <a:pt x="194" y="276"/>
                </a:lnTo>
                <a:lnTo>
                  <a:pt x="194" y="276"/>
                </a:lnTo>
                <a:lnTo>
                  <a:pt x="200" y="270"/>
                </a:lnTo>
                <a:lnTo>
                  <a:pt x="204" y="262"/>
                </a:lnTo>
                <a:lnTo>
                  <a:pt x="208" y="256"/>
                </a:lnTo>
                <a:lnTo>
                  <a:pt x="208" y="250"/>
                </a:lnTo>
                <a:lnTo>
                  <a:pt x="206" y="222"/>
                </a:lnTo>
                <a:lnTo>
                  <a:pt x="222" y="226"/>
                </a:lnTo>
                <a:lnTo>
                  <a:pt x="228" y="218"/>
                </a:lnTo>
                <a:lnTo>
                  <a:pt x="220" y="210"/>
                </a:lnTo>
                <a:lnTo>
                  <a:pt x="218" y="208"/>
                </a:lnTo>
                <a:lnTo>
                  <a:pt x="234" y="192"/>
                </a:lnTo>
                <a:lnTo>
                  <a:pt x="234" y="194"/>
                </a:lnTo>
                <a:lnTo>
                  <a:pt x="236" y="194"/>
                </a:lnTo>
                <a:lnTo>
                  <a:pt x="246" y="198"/>
                </a:lnTo>
                <a:lnTo>
                  <a:pt x="246" y="196"/>
                </a:lnTo>
                <a:lnTo>
                  <a:pt x="238" y="182"/>
                </a:lnTo>
                <a:lnTo>
                  <a:pt x="242" y="180"/>
                </a:lnTo>
                <a:lnTo>
                  <a:pt x="246" y="178"/>
                </a:lnTo>
                <a:lnTo>
                  <a:pt x="244" y="172"/>
                </a:lnTo>
                <a:lnTo>
                  <a:pt x="236" y="156"/>
                </a:lnTo>
                <a:lnTo>
                  <a:pt x="238" y="156"/>
                </a:lnTo>
                <a:lnTo>
                  <a:pt x="238" y="154"/>
                </a:lnTo>
                <a:lnTo>
                  <a:pt x="260" y="142"/>
                </a:lnTo>
                <a:lnTo>
                  <a:pt x="262" y="134"/>
                </a:lnTo>
                <a:lnTo>
                  <a:pt x="262" y="134"/>
                </a:lnTo>
                <a:lnTo>
                  <a:pt x="240" y="120"/>
                </a:lnTo>
                <a:lnTo>
                  <a:pt x="236" y="116"/>
                </a:lnTo>
                <a:lnTo>
                  <a:pt x="234" y="112"/>
                </a:lnTo>
                <a:lnTo>
                  <a:pt x="234" y="112"/>
                </a:lnTo>
                <a:lnTo>
                  <a:pt x="236" y="108"/>
                </a:lnTo>
                <a:lnTo>
                  <a:pt x="242" y="108"/>
                </a:lnTo>
                <a:lnTo>
                  <a:pt x="266" y="112"/>
                </a:lnTo>
                <a:lnTo>
                  <a:pt x="266" y="98"/>
                </a:lnTo>
                <a:lnTo>
                  <a:pt x="266" y="96"/>
                </a:lnTo>
                <a:lnTo>
                  <a:pt x="278" y="84"/>
                </a:lnTo>
                <a:lnTo>
                  <a:pt x="282" y="74"/>
                </a:lnTo>
                <a:lnTo>
                  <a:pt x="282" y="74"/>
                </a:lnTo>
                <a:lnTo>
                  <a:pt x="276" y="72"/>
                </a:lnTo>
                <a:lnTo>
                  <a:pt x="270" y="66"/>
                </a:lnTo>
                <a:lnTo>
                  <a:pt x="270" y="66"/>
                </a:lnTo>
                <a:lnTo>
                  <a:pt x="270" y="64"/>
                </a:lnTo>
                <a:lnTo>
                  <a:pt x="270" y="60"/>
                </a:lnTo>
                <a:lnTo>
                  <a:pt x="270" y="58"/>
                </a:lnTo>
                <a:lnTo>
                  <a:pt x="268" y="58"/>
                </a:lnTo>
                <a:lnTo>
                  <a:pt x="266" y="58"/>
                </a:lnTo>
                <a:lnTo>
                  <a:pt x="266" y="58"/>
                </a:lnTo>
                <a:lnTo>
                  <a:pt x="262" y="62"/>
                </a:lnTo>
                <a:lnTo>
                  <a:pt x="256" y="64"/>
                </a:lnTo>
                <a:lnTo>
                  <a:pt x="256" y="64"/>
                </a:lnTo>
                <a:lnTo>
                  <a:pt x="250" y="62"/>
                </a:lnTo>
                <a:lnTo>
                  <a:pt x="244" y="62"/>
                </a:lnTo>
                <a:lnTo>
                  <a:pt x="234" y="54"/>
                </a:lnTo>
                <a:lnTo>
                  <a:pt x="234" y="54"/>
                </a:lnTo>
                <a:lnTo>
                  <a:pt x="234" y="54"/>
                </a:lnTo>
                <a:lnTo>
                  <a:pt x="226" y="42"/>
                </a:lnTo>
                <a:lnTo>
                  <a:pt x="226" y="44"/>
                </a:lnTo>
                <a:lnTo>
                  <a:pt x="226" y="44"/>
                </a:lnTo>
                <a:lnTo>
                  <a:pt x="222" y="50"/>
                </a:lnTo>
                <a:lnTo>
                  <a:pt x="216" y="58"/>
                </a:lnTo>
                <a:lnTo>
                  <a:pt x="216" y="58"/>
                </a:lnTo>
                <a:lnTo>
                  <a:pt x="208" y="60"/>
                </a:lnTo>
                <a:lnTo>
                  <a:pt x="200" y="62"/>
                </a:lnTo>
                <a:lnTo>
                  <a:pt x="194" y="62"/>
                </a:lnTo>
                <a:lnTo>
                  <a:pt x="186" y="60"/>
                </a:lnTo>
                <a:lnTo>
                  <a:pt x="186" y="60"/>
                </a:lnTo>
                <a:lnTo>
                  <a:pt x="182" y="58"/>
                </a:lnTo>
                <a:lnTo>
                  <a:pt x="178" y="54"/>
                </a:lnTo>
                <a:lnTo>
                  <a:pt x="174" y="46"/>
                </a:lnTo>
                <a:lnTo>
                  <a:pt x="170" y="30"/>
                </a:lnTo>
                <a:lnTo>
                  <a:pt x="170" y="30"/>
                </a:lnTo>
                <a:lnTo>
                  <a:pt x="166" y="12"/>
                </a:lnTo>
                <a:lnTo>
                  <a:pt x="164" y="6"/>
                </a:lnTo>
                <a:lnTo>
                  <a:pt x="160" y="2"/>
                </a:lnTo>
                <a:lnTo>
                  <a:pt x="160" y="2"/>
                </a:lnTo>
                <a:lnTo>
                  <a:pt x="154" y="0"/>
                </a:lnTo>
                <a:lnTo>
                  <a:pt x="146" y="0"/>
                </a:lnTo>
                <a:lnTo>
                  <a:pt x="148" y="14"/>
                </a:lnTo>
                <a:lnTo>
                  <a:pt x="146" y="14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MH_Other_20">
            <a:extLst>
              <a:ext uri="{FF2B5EF4-FFF2-40B4-BE49-F238E27FC236}">
                <a16:creationId xmlns:a16="http://schemas.microsoft.com/office/drawing/2014/main" id="{F25EBFED-9918-4C43-89DE-78587C189C82}"/>
              </a:ext>
            </a:extLst>
          </p:cNvPr>
          <p:cNvSpPr>
            <a:spLocks/>
          </p:cNvSpPr>
          <p:nvPr>
            <p:custDataLst>
              <p:tags r:id="rId20"/>
            </p:custDataLst>
          </p:nvPr>
        </p:nvSpPr>
        <p:spPr bwMode="auto">
          <a:xfrm>
            <a:off x="7842251" y="4864101"/>
            <a:ext cx="328613" cy="379413"/>
          </a:xfrm>
          <a:custGeom>
            <a:avLst/>
            <a:gdLst>
              <a:gd name="T0" fmla="*/ 136 w 242"/>
              <a:gd name="T1" fmla="*/ 8 h 280"/>
              <a:gd name="T2" fmla="*/ 116 w 242"/>
              <a:gd name="T3" fmla="*/ 10 h 280"/>
              <a:gd name="T4" fmla="*/ 84 w 242"/>
              <a:gd name="T5" fmla="*/ 4 h 280"/>
              <a:gd name="T6" fmla="*/ 62 w 242"/>
              <a:gd name="T7" fmla="*/ 28 h 280"/>
              <a:gd name="T8" fmla="*/ 54 w 242"/>
              <a:gd name="T9" fmla="*/ 64 h 280"/>
              <a:gd name="T10" fmla="*/ 44 w 242"/>
              <a:gd name="T11" fmla="*/ 74 h 280"/>
              <a:gd name="T12" fmla="*/ 42 w 242"/>
              <a:gd name="T13" fmla="*/ 88 h 280"/>
              <a:gd name="T14" fmla="*/ 32 w 242"/>
              <a:gd name="T15" fmla="*/ 106 h 280"/>
              <a:gd name="T16" fmla="*/ 6 w 242"/>
              <a:gd name="T17" fmla="*/ 140 h 280"/>
              <a:gd name="T18" fmla="*/ 0 w 242"/>
              <a:gd name="T19" fmla="*/ 148 h 280"/>
              <a:gd name="T20" fmla="*/ 20 w 242"/>
              <a:gd name="T21" fmla="*/ 186 h 280"/>
              <a:gd name="T22" fmla="*/ 30 w 242"/>
              <a:gd name="T23" fmla="*/ 202 h 280"/>
              <a:gd name="T24" fmla="*/ 30 w 242"/>
              <a:gd name="T25" fmla="*/ 206 h 280"/>
              <a:gd name="T26" fmla="*/ 28 w 242"/>
              <a:gd name="T27" fmla="*/ 210 h 280"/>
              <a:gd name="T28" fmla="*/ 40 w 242"/>
              <a:gd name="T29" fmla="*/ 214 h 280"/>
              <a:gd name="T30" fmla="*/ 48 w 242"/>
              <a:gd name="T31" fmla="*/ 224 h 280"/>
              <a:gd name="T32" fmla="*/ 56 w 242"/>
              <a:gd name="T33" fmla="*/ 262 h 280"/>
              <a:gd name="T34" fmla="*/ 64 w 242"/>
              <a:gd name="T35" fmla="*/ 270 h 280"/>
              <a:gd name="T36" fmla="*/ 74 w 242"/>
              <a:gd name="T37" fmla="*/ 272 h 280"/>
              <a:gd name="T38" fmla="*/ 84 w 242"/>
              <a:gd name="T39" fmla="*/ 268 h 280"/>
              <a:gd name="T40" fmla="*/ 90 w 242"/>
              <a:gd name="T41" fmla="*/ 260 h 280"/>
              <a:gd name="T42" fmla="*/ 104 w 242"/>
              <a:gd name="T43" fmla="*/ 250 h 280"/>
              <a:gd name="T44" fmla="*/ 122 w 242"/>
              <a:gd name="T45" fmla="*/ 270 h 280"/>
              <a:gd name="T46" fmla="*/ 134 w 242"/>
              <a:gd name="T47" fmla="*/ 272 h 280"/>
              <a:gd name="T48" fmla="*/ 150 w 242"/>
              <a:gd name="T49" fmla="*/ 268 h 280"/>
              <a:gd name="T50" fmla="*/ 166 w 242"/>
              <a:gd name="T51" fmla="*/ 280 h 280"/>
              <a:gd name="T52" fmla="*/ 170 w 242"/>
              <a:gd name="T53" fmla="*/ 246 h 280"/>
              <a:gd name="T54" fmla="*/ 180 w 242"/>
              <a:gd name="T55" fmla="*/ 234 h 280"/>
              <a:gd name="T56" fmla="*/ 172 w 242"/>
              <a:gd name="T57" fmla="*/ 224 h 280"/>
              <a:gd name="T58" fmla="*/ 178 w 242"/>
              <a:gd name="T59" fmla="*/ 220 h 280"/>
              <a:gd name="T60" fmla="*/ 204 w 242"/>
              <a:gd name="T61" fmla="*/ 188 h 280"/>
              <a:gd name="T62" fmla="*/ 204 w 242"/>
              <a:gd name="T63" fmla="*/ 204 h 280"/>
              <a:gd name="T64" fmla="*/ 226 w 242"/>
              <a:gd name="T65" fmla="*/ 172 h 280"/>
              <a:gd name="T66" fmla="*/ 228 w 242"/>
              <a:gd name="T67" fmla="*/ 136 h 280"/>
              <a:gd name="T68" fmla="*/ 214 w 242"/>
              <a:gd name="T69" fmla="*/ 136 h 280"/>
              <a:gd name="T70" fmla="*/ 210 w 242"/>
              <a:gd name="T71" fmla="*/ 128 h 280"/>
              <a:gd name="T72" fmla="*/ 230 w 242"/>
              <a:gd name="T73" fmla="*/ 116 h 280"/>
              <a:gd name="T74" fmla="*/ 240 w 242"/>
              <a:gd name="T75" fmla="*/ 106 h 280"/>
              <a:gd name="T76" fmla="*/ 232 w 242"/>
              <a:gd name="T77" fmla="*/ 70 h 280"/>
              <a:gd name="T78" fmla="*/ 220 w 242"/>
              <a:gd name="T79" fmla="*/ 68 h 280"/>
              <a:gd name="T80" fmla="*/ 220 w 242"/>
              <a:gd name="T81" fmla="*/ 64 h 280"/>
              <a:gd name="T82" fmla="*/ 214 w 242"/>
              <a:gd name="T83" fmla="*/ 54 h 280"/>
              <a:gd name="T84" fmla="*/ 172 w 242"/>
              <a:gd name="T85" fmla="*/ 48 h 280"/>
              <a:gd name="T86" fmla="*/ 156 w 242"/>
              <a:gd name="T87" fmla="*/ 64 h 280"/>
              <a:gd name="T88" fmla="*/ 154 w 242"/>
              <a:gd name="T89" fmla="*/ 36 h 280"/>
              <a:gd name="T90" fmla="*/ 178 w 242"/>
              <a:gd name="T91" fmla="*/ 12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2" h="280">
                <a:moveTo>
                  <a:pt x="148" y="4"/>
                </a:moveTo>
                <a:lnTo>
                  <a:pt x="148" y="4"/>
                </a:lnTo>
                <a:lnTo>
                  <a:pt x="136" y="8"/>
                </a:lnTo>
                <a:lnTo>
                  <a:pt x="126" y="12"/>
                </a:lnTo>
                <a:lnTo>
                  <a:pt x="126" y="12"/>
                </a:lnTo>
                <a:lnTo>
                  <a:pt x="116" y="10"/>
                </a:lnTo>
                <a:lnTo>
                  <a:pt x="102" y="6"/>
                </a:lnTo>
                <a:lnTo>
                  <a:pt x="84" y="4"/>
                </a:lnTo>
                <a:lnTo>
                  <a:pt x="84" y="4"/>
                </a:lnTo>
                <a:lnTo>
                  <a:pt x="78" y="6"/>
                </a:lnTo>
                <a:lnTo>
                  <a:pt x="74" y="12"/>
                </a:lnTo>
                <a:lnTo>
                  <a:pt x="62" y="28"/>
                </a:lnTo>
                <a:lnTo>
                  <a:pt x="74" y="52"/>
                </a:lnTo>
                <a:lnTo>
                  <a:pt x="54" y="64"/>
                </a:lnTo>
                <a:lnTo>
                  <a:pt x="54" y="64"/>
                </a:lnTo>
                <a:lnTo>
                  <a:pt x="38" y="60"/>
                </a:lnTo>
                <a:lnTo>
                  <a:pt x="38" y="60"/>
                </a:lnTo>
                <a:lnTo>
                  <a:pt x="44" y="74"/>
                </a:lnTo>
                <a:lnTo>
                  <a:pt x="44" y="78"/>
                </a:lnTo>
                <a:lnTo>
                  <a:pt x="44" y="82"/>
                </a:lnTo>
                <a:lnTo>
                  <a:pt x="42" y="88"/>
                </a:lnTo>
                <a:lnTo>
                  <a:pt x="42" y="88"/>
                </a:lnTo>
                <a:lnTo>
                  <a:pt x="36" y="100"/>
                </a:lnTo>
                <a:lnTo>
                  <a:pt x="32" y="106"/>
                </a:lnTo>
                <a:lnTo>
                  <a:pt x="4" y="132"/>
                </a:lnTo>
                <a:lnTo>
                  <a:pt x="10" y="136"/>
                </a:lnTo>
                <a:lnTo>
                  <a:pt x="6" y="140"/>
                </a:lnTo>
                <a:lnTo>
                  <a:pt x="6" y="140"/>
                </a:lnTo>
                <a:lnTo>
                  <a:pt x="2" y="144"/>
                </a:lnTo>
                <a:lnTo>
                  <a:pt x="0" y="148"/>
                </a:lnTo>
                <a:lnTo>
                  <a:pt x="0" y="152"/>
                </a:lnTo>
                <a:lnTo>
                  <a:pt x="0" y="156"/>
                </a:lnTo>
                <a:lnTo>
                  <a:pt x="20" y="186"/>
                </a:lnTo>
                <a:lnTo>
                  <a:pt x="20" y="186"/>
                </a:lnTo>
                <a:lnTo>
                  <a:pt x="20" y="186"/>
                </a:lnTo>
                <a:lnTo>
                  <a:pt x="30" y="202"/>
                </a:lnTo>
                <a:lnTo>
                  <a:pt x="30" y="204"/>
                </a:lnTo>
                <a:lnTo>
                  <a:pt x="30" y="204"/>
                </a:lnTo>
                <a:lnTo>
                  <a:pt x="30" y="206"/>
                </a:lnTo>
                <a:lnTo>
                  <a:pt x="30" y="208"/>
                </a:lnTo>
                <a:lnTo>
                  <a:pt x="30" y="208"/>
                </a:lnTo>
                <a:lnTo>
                  <a:pt x="28" y="210"/>
                </a:lnTo>
                <a:lnTo>
                  <a:pt x="28" y="210"/>
                </a:lnTo>
                <a:lnTo>
                  <a:pt x="34" y="210"/>
                </a:lnTo>
                <a:lnTo>
                  <a:pt x="40" y="214"/>
                </a:lnTo>
                <a:lnTo>
                  <a:pt x="40" y="214"/>
                </a:lnTo>
                <a:lnTo>
                  <a:pt x="44" y="218"/>
                </a:lnTo>
                <a:lnTo>
                  <a:pt x="48" y="224"/>
                </a:lnTo>
                <a:lnTo>
                  <a:pt x="50" y="234"/>
                </a:lnTo>
                <a:lnTo>
                  <a:pt x="52" y="246"/>
                </a:lnTo>
                <a:lnTo>
                  <a:pt x="56" y="262"/>
                </a:lnTo>
                <a:lnTo>
                  <a:pt x="56" y="262"/>
                </a:lnTo>
                <a:lnTo>
                  <a:pt x="58" y="266"/>
                </a:lnTo>
                <a:lnTo>
                  <a:pt x="64" y="270"/>
                </a:lnTo>
                <a:lnTo>
                  <a:pt x="64" y="270"/>
                </a:lnTo>
                <a:lnTo>
                  <a:pt x="68" y="272"/>
                </a:lnTo>
                <a:lnTo>
                  <a:pt x="74" y="272"/>
                </a:lnTo>
                <a:lnTo>
                  <a:pt x="80" y="270"/>
                </a:lnTo>
                <a:lnTo>
                  <a:pt x="84" y="268"/>
                </a:lnTo>
                <a:lnTo>
                  <a:pt x="84" y="268"/>
                </a:lnTo>
                <a:lnTo>
                  <a:pt x="90" y="264"/>
                </a:lnTo>
                <a:lnTo>
                  <a:pt x="90" y="260"/>
                </a:lnTo>
                <a:lnTo>
                  <a:pt x="90" y="260"/>
                </a:lnTo>
                <a:lnTo>
                  <a:pt x="90" y="258"/>
                </a:lnTo>
                <a:lnTo>
                  <a:pt x="104" y="248"/>
                </a:lnTo>
                <a:lnTo>
                  <a:pt x="104" y="250"/>
                </a:lnTo>
                <a:lnTo>
                  <a:pt x="116" y="268"/>
                </a:lnTo>
                <a:lnTo>
                  <a:pt x="116" y="268"/>
                </a:lnTo>
                <a:lnTo>
                  <a:pt x="122" y="270"/>
                </a:lnTo>
                <a:lnTo>
                  <a:pt x="130" y="272"/>
                </a:lnTo>
                <a:lnTo>
                  <a:pt x="134" y="272"/>
                </a:lnTo>
                <a:lnTo>
                  <a:pt x="134" y="272"/>
                </a:lnTo>
                <a:lnTo>
                  <a:pt x="130" y="262"/>
                </a:lnTo>
                <a:lnTo>
                  <a:pt x="146" y="268"/>
                </a:lnTo>
                <a:lnTo>
                  <a:pt x="150" y="268"/>
                </a:lnTo>
                <a:lnTo>
                  <a:pt x="150" y="268"/>
                </a:lnTo>
                <a:lnTo>
                  <a:pt x="152" y="270"/>
                </a:lnTo>
                <a:lnTo>
                  <a:pt x="166" y="280"/>
                </a:lnTo>
                <a:lnTo>
                  <a:pt x="170" y="274"/>
                </a:lnTo>
                <a:lnTo>
                  <a:pt x="168" y="248"/>
                </a:lnTo>
                <a:lnTo>
                  <a:pt x="170" y="246"/>
                </a:lnTo>
                <a:lnTo>
                  <a:pt x="170" y="246"/>
                </a:lnTo>
                <a:lnTo>
                  <a:pt x="180" y="234"/>
                </a:lnTo>
                <a:lnTo>
                  <a:pt x="180" y="234"/>
                </a:lnTo>
                <a:lnTo>
                  <a:pt x="180" y="232"/>
                </a:lnTo>
                <a:lnTo>
                  <a:pt x="176" y="226"/>
                </a:lnTo>
                <a:lnTo>
                  <a:pt x="172" y="224"/>
                </a:lnTo>
                <a:lnTo>
                  <a:pt x="174" y="222"/>
                </a:lnTo>
                <a:lnTo>
                  <a:pt x="176" y="220"/>
                </a:lnTo>
                <a:lnTo>
                  <a:pt x="178" y="220"/>
                </a:lnTo>
                <a:lnTo>
                  <a:pt x="198" y="186"/>
                </a:lnTo>
                <a:lnTo>
                  <a:pt x="200" y="188"/>
                </a:lnTo>
                <a:lnTo>
                  <a:pt x="204" y="188"/>
                </a:lnTo>
                <a:lnTo>
                  <a:pt x="204" y="188"/>
                </a:lnTo>
                <a:lnTo>
                  <a:pt x="204" y="190"/>
                </a:lnTo>
                <a:lnTo>
                  <a:pt x="204" y="204"/>
                </a:lnTo>
                <a:lnTo>
                  <a:pt x="204" y="204"/>
                </a:lnTo>
                <a:lnTo>
                  <a:pt x="228" y="184"/>
                </a:lnTo>
                <a:lnTo>
                  <a:pt x="226" y="172"/>
                </a:lnTo>
                <a:lnTo>
                  <a:pt x="222" y="172"/>
                </a:lnTo>
                <a:lnTo>
                  <a:pt x="214" y="174"/>
                </a:lnTo>
                <a:lnTo>
                  <a:pt x="228" y="136"/>
                </a:lnTo>
                <a:lnTo>
                  <a:pt x="216" y="136"/>
                </a:lnTo>
                <a:lnTo>
                  <a:pt x="216" y="136"/>
                </a:lnTo>
                <a:lnTo>
                  <a:pt x="214" y="136"/>
                </a:lnTo>
                <a:lnTo>
                  <a:pt x="214" y="134"/>
                </a:lnTo>
                <a:lnTo>
                  <a:pt x="210" y="128"/>
                </a:lnTo>
                <a:lnTo>
                  <a:pt x="210" y="128"/>
                </a:lnTo>
                <a:lnTo>
                  <a:pt x="208" y="122"/>
                </a:lnTo>
                <a:lnTo>
                  <a:pt x="210" y="116"/>
                </a:lnTo>
                <a:lnTo>
                  <a:pt x="230" y="116"/>
                </a:lnTo>
                <a:lnTo>
                  <a:pt x="242" y="116"/>
                </a:lnTo>
                <a:lnTo>
                  <a:pt x="242" y="116"/>
                </a:lnTo>
                <a:lnTo>
                  <a:pt x="240" y="106"/>
                </a:lnTo>
                <a:lnTo>
                  <a:pt x="232" y="92"/>
                </a:lnTo>
                <a:lnTo>
                  <a:pt x="216" y="86"/>
                </a:lnTo>
                <a:lnTo>
                  <a:pt x="232" y="70"/>
                </a:lnTo>
                <a:lnTo>
                  <a:pt x="232" y="66"/>
                </a:lnTo>
                <a:lnTo>
                  <a:pt x="224" y="68"/>
                </a:lnTo>
                <a:lnTo>
                  <a:pt x="220" y="68"/>
                </a:lnTo>
                <a:lnTo>
                  <a:pt x="220" y="66"/>
                </a:lnTo>
                <a:lnTo>
                  <a:pt x="220" y="66"/>
                </a:lnTo>
                <a:lnTo>
                  <a:pt x="220" y="64"/>
                </a:lnTo>
                <a:lnTo>
                  <a:pt x="220" y="64"/>
                </a:lnTo>
                <a:lnTo>
                  <a:pt x="218" y="58"/>
                </a:lnTo>
                <a:lnTo>
                  <a:pt x="214" y="54"/>
                </a:lnTo>
                <a:lnTo>
                  <a:pt x="210" y="50"/>
                </a:lnTo>
                <a:lnTo>
                  <a:pt x="204" y="48"/>
                </a:lnTo>
                <a:lnTo>
                  <a:pt x="172" y="48"/>
                </a:lnTo>
                <a:lnTo>
                  <a:pt x="160" y="64"/>
                </a:lnTo>
                <a:lnTo>
                  <a:pt x="160" y="64"/>
                </a:lnTo>
                <a:lnTo>
                  <a:pt x="156" y="64"/>
                </a:lnTo>
                <a:lnTo>
                  <a:pt x="104" y="48"/>
                </a:lnTo>
                <a:lnTo>
                  <a:pt x="154" y="36"/>
                </a:lnTo>
                <a:lnTo>
                  <a:pt x="154" y="36"/>
                </a:lnTo>
                <a:lnTo>
                  <a:pt x="158" y="34"/>
                </a:lnTo>
                <a:lnTo>
                  <a:pt x="162" y="30"/>
                </a:lnTo>
                <a:lnTo>
                  <a:pt x="178" y="12"/>
                </a:lnTo>
                <a:lnTo>
                  <a:pt x="162" y="0"/>
                </a:lnTo>
                <a:lnTo>
                  <a:pt x="148" y="4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MH_Other_21">
            <a:extLst>
              <a:ext uri="{FF2B5EF4-FFF2-40B4-BE49-F238E27FC236}">
                <a16:creationId xmlns:a16="http://schemas.microsoft.com/office/drawing/2014/main" id="{58A721FE-42C0-4A88-A8DB-ECB881116D8A}"/>
              </a:ext>
            </a:extLst>
          </p:cNvPr>
          <p:cNvSpPr>
            <a:spLocks/>
          </p:cNvSpPr>
          <p:nvPr>
            <p:custDataLst>
              <p:tags r:id="rId21"/>
            </p:custDataLst>
          </p:nvPr>
        </p:nvSpPr>
        <p:spPr bwMode="auto">
          <a:xfrm>
            <a:off x="7521575" y="4535488"/>
            <a:ext cx="414338" cy="508000"/>
          </a:xfrm>
          <a:custGeom>
            <a:avLst/>
            <a:gdLst>
              <a:gd name="T0" fmla="*/ 192 w 306"/>
              <a:gd name="T1" fmla="*/ 106 h 374"/>
              <a:gd name="T2" fmla="*/ 180 w 306"/>
              <a:gd name="T3" fmla="*/ 70 h 374"/>
              <a:gd name="T4" fmla="*/ 142 w 306"/>
              <a:gd name="T5" fmla="*/ 46 h 374"/>
              <a:gd name="T6" fmla="*/ 110 w 306"/>
              <a:gd name="T7" fmla="*/ 34 h 374"/>
              <a:gd name="T8" fmla="*/ 96 w 306"/>
              <a:gd name="T9" fmla="*/ 22 h 374"/>
              <a:gd name="T10" fmla="*/ 76 w 306"/>
              <a:gd name="T11" fmla="*/ 2 h 374"/>
              <a:gd name="T12" fmla="*/ 96 w 306"/>
              <a:gd name="T13" fmla="*/ 34 h 374"/>
              <a:gd name="T14" fmla="*/ 86 w 306"/>
              <a:gd name="T15" fmla="*/ 60 h 374"/>
              <a:gd name="T16" fmla="*/ 74 w 306"/>
              <a:gd name="T17" fmla="*/ 72 h 374"/>
              <a:gd name="T18" fmla="*/ 64 w 306"/>
              <a:gd name="T19" fmla="*/ 66 h 374"/>
              <a:gd name="T20" fmla="*/ 38 w 306"/>
              <a:gd name="T21" fmla="*/ 46 h 374"/>
              <a:gd name="T22" fmla="*/ 46 w 306"/>
              <a:gd name="T23" fmla="*/ 70 h 374"/>
              <a:gd name="T24" fmla="*/ 46 w 306"/>
              <a:gd name="T25" fmla="*/ 74 h 374"/>
              <a:gd name="T26" fmla="*/ 28 w 306"/>
              <a:gd name="T27" fmla="*/ 88 h 374"/>
              <a:gd name="T28" fmla="*/ 22 w 306"/>
              <a:gd name="T29" fmla="*/ 94 h 374"/>
              <a:gd name="T30" fmla="*/ 24 w 306"/>
              <a:gd name="T31" fmla="*/ 116 h 374"/>
              <a:gd name="T32" fmla="*/ 18 w 306"/>
              <a:gd name="T33" fmla="*/ 126 h 374"/>
              <a:gd name="T34" fmla="*/ 16 w 306"/>
              <a:gd name="T35" fmla="*/ 126 h 374"/>
              <a:gd name="T36" fmla="*/ 2 w 306"/>
              <a:gd name="T37" fmla="*/ 126 h 374"/>
              <a:gd name="T38" fmla="*/ 18 w 306"/>
              <a:gd name="T39" fmla="*/ 144 h 374"/>
              <a:gd name="T40" fmla="*/ 28 w 306"/>
              <a:gd name="T41" fmla="*/ 162 h 374"/>
              <a:gd name="T42" fmla="*/ 42 w 306"/>
              <a:gd name="T43" fmla="*/ 160 h 374"/>
              <a:gd name="T44" fmla="*/ 60 w 306"/>
              <a:gd name="T45" fmla="*/ 166 h 374"/>
              <a:gd name="T46" fmla="*/ 70 w 306"/>
              <a:gd name="T47" fmla="*/ 178 h 374"/>
              <a:gd name="T48" fmla="*/ 68 w 306"/>
              <a:gd name="T49" fmla="*/ 200 h 374"/>
              <a:gd name="T50" fmla="*/ 72 w 306"/>
              <a:gd name="T51" fmla="*/ 210 h 374"/>
              <a:gd name="T52" fmla="*/ 60 w 306"/>
              <a:gd name="T53" fmla="*/ 218 h 374"/>
              <a:gd name="T54" fmla="*/ 52 w 306"/>
              <a:gd name="T55" fmla="*/ 224 h 374"/>
              <a:gd name="T56" fmla="*/ 50 w 306"/>
              <a:gd name="T57" fmla="*/ 230 h 374"/>
              <a:gd name="T58" fmla="*/ 52 w 306"/>
              <a:gd name="T59" fmla="*/ 254 h 374"/>
              <a:gd name="T60" fmla="*/ 76 w 306"/>
              <a:gd name="T61" fmla="*/ 258 h 374"/>
              <a:gd name="T62" fmla="*/ 102 w 306"/>
              <a:gd name="T63" fmla="*/ 352 h 374"/>
              <a:gd name="T64" fmla="*/ 100 w 306"/>
              <a:gd name="T65" fmla="*/ 364 h 374"/>
              <a:gd name="T66" fmla="*/ 146 w 306"/>
              <a:gd name="T67" fmla="*/ 346 h 374"/>
              <a:gd name="T68" fmla="*/ 134 w 306"/>
              <a:gd name="T69" fmla="*/ 374 h 374"/>
              <a:gd name="T70" fmla="*/ 146 w 306"/>
              <a:gd name="T71" fmla="*/ 366 h 374"/>
              <a:gd name="T72" fmla="*/ 156 w 306"/>
              <a:gd name="T73" fmla="*/ 350 h 374"/>
              <a:gd name="T74" fmla="*/ 174 w 306"/>
              <a:gd name="T75" fmla="*/ 340 h 374"/>
              <a:gd name="T76" fmla="*/ 220 w 306"/>
              <a:gd name="T77" fmla="*/ 360 h 374"/>
              <a:gd name="T78" fmla="*/ 260 w 306"/>
              <a:gd name="T79" fmla="*/ 342 h 374"/>
              <a:gd name="T80" fmla="*/ 272 w 306"/>
              <a:gd name="T81" fmla="*/ 320 h 374"/>
              <a:gd name="T82" fmla="*/ 260 w 306"/>
              <a:gd name="T83" fmla="*/ 296 h 374"/>
              <a:gd name="T84" fmla="*/ 300 w 306"/>
              <a:gd name="T85" fmla="*/ 292 h 374"/>
              <a:gd name="T86" fmla="*/ 306 w 306"/>
              <a:gd name="T87" fmla="*/ 246 h 374"/>
              <a:gd name="T88" fmla="*/ 290 w 306"/>
              <a:gd name="T89" fmla="*/ 226 h 374"/>
              <a:gd name="T90" fmla="*/ 272 w 306"/>
              <a:gd name="T91" fmla="*/ 232 h 374"/>
              <a:gd name="T92" fmla="*/ 256 w 306"/>
              <a:gd name="T93" fmla="*/ 226 h 374"/>
              <a:gd name="T94" fmla="*/ 244 w 306"/>
              <a:gd name="T95" fmla="*/ 210 h 374"/>
              <a:gd name="T96" fmla="*/ 226 w 306"/>
              <a:gd name="T97" fmla="*/ 198 h 374"/>
              <a:gd name="T98" fmla="*/ 216 w 306"/>
              <a:gd name="T99" fmla="*/ 186 h 374"/>
              <a:gd name="T100" fmla="*/ 216 w 306"/>
              <a:gd name="T101" fmla="*/ 180 h 374"/>
              <a:gd name="T102" fmla="*/ 230 w 306"/>
              <a:gd name="T103" fmla="*/ 152 h 374"/>
              <a:gd name="T104" fmla="*/ 234 w 306"/>
              <a:gd name="T105" fmla="*/ 128 h 374"/>
              <a:gd name="T106" fmla="*/ 258 w 306"/>
              <a:gd name="T107" fmla="*/ 130 h 374"/>
              <a:gd name="T108" fmla="*/ 260 w 306"/>
              <a:gd name="T109" fmla="*/ 104 h 374"/>
              <a:gd name="T110" fmla="*/ 230 w 306"/>
              <a:gd name="T111" fmla="*/ 122 h 374"/>
              <a:gd name="T112" fmla="*/ 214 w 306"/>
              <a:gd name="T113" fmla="*/ 120 h 374"/>
              <a:gd name="T114" fmla="*/ 194 w 306"/>
              <a:gd name="T115" fmla="*/ 106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6" h="374">
                <a:moveTo>
                  <a:pt x="192" y="106"/>
                </a:moveTo>
                <a:lnTo>
                  <a:pt x="192" y="106"/>
                </a:lnTo>
                <a:lnTo>
                  <a:pt x="192" y="106"/>
                </a:lnTo>
                <a:lnTo>
                  <a:pt x="192" y="106"/>
                </a:lnTo>
                <a:lnTo>
                  <a:pt x="186" y="86"/>
                </a:lnTo>
                <a:lnTo>
                  <a:pt x="180" y="70"/>
                </a:lnTo>
                <a:lnTo>
                  <a:pt x="174" y="60"/>
                </a:lnTo>
                <a:lnTo>
                  <a:pt x="170" y="56"/>
                </a:lnTo>
                <a:lnTo>
                  <a:pt x="142" y="46"/>
                </a:lnTo>
                <a:lnTo>
                  <a:pt x="142" y="46"/>
                </a:lnTo>
                <a:lnTo>
                  <a:pt x="122" y="40"/>
                </a:lnTo>
                <a:lnTo>
                  <a:pt x="110" y="34"/>
                </a:lnTo>
                <a:lnTo>
                  <a:pt x="110" y="34"/>
                </a:lnTo>
                <a:lnTo>
                  <a:pt x="104" y="30"/>
                </a:lnTo>
                <a:lnTo>
                  <a:pt x="96" y="22"/>
                </a:lnTo>
                <a:lnTo>
                  <a:pt x="80" y="0"/>
                </a:lnTo>
                <a:lnTo>
                  <a:pt x="74" y="0"/>
                </a:lnTo>
                <a:lnTo>
                  <a:pt x="76" y="2"/>
                </a:lnTo>
                <a:lnTo>
                  <a:pt x="76" y="2"/>
                </a:lnTo>
                <a:lnTo>
                  <a:pt x="82" y="14"/>
                </a:lnTo>
                <a:lnTo>
                  <a:pt x="96" y="34"/>
                </a:lnTo>
                <a:lnTo>
                  <a:pt x="98" y="36"/>
                </a:lnTo>
                <a:lnTo>
                  <a:pt x="98" y="38"/>
                </a:lnTo>
                <a:lnTo>
                  <a:pt x="86" y="60"/>
                </a:lnTo>
                <a:lnTo>
                  <a:pt x="86" y="60"/>
                </a:lnTo>
                <a:lnTo>
                  <a:pt x="78" y="70"/>
                </a:lnTo>
                <a:lnTo>
                  <a:pt x="74" y="72"/>
                </a:lnTo>
                <a:lnTo>
                  <a:pt x="72" y="72"/>
                </a:lnTo>
                <a:lnTo>
                  <a:pt x="72" y="72"/>
                </a:lnTo>
                <a:lnTo>
                  <a:pt x="64" y="66"/>
                </a:lnTo>
                <a:lnTo>
                  <a:pt x="52" y="50"/>
                </a:lnTo>
                <a:lnTo>
                  <a:pt x="38" y="46"/>
                </a:lnTo>
                <a:lnTo>
                  <a:pt x="38" y="46"/>
                </a:lnTo>
                <a:lnTo>
                  <a:pt x="40" y="54"/>
                </a:lnTo>
                <a:lnTo>
                  <a:pt x="46" y="70"/>
                </a:lnTo>
                <a:lnTo>
                  <a:pt x="46" y="70"/>
                </a:lnTo>
                <a:lnTo>
                  <a:pt x="46" y="72"/>
                </a:lnTo>
                <a:lnTo>
                  <a:pt x="46" y="72"/>
                </a:lnTo>
                <a:lnTo>
                  <a:pt x="46" y="74"/>
                </a:lnTo>
                <a:lnTo>
                  <a:pt x="44" y="82"/>
                </a:lnTo>
                <a:lnTo>
                  <a:pt x="28" y="88"/>
                </a:lnTo>
                <a:lnTo>
                  <a:pt x="28" y="88"/>
                </a:lnTo>
                <a:lnTo>
                  <a:pt x="24" y="90"/>
                </a:lnTo>
                <a:lnTo>
                  <a:pt x="24" y="90"/>
                </a:lnTo>
                <a:lnTo>
                  <a:pt x="22" y="94"/>
                </a:lnTo>
                <a:lnTo>
                  <a:pt x="22" y="102"/>
                </a:lnTo>
                <a:lnTo>
                  <a:pt x="22" y="102"/>
                </a:lnTo>
                <a:lnTo>
                  <a:pt x="24" y="116"/>
                </a:lnTo>
                <a:lnTo>
                  <a:pt x="20" y="124"/>
                </a:lnTo>
                <a:lnTo>
                  <a:pt x="20" y="124"/>
                </a:lnTo>
                <a:lnTo>
                  <a:pt x="18" y="126"/>
                </a:lnTo>
                <a:lnTo>
                  <a:pt x="16" y="126"/>
                </a:lnTo>
                <a:lnTo>
                  <a:pt x="16" y="126"/>
                </a:lnTo>
                <a:lnTo>
                  <a:pt x="16" y="126"/>
                </a:lnTo>
                <a:lnTo>
                  <a:pt x="0" y="122"/>
                </a:lnTo>
                <a:lnTo>
                  <a:pt x="0" y="122"/>
                </a:lnTo>
                <a:lnTo>
                  <a:pt x="2" y="126"/>
                </a:lnTo>
                <a:lnTo>
                  <a:pt x="8" y="130"/>
                </a:lnTo>
                <a:lnTo>
                  <a:pt x="8" y="130"/>
                </a:lnTo>
                <a:lnTo>
                  <a:pt x="18" y="144"/>
                </a:lnTo>
                <a:lnTo>
                  <a:pt x="28" y="160"/>
                </a:lnTo>
                <a:lnTo>
                  <a:pt x="28" y="162"/>
                </a:lnTo>
                <a:lnTo>
                  <a:pt x="28" y="162"/>
                </a:lnTo>
                <a:lnTo>
                  <a:pt x="36" y="162"/>
                </a:lnTo>
                <a:lnTo>
                  <a:pt x="36" y="162"/>
                </a:lnTo>
                <a:lnTo>
                  <a:pt x="42" y="160"/>
                </a:lnTo>
                <a:lnTo>
                  <a:pt x="48" y="162"/>
                </a:lnTo>
                <a:lnTo>
                  <a:pt x="54" y="164"/>
                </a:lnTo>
                <a:lnTo>
                  <a:pt x="60" y="166"/>
                </a:lnTo>
                <a:lnTo>
                  <a:pt x="70" y="178"/>
                </a:lnTo>
                <a:lnTo>
                  <a:pt x="70" y="178"/>
                </a:lnTo>
                <a:lnTo>
                  <a:pt x="70" y="178"/>
                </a:lnTo>
                <a:lnTo>
                  <a:pt x="70" y="178"/>
                </a:lnTo>
                <a:lnTo>
                  <a:pt x="68" y="200"/>
                </a:lnTo>
                <a:lnTo>
                  <a:pt x="68" y="200"/>
                </a:lnTo>
                <a:lnTo>
                  <a:pt x="72" y="204"/>
                </a:lnTo>
                <a:lnTo>
                  <a:pt x="72" y="210"/>
                </a:lnTo>
                <a:lnTo>
                  <a:pt x="72" y="210"/>
                </a:lnTo>
                <a:lnTo>
                  <a:pt x="68" y="214"/>
                </a:lnTo>
                <a:lnTo>
                  <a:pt x="60" y="218"/>
                </a:lnTo>
                <a:lnTo>
                  <a:pt x="60" y="218"/>
                </a:lnTo>
                <a:lnTo>
                  <a:pt x="56" y="218"/>
                </a:lnTo>
                <a:lnTo>
                  <a:pt x="54" y="220"/>
                </a:lnTo>
                <a:lnTo>
                  <a:pt x="52" y="224"/>
                </a:lnTo>
                <a:lnTo>
                  <a:pt x="50" y="230"/>
                </a:lnTo>
                <a:lnTo>
                  <a:pt x="50" y="230"/>
                </a:lnTo>
                <a:lnTo>
                  <a:pt x="50" y="230"/>
                </a:lnTo>
                <a:lnTo>
                  <a:pt x="50" y="230"/>
                </a:lnTo>
                <a:lnTo>
                  <a:pt x="44" y="244"/>
                </a:lnTo>
                <a:lnTo>
                  <a:pt x="52" y="254"/>
                </a:lnTo>
                <a:lnTo>
                  <a:pt x="74" y="258"/>
                </a:lnTo>
                <a:lnTo>
                  <a:pt x="76" y="258"/>
                </a:lnTo>
                <a:lnTo>
                  <a:pt x="76" y="258"/>
                </a:lnTo>
                <a:lnTo>
                  <a:pt x="86" y="268"/>
                </a:lnTo>
                <a:lnTo>
                  <a:pt x="72" y="288"/>
                </a:lnTo>
                <a:lnTo>
                  <a:pt x="102" y="352"/>
                </a:lnTo>
                <a:lnTo>
                  <a:pt x="104" y="354"/>
                </a:lnTo>
                <a:lnTo>
                  <a:pt x="98" y="358"/>
                </a:lnTo>
                <a:lnTo>
                  <a:pt x="100" y="364"/>
                </a:lnTo>
                <a:lnTo>
                  <a:pt x="100" y="364"/>
                </a:lnTo>
                <a:lnTo>
                  <a:pt x="156" y="330"/>
                </a:lnTo>
                <a:lnTo>
                  <a:pt x="146" y="346"/>
                </a:lnTo>
                <a:lnTo>
                  <a:pt x="146" y="346"/>
                </a:lnTo>
                <a:lnTo>
                  <a:pt x="138" y="362"/>
                </a:lnTo>
                <a:lnTo>
                  <a:pt x="134" y="374"/>
                </a:lnTo>
                <a:lnTo>
                  <a:pt x="134" y="374"/>
                </a:lnTo>
                <a:lnTo>
                  <a:pt x="140" y="372"/>
                </a:lnTo>
                <a:lnTo>
                  <a:pt x="146" y="366"/>
                </a:lnTo>
                <a:lnTo>
                  <a:pt x="152" y="360"/>
                </a:lnTo>
                <a:lnTo>
                  <a:pt x="156" y="350"/>
                </a:lnTo>
                <a:lnTo>
                  <a:pt x="156" y="350"/>
                </a:lnTo>
                <a:lnTo>
                  <a:pt x="158" y="350"/>
                </a:lnTo>
                <a:lnTo>
                  <a:pt x="172" y="342"/>
                </a:lnTo>
                <a:lnTo>
                  <a:pt x="174" y="340"/>
                </a:lnTo>
                <a:lnTo>
                  <a:pt x="196" y="358"/>
                </a:lnTo>
                <a:lnTo>
                  <a:pt x="220" y="360"/>
                </a:lnTo>
                <a:lnTo>
                  <a:pt x="220" y="360"/>
                </a:lnTo>
                <a:lnTo>
                  <a:pt x="232" y="368"/>
                </a:lnTo>
                <a:lnTo>
                  <a:pt x="260" y="342"/>
                </a:lnTo>
                <a:lnTo>
                  <a:pt x="260" y="342"/>
                </a:lnTo>
                <a:lnTo>
                  <a:pt x="264" y="336"/>
                </a:lnTo>
                <a:lnTo>
                  <a:pt x="268" y="326"/>
                </a:lnTo>
                <a:lnTo>
                  <a:pt x="272" y="320"/>
                </a:lnTo>
                <a:lnTo>
                  <a:pt x="272" y="320"/>
                </a:lnTo>
                <a:lnTo>
                  <a:pt x="270" y="312"/>
                </a:lnTo>
                <a:lnTo>
                  <a:pt x="260" y="296"/>
                </a:lnTo>
                <a:lnTo>
                  <a:pt x="254" y="286"/>
                </a:lnTo>
                <a:lnTo>
                  <a:pt x="288" y="298"/>
                </a:lnTo>
                <a:lnTo>
                  <a:pt x="300" y="292"/>
                </a:lnTo>
                <a:lnTo>
                  <a:pt x="288" y="270"/>
                </a:lnTo>
                <a:lnTo>
                  <a:pt x="288" y="268"/>
                </a:lnTo>
                <a:lnTo>
                  <a:pt x="306" y="246"/>
                </a:lnTo>
                <a:lnTo>
                  <a:pt x="298" y="234"/>
                </a:lnTo>
                <a:lnTo>
                  <a:pt x="298" y="234"/>
                </a:lnTo>
                <a:lnTo>
                  <a:pt x="290" y="226"/>
                </a:lnTo>
                <a:lnTo>
                  <a:pt x="284" y="222"/>
                </a:lnTo>
                <a:lnTo>
                  <a:pt x="282" y="222"/>
                </a:lnTo>
                <a:lnTo>
                  <a:pt x="272" y="232"/>
                </a:lnTo>
                <a:lnTo>
                  <a:pt x="272" y="230"/>
                </a:lnTo>
                <a:lnTo>
                  <a:pt x="270" y="230"/>
                </a:lnTo>
                <a:lnTo>
                  <a:pt x="256" y="226"/>
                </a:lnTo>
                <a:lnTo>
                  <a:pt x="252" y="214"/>
                </a:lnTo>
                <a:lnTo>
                  <a:pt x="252" y="214"/>
                </a:lnTo>
                <a:lnTo>
                  <a:pt x="244" y="210"/>
                </a:lnTo>
                <a:lnTo>
                  <a:pt x="236" y="204"/>
                </a:lnTo>
                <a:lnTo>
                  <a:pt x="226" y="198"/>
                </a:lnTo>
                <a:lnTo>
                  <a:pt x="226" y="198"/>
                </a:lnTo>
                <a:lnTo>
                  <a:pt x="218" y="192"/>
                </a:lnTo>
                <a:lnTo>
                  <a:pt x="216" y="190"/>
                </a:lnTo>
                <a:lnTo>
                  <a:pt x="216" y="186"/>
                </a:lnTo>
                <a:lnTo>
                  <a:pt x="216" y="186"/>
                </a:lnTo>
                <a:lnTo>
                  <a:pt x="214" y="184"/>
                </a:lnTo>
                <a:lnTo>
                  <a:pt x="216" y="180"/>
                </a:lnTo>
                <a:lnTo>
                  <a:pt x="220" y="170"/>
                </a:lnTo>
                <a:lnTo>
                  <a:pt x="220" y="170"/>
                </a:lnTo>
                <a:lnTo>
                  <a:pt x="230" y="152"/>
                </a:lnTo>
                <a:lnTo>
                  <a:pt x="232" y="144"/>
                </a:lnTo>
                <a:lnTo>
                  <a:pt x="234" y="138"/>
                </a:lnTo>
                <a:lnTo>
                  <a:pt x="234" y="128"/>
                </a:lnTo>
                <a:lnTo>
                  <a:pt x="240" y="128"/>
                </a:lnTo>
                <a:lnTo>
                  <a:pt x="258" y="130"/>
                </a:lnTo>
                <a:lnTo>
                  <a:pt x="258" y="130"/>
                </a:lnTo>
                <a:lnTo>
                  <a:pt x="260" y="122"/>
                </a:lnTo>
                <a:lnTo>
                  <a:pt x="264" y="106"/>
                </a:lnTo>
                <a:lnTo>
                  <a:pt x="260" y="104"/>
                </a:lnTo>
                <a:lnTo>
                  <a:pt x="260" y="104"/>
                </a:lnTo>
                <a:lnTo>
                  <a:pt x="242" y="116"/>
                </a:lnTo>
                <a:lnTo>
                  <a:pt x="230" y="122"/>
                </a:lnTo>
                <a:lnTo>
                  <a:pt x="230" y="122"/>
                </a:lnTo>
                <a:lnTo>
                  <a:pt x="222" y="122"/>
                </a:lnTo>
                <a:lnTo>
                  <a:pt x="214" y="120"/>
                </a:lnTo>
                <a:lnTo>
                  <a:pt x="204" y="114"/>
                </a:lnTo>
                <a:lnTo>
                  <a:pt x="194" y="108"/>
                </a:lnTo>
                <a:lnTo>
                  <a:pt x="194" y="106"/>
                </a:lnTo>
                <a:lnTo>
                  <a:pt x="192" y="106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3" name="MH_Other_22">
            <a:extLst>
              <a:ext uri="{FF2B5EF4-FFF2-40B4-BE49-F238E27FC236}">
                <a16:creationId xmlns:a16="http://schemas.microsoft.com/office/drawing/2014/main" id="{CB9D1BA0-A742-4418-B346-76E91629865A}"/>
              </a:ext>
            </a:extLst>
          </p:cNvPr>
          <p:cNvSpPr>
            <a:spLocks/>
          </p:cNvSpPr>
          <p:nvPr>
            <p:custDataLst>
              <p:tags r:id="rId22"/>
            </p:custDataLst>
          </p:nvPr>
        </p:nvSpPr>
        <p:spPr bwMode="auto">
          <a:xfrm>
            <a:off x="7602538" y="3948113"/>
            <a:ext cx="107950" cy="158750"/>
          </a:xfrm>
          <a:custGeom>
            <a:avLst/>
            <a:gdLst>
              <a:gd name="T0" fmla="*/ 46 w 80"/>
              <a:gd name="T1" fmla="*/ 2 h 116"/>
              <a:gd name="T2" fmla="*/ 44 w 80"/>
              <a:gd name="T3" fmla="*/ 0 h 116"/>
              <a:gd name="T4" fmla="*/ 44 w 80"/>
              <a:gd name="T5" fmla="*/ 0 h 116"/>
              <a:gd name="T6" fmla="*/ 40 w 80"/>
              <a:gd name="T7" fmla="*/ 2 h 116"/>
              <a:gd name="T8" fmla="*/ 38 w 80"/>
              <a:gd name="T9" fmla="*/ 4 h 116"/>
              <a:gd name="T10" fmla="*/ 32 w 80"/>
              <a:gd name="T11" fmla="*/ 14 h 116"/>
              <a:gd name="T12" fmla="*/ 28 w 80"/>
              <a:gd name="T13" fmla="*/ 12 h 116"/>
              <a:gd name="T14" fmla="*/ 28 w 80"/>
              <a:gd name="T15" fmla="*/ 12 h 116"/>
              <a:gd name="T16" fmla="*/ 28 w 80"/>
              <a:gd name="T17" fmla="*/ 14 h 116"/>
              <a:gd name="T18" fmla="*/ 22 w 80"/>
              <a:gd name="T19" fmla="*/ 20 h 116"/>
              <a:gd name="T20" fmla="*/ 18 w 80"/>
              <a:gd name="T21" fmla="*/ 22 h 116"/>
              <a:gd name="T22" fmla="*/ 10 w 80"/>
              <a:gd name="T23" fmla="*/ 26 h 116"/>
              <a:gd name="T24" fmla="*/ 8 w 80"/>
              <a:gd name="T25" fmla="*/ 32 h 116"/>
              <a:gd name="T26" fmla="*/ 8 w 80"/>
              <a:gd name="T27" fmla="*/ 32 h 116"/>
              <a:gd name="T28" fmla="*/ 8 w 80"/>
              <a:gd name="T29" fmla="*/ 44 h 116"/>
              <a:gd name="T30" fmla="*/ 6 w 80"/>
              <a:gd name="T31" fmla="*/ 48 h 116"/>
              <a:gd name="T32" fmla="*/ 4 w 80"/>
              <a:gd name="T33" fmla="*/ 50 h 116"/>
              <a:gd name="T34" fmla="*/ 0 w 80"/>
              <a:gd name="T35" fmla="*/ 60 h 116"/>
              <a:gd name="T36" fmla="*/ 0 w 80"/>
              <a:gd name="T37" fmla="*/ 60 h 116"/>
              <a:gd name="T38" fmla="*/ 0 w 80"/>
              <a:gd name="T39" fmla="*/ 66 h 116"/>
              <a:gd name="T40" fmla="*/ 0 w 80"/>
              <a:gd name="T41" fmla="*/ 78 h 116"/>
              <a:gd name="T42" fmla="*/ 4 w 80"/>
              <a:gd name="T43" fmla="*/ 102 h 116"/>
              <a:gd name="T44" fmla="*/ 4 w 80"/>
              <a:gd name="T45" fmla="*/ 102 h 116"/>
              <a:gd name="T46" fmla="*/ 8 w 80"/>
              <a:gd name="T47" fmla="*/ 106 h 116"/>
              <a:gd name="T48" fmla="*/ 18 w 80"/>
              <a:gd name="T49" fmla="*/ 112 h 116"/>
              <a:gd name="T50" fmla="*/ 36 w 80"/>
              <a:gd name="T51" fmla="*/ 116 h 116"/>
              <a:gd name="T52" fmla="*/ 36 w 80"/>
              <a:gd name="T53" fmla="*/ 116 h 116"/>
              <a:gd name="T54" fmla="*/ 44 w 80"/>
              <a:gd name="T55" fmla="*/ 114 h 116"/>
              <a:gd name="T56" fmla="*/ 54 w 80"/>
              <a:gd name="T57" fmla="*/ 110 h 116"/>
              <a:gd name="T58" fmla="*/ 50 w 80"/>
              <a:gd name="T59" fmla="*/ 100 h 116"/>
              <a:gd name="T60" fmla="*/ 50 w 80"/>
              <a:gd name="T61" fmla="*/ 98 h 116"/>
              <a:gd name="T62" fmla="*/ 50 w 80"/>
              <a:gd name="T63" fmla="*/ 98 h 116"/>
              <a:gd name="T64" fmla="*/ 52 w 80"/>
              <a:gd name="T65" fmla="*/ 90 h 116"/>
              <a:gd name="T66" fmla="*/ 52 w 80"/>
              <a:gd name="T67" fmla="*/ 90 h 116"/>
              <a:gd name="T68" fmla="*/ 60 w 80"/>
              <a:gd name="T69" fmla="*/ 74 h 116"/>
              <a:gd name="T70" fmla="*/ 76 w 80"/>
              <a:gd name="T71" fmla="*/ 74 h 116"/>
              <a:gd name="T72" fmla="*/ 80 w 80"/>
              <a:gd name="T73" fmla="*/ 74 h 116"/>
              <a:gd name="T74" fmla="*/ 80 w 80"/>
              <a:gd name="T75" fmla="*/ 74 h 116"/>
              <a:gd name="T76" fmla="*/ 74 w 80"/>
              <a:gd name="T77" fmla="*/ 64 h 116"/>
              <a:gd name="T78" fmla="*/ 64 w 80"/>
              <a:gd name="T79" fmla="*/ 48 h 116"/>
              <a:gd name="T80" fmla="*/ 58 w 80"/>
              <a:gd name="T81" fmla="*/ 40 h 116"/>
              <a:gd name="T82" fmla="*/ 58 w 80"/>
              <a:gd name="T83" fmla="*/ 40 h 116"/>
              <a:gd name="T84" fmla="*/ 54 w 80"/>
              <a:gd name="T85" fmla="*/ 30 h 116"/>
              <a:gd name="T86" fmla="*/ 52 w 80"/>
              <a:gd name="T87" fmla="*/ 18 h 116"/>
              <a:gd name="T88" fmla="*/ 52 w 80"/>
              <a:gd name="T89" fmla="*/ 18 h 116"/>
              <a:gd name="T90" fmla="*/ 48 w 80"/>
              <a:gd name="T91" fmla="*/ 8 h 116"/>
              <a:gd name="T92" fmla="*/ 46 w 80"/>
              <a:gd name="T93" fmla="*/ 2 h 116"/>
              <a:gd name="T94" fmla="*/ 46 w 80"/>
              <a:gd name="T95" fmla="*/ 2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0" h="116">
                <a:moveTo>
                  <a:pt x="46" y="2"/>
                </a:moveTo>
                <a:lnTo>
                  <a:pt x="44" y="0"/>
                </a:lnTo>
                <a:lnTo>
                  <a:pt x="44" y="0"/>
                </a:lnTo>
                <a:lnTo>
                  <a:pt x="40" y="2"/>
                </a:lnTo>
                <a:lnTo>
                  <a:pt x="38" y="4"/>
                </a:lnTo>
                <a:lnTo>
                  <a:pt x="32" y="14"/>
                </a:lnTo>
                <a:lnTo>
                  <a:pt x="28" y="12"/>
                </a:lnTo>
                <a:lnTo>
                  <a:pt x="28" y="12"/>
                </a:lnTo>
                <a:lnTo>
                  <a:pt x="28" y="14"/>
                </a:lnTo>
                <a:lnTo>
                  <a:pt x="22" y="20"/>
                </a:lnTo>
                <a:lnTo>
                  <a:pt x="18" y="22"/>
                </a:lnTo>
                <a:lnTo>
                  <a:pt x="10" y="26"/>
                </a:lnTo>
                <a:lnTo>
                  <a:pt x="8" y="32"/>
                </a:lnTo>
                <a:lnTo>
                  <a:pt x="8" y="32"/>
                </a:lnTo>
                <a:lnTo>
                  <a:pt x="8" y="44"/>
                </a:lnTo>
                <a:lnTo>
                  <a:pt x="6" y="48"/>
                </a:lnTo>
                <a:lnTo>
                  <a:pt x="4" y="50"/>
                </a:lnTo>
                <a:lnTo>
                  <a:pt x="0" y="60"/>
                </a:lnTo>
                <a:lnTo>
                  <a:pt x="0" y="60"/>
                </a:lnTo>
                <a:lnTo>
                  <a:pt x="0" y="66"/>
                </a:lnTo>
                <a:lnTo>
                  <a:pt x="0" y="78"/>
                </a:lnTo>
                <a:lnTo>
                  <a:pt x="4" y="102"/>
                </a:lnTo>
                <a:lnTo>
                  <a:pt x="4" y="102"/>
                </a:lnTo>
                <a:lnTo>
                  <a:pt x="8" y="106"/>
                </a:lnTo>
                <a:lnTo>
                  <a:pt x="18" y="112"/>
                </a:lnTo>
                <a:lnTo>
                  <a:pt x="36" y="116"/>
                </a:lnTo>
                <a:lnTo>
                  <a:pt x="36" y="116"/>
                </a:lnTo>
                <a:lnTo>
                  <a:pt x="44" y="114"/>
                </a:lnTo>
                <a:lnTo>
                  <a:pt x="54" y="110"/>
                </a:lnTo>
                <a:lnTo>
                  <a:pt x="50" y="100"/>
                </a:lnTo>
                <a:lnTo>
                  <a:pt x="50" y="98"/>
                </a:lnTo>
                <a:lnTo>
                  <a:pt x="50" y="98"/>
                </a:lnTo>
                <a:lnTo>
                  <a:pt x="52" y="90"/>
                </a:lnTo>
                <a:lnTo>
                  <a:pt x="52" y="90"/>
                </a:lnTo>
                <a:lnTo>
                  <a:pt x="60" y="74"/>
                </a:lnTo>
                <a:lnTo>
                  <a:pt x="76" y="74"/>
                </a:lnTo>
                <a:lnTo>
                  <a:pt x="80" y="74"/>
                </a:lnTo>
                <a:lnTo>
                  <a:pt x="80" y="74"/>
                </a:lnTo>
                <a:lnTo>
                  <a:pt x="74" y="64"/>
                </a:lnTo>
                <a:lnTo>
                  <a:pt x="64" y="48"/>
                </a:lnTo>
                <a:lnTo>
                  <a:pt x="58" y="40"/>
                </a:lnTo>
                <a:lnTo>
                  <a:pt x="58" y="40"/>
                </a:lnTo>
                <a:lnTo>
                  <a:pt x="54" y="30"/>
                </a:lnTo>
                <a:lnTo>
                  <a:pt x="52" y="18"/>
                </a:lnTo>
                <a:lnTo>
                  <a:pt x="52" y="18"/>
                </a:lnTo>
                <a:lnTo>
                  <a:pt x="48" y="8"/>
                </a:lnTo>
                <a:lnTo>
                  <a:pt x="46" y="2"/>
                </a:lnTo>
                <a:lnTo>
                  <a:pt x="46" y="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4" name="MH_Other_23">
            <a:extLst>
              <a:ext uri="{FF2B5EF4-FFF2-40B4-BE49-F238E27FC236}">
                <a16:creationId xmlns:a16="http://schemas.microsoft.com/office/drawing/2014/main" id="{D892199C-8E9C-4B18-A782-60A94974CE5B}"/>
              </a:ext>
            </a:extLst>
          </p:cNvPr>
          <p:cNvSpPr>
            <a:spLocks/>
          </p:cNvSpPr>
          <p:nvPr>
            <p:custDataLst>
              <p:tags r:id="rId23"/>
            </p:custDataLst>
          </p:nvPr>
        </p:nvSpPr>
        <p:spPr bwMode="auto">
          <a:xfrm>
            <a:off x="7494589" y="3878264"/>
            <a:ext cx="142875" cy="153987"/>
          </a:xfrm>
          <a:custGeom>
            <a:avLst/>
            <a:gdLst>
              <a:gd name="T0" fmla="*/ 52 w 106"/>
              <a:gd name="T1" fmla="*/ 26 h 114"/>
              <a:gd name="T2" fmla="*/ 38 w 106"/>
              <a:gd name="T3" fmla="*/ 24 h 114"/>
              <a:gd name="T4" fmla="*/ 38 w 106"/>
              <a:gd name="T5" fmla="*/ 30 h 114"/>
              <a:gd name="T6" fmla="*/ 18 w 106"/>
              <a:gd name="T7" fmla="*/ 38 h 114"/>
              <a:gd name="T8" fmla="*/ 18 w 106"/>
              <a:gd name="T9" fmla="*/ 40 h 114"/>
              <a:gd name="T10" fmla="*/ 18 w 106"/>
              <a:gd name="T11" fmla="*/ 48 h 114"/>
              <a:gd name="T12" fmla="*/ 24 w 106"/>
              <a:gd name="T13" fmla="*/ 58 h 114"/>
              <a:gd name="T14" fmla="*/ 24 w 106"/>
              <a:gd name="T15" fmla="*/ 60 h 114"/>
              <a:gd name="T16" fmla="*/ 4 w 106"/>
              <a:gd name="T17" fmla="*/ 82 h 114"/>
              <a:gd name="T18" fmla="*/ 0 w 106"/>
              <a:gd name="T19" fmla="*/ 86 h 114"/>
              <a:gd name="T20" fmla="*/ 4 w 106"/>
              <a:gd name="T21" fmla="*/ 96 h 114"/>
              <a:gd name="T22" fmla="*/ 20 w 106"/>
              <a:gd name="T23" fmla="*/ 100 h 114"/>
              <a:gd name="T24" fmla="*/ 32 w 106"/>
              <a:gd name="T25" fmla="*/ 102 h 114"/>
              <a:gd name="T26" fmla="*/ 40 w 106"/>
              <a:gd name="T27" fmla="*/ 106 h 114"/>
              <a:gd name="T28" fmla="*/ 48 w 106"/>
              <a:gd name="T29" fmla="*/ 110 h 114"/>
              <a:gd name="T30" fmla="*/ 62 w 106"/>
              <a:gd name="T31" fmla="*/ 114 h 114"/>
              <a:gd name="T32" fmla="*/ 66 w 106"/>
              <a:gd name="T33" fmla="*/ 112 h 114"/>
              <a:gd name="T34" fmla="*/ 78 w 106"/>
              <a:gd name="T35" fmla="*/ 98 h 114"/>
              <a:gd name="T36" fmla="*/ 80 w 106"/>
              <a:gd name="T37" fmla="*/ 66 h 114"/>
              <a:gd name="T38" fmla="*/ 96 w 106"/>
              <a:gd name="T39" fmla="*/ 68 h 114"/>
              <a:gd name="T40" fmla="*/ 102 w 106"/>
              <a:gd name="T41" fmla="*/ 62 h 114"/>
              <a:gd name="T42" fmla="*/ 96 w 106"/>
              <a:gd name="T43" fmla="*/ 30 h 114"/>
              <a:gd name="T44" fmla="*/ 102 w 106"/>
              <a:gd name="T45" fmla="*/ 26 h 114"/>
              <a:gd name="T46" fmla="*/ 106 w 106"/>
              <a:gd name="T47" fmla="*/ 22 h 114"/>
              <a:gd name="T48" fmla="*/ 86 w 106"/>
              <a:gd name="T49" fmla="*/ 18 h 114"/>
              <a:gd name="T50" fmla="*/ 68 w 106"/>
              <a:gd name="T51" fmla="*/ 6 h 114"/>
              <a:gd name="T52" fmla="*/ 62 w 106"/>
              <a:gd name="T53" fmla="*/ 2 h 114"/>
              <a:gd name="T54" fmla="*/ 48 w 106"/>
              <a:gd name="T55" fmla="*/ 2 h 114"/>
              <a:gd name="T56" fmla="*/ 44 w 106"/>
              <a:gd name="T57" fmla="*/ 2 h 114"/>
              <a:gd name="T58" fmla="*/ 50 w 106"/>
              <a:gd name="T59" fmla="*/ 10 h 114"/>
              <a:gd name="T60" fmla="*/ 54 w 106"/>
              <a:gd name="T61" fmla="*/ 16 h 114"/>
              <a:gd name="T62" fmla="*/ 52 w 106"/>
              <a:gd name="T63" fmla="*/ 2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6" h="114">
                <a:moveTo>
                  <a:pt x="52" y="24"/>
                </a:moveTo>
                <a:lnTo>
                  <a:pt x="52" y="26"/>
                </a:lnTo>
                <a:lnTo>
                  <a:pt x="48" y="26"/>
                </a:lnTo>
                <a:lnTo>
                  <a:pt x="38" y="24"/>
                </a:lnTo>
                <a:lnTo>
                  <a:pt x="38" y="28"/>
                </a:lnTo>
                <a:lnTo>
                  <a:pt x="38" y="30"/>
                </a:lnTo>
                <a:lnTo>
                  <a:pt x="36" y="30"/>
                </a:lnTo>
                <a:lnTo>
                  <a:pt x="18" y="38"/>
                </a:lnTo>
                <a:lnTo>
                  <a:pt x="18" y="40"/>
                </a:lnTo>
                <a:lnTo>
                  <a:pt x="18" y="40"/>
                </a:lnTo>
                <a:lnTo>
                  <a:pt x="16" y="44"/>
                </a:lnTo>
                <a:lnTo>
                  <a:pt x="18" y="48"/>
                </a:lnTo>
                <a:lnTo>
                  <a:pt x="24" y="56"/>
                </a:lnTo>
                <a:lnTo>
                  <a:pt x="24" y="58"/>
                </a:lnTo>
                <a:lnTo>
                  <a:pt x="24" y="60"/>
                </a:lnTo>
                <a:lnTo>
                  <a:pt x="24" y="60"/>
                </a:lnTo>
                <a:lnTo>
                  <a:pt x="14" y="72"/>
                </a:lnTo>
                <a:lnTo>
                  <a:pt x="4" y="82"/>
                </a:lnTo>
                <a:lnTo>
                  <a:pt x="4" y="82"/>
                </a:lnTo>
                <a:lnTo>
                  <a:pt x="0" y="86"/>
                </a:lnTo>
                <a:lnTo>
                  <a:pt x="0" y="90"/>
                </a:lnTo>
                <a:lnTo>
                  <a:pt x="4" y="96"/>
                </a:lnTo>
                <a:lnTo>
                  <a:pt x="14" y="100"/>
                </a:lnTo>
                <a:lnTo>
                  <a:pt x="20" y="100"/>
                </a:lnTo>
                <a:lnTo>
                  <a:pt x="20" y="100"/>
                </a:lnTo>
                <a:lnTo>
                  <a:pt x="32" y="102"/>
                </a:lnTo>
                <a:lnTo>
                  <a:pt x="36" y="102"/>
                </a:lnTo>
                <a:lnTo>
                  <a:pt x="40" y="106"/>
                </a:lnTo>
                <a:lnTo>
                  <a:pt x="48" y="110"/>
                </a:lnTo>
                <a:lnTo>
                  <a:pt x="48" y="110"/>
                </a:lnTo>
                <a:lnTo>
                  <a:pt x="56" y="114"/>
                </a:lnTo>
                <a:lnTo>
                  <a:pt x="62" y="114"/>
                </a:lnTo>
                <a:lnTo>
                  <a:pt x="62" y="114"/>
                </a:lnTo>
                <a:lnTo>
                  <a:pt x="66" y="112"/>
                </a:lnTo>
                <a:lnTo>
                  <a:pt x="72" y="106"/>
                </a:lnTo>
                <a:lnTo>
                  <a:pt x="78" y="98"/>
                </a:lnTo>
                <a:lnTo>
                  <a:pt x="84" y="84"/>
                </a:lnTo>
                <a:lnTo>
                  <a:pt x="80" y="66"/>
                </a:lnTo>
                <a:lnTo>
                  <a:pt x="86" y="68"/>
                </a:lnTo>
                <a:lnTo>
                  <a:pt x="96" y="68"/>
                </a:lnTo>
                <a:lnTo>
                  <a:pt x="100" y="66"/>
                </a:lnTo>
                <a:lnTo>
                  <a:pt x="102" y="62"/>
                </a:lnTo>
                <a:lnTo>
                  <a:pt x="94" y="38"/>
                </a:lnTo>
                <a:lnTo>
                  <a:pt x="96" y="30"/>
                </a:lnTo>
                <a:lnTo>
                  <a:pt x="96" y="30"/>
                </a:lnTo>
                <a:lnTo>
                  <a:pt x="102" y="26"/>
                </a:lnTo>
                <a:lnTo>
                  <a:pt x="106" y="22"/>
                </a:lnTo>
                <a:lnTo>
                  <a:pt x="106" y="22"/>
                </a:lnTo>
                <a:lnTo>
                  <a:pt x="104" y="18"/>
                </a:lnTo>
                <a:lnTo>
                  <a:pt x="86" y="18"/>
                </a:lnTo>
                <a:lnTo>
                  <a:pt x="86" y="18"/>
                </a:lnTo>
                <a:lnTo>
                  <a:pt x="68" y="6"/>
                </a:lnTo>
                <a:lnTo>
                  <a:pt x="68" y="6"/>
                </a:lnTo>
                <a:lnTo>
                  <a:pt x="62" y="2"/>
                </a:lnTo>
                <a:lnTo>
                  <a:pt x="58" y="0"/>
                </a:lnTo>
                <a:lnTo>
                  <a:pt x="48" y="2"/>
                </a:lnTo>
                <a:lnTo>
                  <a:pt x="44" y="2"/>
                </a:lnTo>
                <a:lnTo>
                  <a:pt x="44" y="2"/>
                </a:lnTo>
                <a:lnTo>
                  <a:pt x="44" y="8"/>
                </a:lnTo>
                <a:lnTo>
                  <a:pt x="50" y="10"/>
                </a:lnTo>
                <a:lnTo>
                  <a:pt x="50" y="10"/>
                </a:lnTo>
                <a:lnTo>
                  <a:pt x="54" y="16"/>
                </a:lnTo>
                <a:lnTo>
                  <a:pt x="54" y="20"/>
                </a:lnTo>
                <a:lnTo>
                  <a:pt x="52" y="24"/>
                </a:lnTo>
                <a:lnTo>
                  <a:pt x="52" y="24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MH_Other_24">
            <a:extLst>
              <a:ext uri="{FF2B5EF4-FFF2-40B4-BE49-F238E27FC236}">
                <a16:creationId xmlns:a16="http://schemas.microsoft.com/office/drawing/2014/main" id="{E9085382-13D3-4BCA-B594-B4BC18C8D3F8}"/>
              </a:ext>
            </a:extLst>
          </p:cNvPr>
          <p:cNvSpPr>
            <a:spLocks/>
          </p:cNvSpPr>
          <p:nvPr>
            <p:custDataLst>
              <p:tags r:id="rId24"/>
            </p:custDataLst>
          </p:nvPr>
        </p:nvSpPr>
        <p:spPr bwMode="auto">
          <a:xfrm>
            <a:off x="7739064" y="3571876"/>
            <a:ext cx="509587" cy="485775"/>
          </a:xfrm>
          <a:custGeom>
            <a:avLst/>
            <a:gdLst>
              <a:gd name="T0" fmla="*/ 162 w 376"/>
              <a:gd name="T1" fmla="*/ 60 h 358"/>
              <a:gd name="T2" fmla="*/ 160 w 376"/>
              <a:gd name="T3" fmla="*/ 80 h 358"/>
              <a:gd name="T4" fmla="*/ 140 w 376"/>
              <a:gd name="T5" fmla="*/ 80 h 358"/>
              <a:gd name="T6" fmla="*/ 116 w 376"/>
              <a:gd name="T7" fmla="*/ 92 h 358"/>
              <a:gd name="T8" fmla="*/ 92 w 376"/>
              <a:gd name="T9" fmla="*/ 112 h 358"/>
              <a:gd name="T10" fmla="*/ 70 w 376"/>
              <a:gd name="T11" fmla="*/ 138 h 358"/>
              <a:gd name="T12" fmla="*/ 54 w 376"/>
              <a:gd name="T13" fmla="*/ 148 h 358"/>
              <a:gd name="T14" fmla="*/ 42 w 376"/>
              <a:gd name="T15" fmla="*/ 138 h 358"/>
              <a:gd name="T16" fmla="*/ 24 w 376"/>
              <a:gd name="T17" fmla="*/ 122 h 358"/>
              <a:gd name="T18" fmla="*/ 22 w 376"/>
              <a:gd name="T19" fmla="*/ 184 h 358"/>
              <a:gd name="T20" fmla="*/ 4 w 376"/>
              <a:gd name="T21" fmla="*/ 220 h 358"/>
              <a:gd name="T22" fmla="*/ 2 w 376"/>
              <a:gd name="T23" fmla="*/ 232 h 358"/>
              <a:gd name="T24" fmla="*/ 32 w 376"/>
              <a:gd name="T25" fmla="*/ 238 h 358"/>
              <a:gd name="T26" fmla="*/ 34 w 376"/>
              <a:gd name="T27" fmla="*/ 240 h 358"/>
              <a:gd name="T28" fmla="*/ 46 w 376"/>
              <a:gd name="T29" fmla="*/ 248 h 358"/>
              <a:gd name="T30" fmla="*/ 48 w 376"/>
              <a:gd name="T31" fmla="*/ 248 h 358"/>
              <a:gd name="T32" fmla="*/ 54 w 376"/>
              <a:gd name="T33" fmla="*/ 264 h 358"/>
              <a:gd name="T34" fmla="*/ 92 w 376"/>
              <a:gd name="T35" fmla="*/ 260 h 358"/>
              <a:gd name="T36" fmla="*/ 112 w 376"/>
              <a:gd name="T37" fmla="*/ 224 h 358"/>
              <a:gd name="T38" fmla="*/ 138 w 376"/>
              <a:gd name="T39" fmla="*/ 204 h 358"/>
              <a:gd name="T40" fmla="*/ 154 w 376"/>
              <a:gd name="T41" fmla="*/ 196 h 358"/>
              <a:gd name="T42" fmla="*/ 164 w 376"/>
              <a:gd name="T43" fmla="*/ 194 h 358"/>
              <a:gd name="T44" fmla="*/ 174 w 376"/>
              <a:gd name="T45" fmla="*/ 200 h 358"/>
              <a:gd name="T46" fmla="*/ 188 w 376"/>
              <a:gd name="T47" fmla="*/ 220 h 358"/>
              <a:gd name="T48" fmla="*/ 188 w 376"/>
              <a:gd name="T49" fmla="*/ 254 h 358"/>
              <a:gd name="T50" fmla="*/ 184 w 376"/>
              <a:gd name="T51" fmla="*/ 268 h 358"/>
              <a:gd name="T52" fmla="*/ 174 w 376"/>
              <a:gd name="T53" fmla="*/ 284 h 358"/>
              <a:gd name="T54" fmla="*/ 172 w 376"/>
              <a:gd name="T55" fmla="*/ 312 h 358"/>
              <a:gd name="T56" fmla="*/ 184 w 376"/>
              <a:gd name="T57" fmla="*/ 302 h 358"/>
              <a:gd name="T58" fmla="*/ 194 w 376"/>
              <a:gd name="T59" fmla="*/ 308 h 358"/>
              <a:gd name="T60" fmla="*/ 186 w 376"/>
              <a:gd name="T61" fmla="*/ 324 h 358"/>
              <a:gd name="T62" fmla="*/ 182 w 376"/>
              <a:gd name="T63" fmla="*/ 336 h 358"/>
              <a:gd name="T64" fmla="*/ 176 w 376"/>
              <a:gd name="T65" fmla="*/ 344 h 358"/>
              <a:gd name="T66" fmla="*/ 162 w 376"/>
              <a:gd name="T67" fmla="*/ 348 h 358"/>
              <a:gd name="T68" fmla="*/ 184 w 376"/>
              <a:gd name="T69" fmla="*/ 354 h 358"/>
              <a:gd name="T70" fmla="*/ 198 w 376"/>
              <a:gd name="T71" fmla="*/ 328 h 358"/>
              <a:gd name="T72" fmla="*/ 272 w 376"/>
              <a:gd name="T73" fmla="*/ 260 h 358"/>
              <a:gd name="T74" fmla="*/ 284 w 376"/>
              <a:gd name="T75" fmla="*/ 260 h 358"/>
              <a:gd name="T76" fmla="*/ 312 w 376"/>
              <a:gd name="T77" fmla="*/ 244 h 358"/>
              <a:gd name="T78" fmla="*/ 326 w 376"/>
              <a:gd name="T79" fmla="*/ 208 h 358"/>
              <a:gd name="T80" fmla="*/ 372 w 376"/>
              <a:gd name="T81" fmla="*/ 128 h 358"/>
              <a:gd name="T82" fmla="*/ 364 w 376"/>
              <a:gd name="T83" fmla="*/ 122 h 358"/>
              <a:gd name="T84" fmla="*/ 356 w 376"/>
              <a:gd name="T85" fmla="*/ 122 h 358"/>
              <a:gd name="T86" fmla="*/ 346 w 376"/>
              <a:gd name="T87" fmla="*/ 116 h 358"/>
              <a:gd name="T88" fmla="*/ 342 w 376"/>
              <a:gd name="T89" fmla="*/ 108 h 358"/>
              <a:gd name="T90" fmla="*/ 336 w 376"/>
              <a:gd name="T91" fmla="*/ 62 h 358"/>
              <a:gd name="T92" fmla="*/ 308 w 376"/>
              <a:gd name="T93" fmla="*/ 30 h 358"/>
              <a:gd name="T94" fmla="*/ 306 w 376"/>
              <a:gd name="T95" fmla="*/ 16 h 358"/>
              <a:gd name="T96" fmla="*/ 300 w 376"/>
              <a:gd name="T97" fmla="*/ 10 h 358"/>
              <a:gd name="T98" fmla="*/ 292 w 376"/>
              <a:gd name="T99" fmla="*/ 24 h 358"/>
              <a:gd name="T100" fmla="*/ 274 w 376"/>
              <a:gd name="T101" fmla="*/ 20 h 358"/>
              <a:gd name="T102" fmla="*/ 268 w 376"/>
              <a:gd name="T103" fmla="*/ 8 h 358"/>
              <a:gd name="T104" fmla="*/ 236 w 376"/>
              <a:gd name="T105" fmla="*/ 0 h 358"/>
              <a:gd name="T106" fmla="*/ 234 w 376"/>
              <a:gd name="T107" fmla="*/ 12 h 358"/>
              <a:gd name="T108" fmla="*/ 226 w 376"/>
              <a:gd name="T109" fmla="*/ 30 h 358"/>
              <a:gd name="T110" fmla="*/ 212 w 376"/>
              <a:gd name="T111" fmla="*/ 48 h 358"/>
              <a:gd name="T112" fmla="*/ 186 w 376"/>
              <a:gd name="T113" fmla="*/ 50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6" h="358">
                <a:moveTo>
                  <a:pt x="172" y="46"/>
                </a:moveTo>
                <a:lnTo>
                  <a:pt x="162" y="60"/>
                </a:lnTo>
                <a:lnTo>
                  <a:pt x="162" y="60"/>
                </a:lnTo>
                <a:lnTo>
                  <a:pt x="160" y="64"/>
                </a:lnTo>
                <a:lnTo>
                  <a:pt x="160" y="74"/>
                </a:lnTo>
                <a:lnTo>
                  <a:pt x="160" y="80"/>
                </a:lnTo>
                <a:lnTo>
                  <a:pt x="142" y="80"/>
                </a:lnTo>
                <a:lnTo>
                  <a:pt x="140" y="80"/>
                </a:lnTo>
                <a:lnTo>
                  <a:pt x="140" y="80"/>
                </a:lnTo>
                <a:lnTo>
                  <a:pt x="128" y="76"/>
                </a:lnTo>
                <a:lnTo>
                  <a:pt x="116" y="92"/>
                </a:lnTo>
                <a:lnTo>
                  <a:pt x="116" y="92"/>
                </a:lnTo>
                <a:lnTo>
                  <a:pt x="102" y="100"/>
                </a:lnTo>
                <a:lnTo>
                  <a:pt x="92" y="112"/>
                </a:lnTo>
                <a:lnTo>
                  <a:pt x="92" y="112"/>
                </a:lnTo>
                <a:lnTo>
                  <a:pt x="90" y="116"/>
                </a:lnTo>
                <a:lnTo>
                  <a:pt x="90" y="116"/>
                </a:lnTo>
                <a:lnTo>
                  <a:pt x="70" y="138"/>
                </a:lnTo>
                <a:lnTo>
                  <a:pt x="70" y="140"/>
                </a:lnTo>
                <a:lnTo>
                  <a:pt x="68" y="140"/>
                </a:lnTo>
                <a:lnTo>
                  <a:pt x="54" y="148"/>
                </a:lnTo>
                <a:lnTo>
                  <a:pt x="42" y="140"/>
                </a:lnTo>
                <a:lnTo>
                  <a:pt x="42" y="138"/>
                </a:lnTo>
                <a:lnTo>
                  <a:pt x="42" y="138"/>
                </a:lnTo>
                <a:lnTo>
                  <a:pt x="42" y="138"/>
                </a:lnTo>
                <a:lnTo>
                  <a:pt x="30" y="126"/>
                </a:lnTo>
                <a:lnTo>
                  <a:pt x="24" y="122"/>
                </a:lnTo>
                <a:lnTo>
                  <a:pt x="28" y="156"/>
                </a:lnTo>
                <a:lnTo>
                  <a:pt x="34" y="172"/>
                </a:lnTo>
                <a:lnTo>
                  <a:pt x="22" y="184"/>
                </a:lnTo>
                <a:lnTo>
                  <a:pt x="4" y="208"/>
                </a:lnTo>
                <a:lnTo>
                  <a:pt x="4" y="220"/>
                </a:lnTo>
                <a:lnTo>
                  <a:pt x="4" y="220"/>
                </a:lnTo>
                <a:lnTo>
                  <a:pt x="4" y="220"/>
                </a:lnTo>
                <a:lnTo>
                  <a:pt x="0" y="226"/>
                </a:lnTo>
                <a:lnTo>
                  <a:pt x="2" y="232"/>
                </a:lnTo>
                <a:lnTo>
                  <a:pt x="8" y="232"/>
                </a:lnTo>
                <a:lnTo>
                  <a:pt x="32" y="238"/>
                </a:lnTo>
                <a:lnTo>
                  <a:pt x="32" y="238"/>
                </a:lnTo>
                <a:lnTo>
                  <a:pt x="34" y="238"/>
                </a:lnTo>
                <a:lnTo>
                  <a:pt x="34" y="240"/>
                </a:lnTo>
                <a:lnTo>
                  <a:pt x="34" y="240"/>
                </a:lnTo>
                <a:lnTo>
                  <a:pt x="40" y="244"/>
                </a:lnTo>
                <a:lnTo>
                  <a:pt x="46" y="248"/>
                </a:lnTo>
                <a:lnTo>
                  <a:pt x="46" y="248"/>
                </a:lnTo>
                <a:lnTo>
                  <a:pt x="48" y="248"/>
                </a:lnTo>
                <a:lnTo>
                  <a:pt x="48" y="248"/>
                </a:lnTo>
                <a:lnTo>
                  <a:pt x="48" y="248"/>
                </a:lnTo>
                <a:lnTo>
                  <a:pt x="50" y="252"/>
                </a:lnTo>
                <a:lnTo>
                  <a:pt x="52" y="258"/>
                </a:lnTo>
                <a:lnTo>
                  <a:pt x="54" y="264"/>
                </a:lnTo>
                <a:lnTo>
                  <a:pt x="78" y="272"/>
                </a:lnTo>
                <a:lnTo>
                  <a:pt x="86" y="270"/>
                </a:lnTo>
                <a:lnTo>
                  <a:pt x="92" y="260"/>
                </a:lnTo>
                <a:lnTo>
                  <a:pt x="112" y="224"/>
                </a:lnTo>
                <a:lnTo>
                  <a:pt x="112" y="224"/>
                </a:lnTo>
                <a:lnTo>
                  <a:pt x="112" y="224"/>
                </a:lnTo>
                <a:lnTo>
                  <a:pt x="122" y="212"/>
                </a:lnTo>
                <a:lnTo>
                  <a:pt x="122" y="210"/>
                </a:lnTo>
                <a:lnTo>
                  <a:pt x="138" y="204"/>
                </a:lnTo>
                <a:lnTo>
                  <a:pt x="148" y="202"/>
                </a:lnTo>
                <a:lnTo>
                  <a:pt x="148" y="202"/>
                </a:lnTo>
                <a:lnTo>
                  <a:pt x="154" y="196"/>
                </a:lnTo>
                <a:lnTo>
                  <a:pt x="160" y="192"/>
                </a:lnTo>
                <a:lnTo>
                  <a:pt x="160" y="192"/>
                </a:lnTo>
                <a:lnTo>
                  <a:pt x="164" y="194"/>
                </a:lnTo>
                <a:lnTo>
                  <a:pt x="172" y="198"/>
                </a:lnTo>
                <a:lnTo>
                  <a:pt x="174" y="198"/>
                </a:lnTo>
                <a:lnTo>
                  <a:pt x="174" y="200"/>
                </a:lnTo>
                <a:lnTo>
                  <a:pt x="188" y="220"/>
                </a:lnTo>
                <a:lnTo>
                  <a:pt x="188" y="220"/>
                </a:lnTo>
                <a:lnTo>
                  <a:pt x="188" y="220"/>
                </a:lnTo>
                <a:lnTo>
                  <a:pt x="188" y="222"/>
                </a:lnTo>
                <a:lnTo>
                  <a:pt x="190" y="238"/>
                </a:lnTo>
                <a:lnTo>
                  <a:pt x="188" y="254"/>
                </a:lnTo>
                <a:lnTo>
                  <a:pt x="188" y="254"/>
                </a:lnTo>
                <a:lnTo>
                  <a:pt x="184" y="268"/>
                </a:lnTo>
                <a:lnTo>
                  <a:pt x="184" y="268"/>
                </a:lnTo>
                <a:lnTo>
                  <a:pt x="184" y="270"/>
                </a:lnTo>
                <a:lnTo>
                  <a:pt x="184" y="270"/>
                </a:lnTo>
                <a:lnTo>
                  <a:pt x="174" y="284"/>
                </a:lnTo>
                <a:lnTo>
                  <a:pt x="168" y="294"/>
                </a:lnTo>
                <a:lnTo>
                  <a:pt x="170" y="312"/>
                </a:lnTo>
                <a:lnTo>
                  <a:pt x="172" y="312"/>
                </a:lnTo>
                <a:lnTo>
                  <a:pt x="176" y="308"/>
                </a:lnTo>
                <a:lnTo>
                  <a:pt x="184" y="304"/>
                </a:lnTo>
                <a:lnTo>
                  <a:pt x="184" y="302"/>
                </a:lnTo>
                <a:lnTo>
                  <a:pt x="186" y="300"/>
                </a:lnTo>
                <a:lnTo>
                  <a:pt x="194" y="308"/>
                </a:lnTo>
                <a:lnTo>
                  <a:pt x="194" y="308"/>
                </a:lnTo>
                <a:lnTo>
                  <a:pt x="194" y="320"/>
                </a:lnTo>
                <a:lnTo>
                  <a:pt x="192" y="320"/>
                </a:lnTo>
                <a:lnTo>
                  <a:pt x="186" y="324"/>
                </a:lnTo>
                <a:lnTo>
                  <a:pt x="184" y="328"/>
                </a:lnTo>
                <a:lnTo>
                  <a:pt x="184" y="334"/>
                </a:lnTo>
                <a:lnTo>
                  <a:pt x="182" y="336"/>
                </a:lnTo>
                <a:lnTo>
                  <a:pt x="182" y="336"/>
                </a:lnTo>
                <a:lnTo>
                  <a:pt x="178" y="344"/>
                </a:lnTo>
                <a:lnTo>
                  <a:pt x="176" y="344"/>
                </a:lnTo>
                <a:lnTo>
                  <a:pt x="176" y="344"/>
                </a:lnTo>
                <a:lnTo>
                  <a:pt x="168" y="346"/>
                </a:lnTo>
                <a:lnTo>
                  <a:pt x="162" y="348"/>
                </a:lnTo>
                <a:lnTo>
                  <a:pt x="158" y="356"/>
                </a:lnTo>
                <a:lnTo>
                  <a:pt x="158" y="358"/>
                </a:lnTo>
                <a:lnTo>
                  <a:pt x="184" y="354"/>
                </a:lnTo>
                <a:lnTo>
                  <a:pt x="190" y="350"/>
                </a:lnTo>
                <a:lnTo>
                  <a:pt x="198" y="328"/>
                </a:lnTo>
                <a:lnTo>
                  <a:pt x="198" y="328"/>
                </a:lnTo>
                <a:lnTo>
                  <a:pt x="258" y="266"/>
                </a:lnTo>
                <a:lnTo>
                  <a:pt x="260" y="266"/>
                </a:lnTo>
                <a:lnTo>
                  <a:pt x="272" y="260"/>
                </a:lnTo>
                <a:lnTo>
                  <a:pt x="272" y="260"/>
                </a:lnTo>
                <a:lnTo>
                  <a:pt x="272" y="260"/>
                </a:lnTo>
                <a:lnTo>
                  <a:pt x="284" y="260"/>
                </a:lnTo>
                <a:lnTo>
                  <a:pt x="294" y="258"/>
                </a:lnTo>
                <a:lnTo>
                  <a:pt x="304" y="252"/>
                </a:lnTo>
                <a:lnTo>
                  <a:pt x="312" y="244"/>
                </a:lnTo>
                <a:lnTo>
                  <a:pt x="326" y="208"/>
                </a:lnTo>
                <a:lnTo>
                  <a:pt x="326" y="208"/>
                </a:lnTo>
                <a:lnTo>
                  <a:pt x="326" y="208"/>
                </a:lnTo>
                <a:lnTo>
                  <a:pt x="376" y="156"/>
                </a:lnTo>
                <a:lnTo>
                  <a:pt x="376" y="156"/>
                </a:lnTo>
                <a:lnTo>
                  <a:pt x="372" y="128"/>
                </a:lnTo>
                <a:lnTo>
                  <a:pt x="372" y="128"/>
                </a:lnTo>
                <a:lnTo>
                  <a:pt x="368" y="126"/>
                </a:lnTo>
                <a:lnTo>
                  <a:pt x="364" y="122"/>
                </a:lnTo>
                <a:lnTo>
                  <a:pt x="364" y="120"/>
                </a:lnTo>
                <a:lnTo>
                  <a:pt x="364" y="122"/>
                </a:lnTo>
                <a:lnTo>
                  <a:pt x="356" y="122"/>
                </a:lnTo>
                <a:lnTo>
                  <a:pt x="356" y="122"/>
                </a:lnTo>
                <a:lnTo>
                  <a:pt x="350" y="120"/>
                </a:lnTo>
                <a:lnTo>
                  <a:pt x="346" y="116"/>
                </a:lnTo>
                <a:lnTo>
                  <a:pt x="344" y="110"/>
                </a:lnTo>
                <a:lnTo>
                  <a:pt x="344" y="110"/>
                </a:lnTo>
                <a:lnTo>
                  <a:pt x="342" y="108"/>
                </a:lnTo>
                <a:lnTo>
                  <a:pt x="342" y="66"/>
                </a:lnTo>
                <a:lnTo>
                  <a:pt x="342" y="66"/>
                </a:lnTo>
                <a:lnTo>
                  <a:pt x="336" y="62"/>
                </a:lnTo>
                <a:lnTo>
                  <a:pt x="328" y="56"/>
                </a:lnTo>
                <a:lnTo>
                  <a:pt x="316" y="44"/>
                </a:lnTo>
                <a:lnTo>
                  <a:pt x="308" y="30"/>
                </a:lnTo>
                <a:lnTo>
                  <a:pt x="308" y="30"/>
                </a:lnTo>
                <a:lnTo>
                  <a:pt x="306" y="24"/>
                </a:lnTo>
                <a:lnTo>
                  <a:pt x="306" y="16"/>
                </a:lnTo>
                <a:lnTo>
                  <a:pt x="308" y="12"/>
                </a:lnTo>
                <a:lnTo>
                  <a:pt x="302" y="4"/>
                </a:lnTo>
                <a:lnTo>
                  <a:pt x="300" y="10"/>
                </a:lnTo>
                <a:lnTo>
                  <a:pt x="294" y="24"/>
                </a:lnTo>
                <a:lnTo>
                  <a:pt x="292" y="24"/>
                </a:lnTo>
                <a:lnTo>
                  <a:pt x="292" y="24"/>
                </a:lnTo>
                <a:lnTo>
                  <a:pt x="282" y="24"/>
                </a:lnTo>
                <a:lnTo>
                  <a:pt x="274" y="20"/>
                </a:lnTo>
                <a:lnTo>
                  <a:pt x="274" y="20"/>
                </a:lnTo>
                <a:lnTo>
                  <a:pt x="270" y="16"/>
                </a:lnTo>
                <a:lnTo>
                  <a:pt x="268" y="10"/>
                </a:lnTo>
                <a:lnTo>
                  <a:pt x="268" y="8"/>
                </a:lnTo>
                <a:lnTo>
                  <a:pt x="264" y="8"/>
                </a:lnTo>
                <a:lnTo>
                  <a:pt x="248" y="12"/>
                </a:lnTo>
                <a:lnTo>
                  <a:pt x="236" y="0"/>
                </a:lnTo>
                <a:lnTo>
                  <a:pt x="232" y="0"/>
                </a:lnTo>
                <a:lnTo>
                  <a:pt x="228" y="4"/>
                </a:lnTo>
                <a:lnTo>
                  <a:pt x="234" y="12"/>
                </a:lnTo>
                <a:lnTo>
                  <a:pt x="236" y="14"/>
                </a:lnTo>
                <a:lnTo>
                  <a:pt x="228" y="30"/>
                </a:lnTo>
                <a:lnTo>
                  <a:pt x="226" y="30"/>
                </a:lnTo>
                <a:lnTo>
                  <a:pt x="226" y="32"/>
                </a:lnTo>
                <a:lnTo>
                  <a:pt x="226" y="32"/>
                </a:lnTo>
                <a:lnTo>
                  <a:pt x="212" y="48"/>
                </a:lnTo>
                <a:lnTo>
                  <a:pt x="210" y="48"/>
                </a:lnTo>
                <a:lnTo>
                  <a:pt x="208" y="48"/>
                </a:lnTo>
                <a:lnTo>
                  <a:pt x="186" y="50"/>
                </a:lnTo>
                <a:lnTo>
                  <a:pt x="172" y="46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" name="MH_Other_25">
            <a:extLst>
              <a:ext uri="{FF2B5EF4-FFF2-40B4-BE49-F238E27FC236}">
                <a16:creationId xmlns:a16="http://schemas.microsoft.com/office/drawing/2014/main" id="{ADBF3AC6-8CB8-43A7-BD3E-6A33E5906EF5}"/>
              </a:ext>
            </a:extLst>
          </p:cNvPr>
          <p:cNvSpPr>
            <a:spLocks/>
          </p:cNvSpPr>
          <p:nvPr>
            <p:custDataLst>
              <p:tags r:id="rId25"/>
            </p:custDataLst>
          </p:nvPr>
        </p:nvSpPr>
        <p:spPr bwMode="auto">
          <a:xfrm>
            <a:off x="7851776" y="3278188"/>
            <a:ext cx="728663" cy="493712"/>
          </a:xfrm>
          <a:custGeom>
            <a:avLst/>
            <a:gdLst>
              <a:gd name="T0" fmla="*/ 74 w 536"/>
              <a:gd name="T1" fmla="*/ 12 h 364"/>
              <a:gd name="T2" fmla="*/ 60 w 536"/>
              <a:gd name="T3" fmla="*/ 34 h 364"/>
              <a:gd name="T4" fmla="*/ 42 w 536"/>
              <a:gd name="T5" fmla="*/ 48 h 364"/>
              <a:gd name="T6" fmla="*/ 22 w 536"/>
              <a:gd name="T7" fmla="*/ 34 h 364"/>
              <a:gd name="T8" fmla="*/ 18 w 536"/>
              <a:gd name="T9" fmla="*/ 54 h 364"/>
              <a:gd name="T10" fmla="*/ 34 w 536"/>
              <a:gd name="T11" fmla="*/ 64 h 364"/>
              <a:gd name="T12" fmla="*/ 50 w 536"/>
              <a:gd name="T13" fmla="*/ 140 h 364"/>
              <a:gd name="T14" fmla="*/ 76 w 536"/>
              <a:gd name="T15" fmla="*/ 136 h 364"/>
              <a:gd name="T16" fmla="*/ 98 w 536"/>
              <a:gd name="T17" fmla="*/ 132 h 364"/>
              <a:gd name="T18" fmla="*/ 126 w 536"/>
              <a:gd name="T19" fmla="*/ 176 h 364"/>
              <a:gd name="T20" fmla="*/ 120 w 536"/>
              <a:gd name="T21" fmla="*/ 212 h 364"/>
              <a:gd name="T22" fmla="*/ 158 w 536"/>
              <a:gd name="T23" fmla="*/ 208 h 364"/>
              <a:gd name="T24" fmla="*/ 178 w 536"/>
              <a:gd name="T25" fmla="*/ 216 h 364"/>
              <a:gd name="T26" fmla="*/ 192 w 536"/>
              <a:gd name="T27" fmla="*/ 228 h 364"/>
              <a:gd name="T28" fmla="*/ 210 w 536"/>
              <a:gd name="T29" fmla="*/ 218 h 364"/>
              <a:gd name="T30" fmla="*/ 226 w 536"/>
              <a:gd name="T31" fmla="*/ 214 h 364"/>
              <a:gd name="T32" fmla="*/ 232 w 536"/>
              <a:gd name="T33" fmla="*/ 242 h 364"/>
              <a:gd name="T34" fmla="*/ 262 w 536"/>
              <a:gd name="T35" fmla="*/ 274 h 364"/>
              <a:gd name="T36" fmla="*/ 268 w 536"/>
              <a:gd name="T37" fmla="*/ 324 h 364"/>
              <a:gd name="T38" fmla="*/ 276 w 536"/>
              <a:gd name="T39" fmla="*/ 330 h 364"/>
              <a:gd name="T40" fmla="*/ 294 w 536"/>
              <a:gd name="T41" fmla="*/ 338 h 364"/>
              <a:gd name="T42" fmla="*/ 322 w 536"/>
              <a:gd name="T43" fmla="*/ 314 h 364"/>
              <a:gd name="T44" fmla="*/ 344 w 536"/>
              <a:gd name="T45" fmla="*/ 294 h 364"/>
              <a:gd name="T46" fmla="*/ 400 w 536"/>
              <a:gd name="T47" fmla="*/ 272 h 364"/>
              <a:gd name="T48" fmla="*/ 404 w 536"/>
              <a:gd name="T49" fmla="*/ 260 h 364"/>
              <a:gd name="T50" fmla="*/ 430 w 536"/>
              <a:gd name="T51" fmla="*/ 256 h 364"/>
              <a:gd name="T52" fmla="*/ 454 w 536"/>
              <a:gd name="T53" fmla="*/ 228 h 364"/>
              <a:gd name="T54" fmla="*/ 478 w 536"/>
              <a:gd name="T55" fmla="*/ 170 h 364"/>
              <a:gd name="T56" fmla="*/ 524 w 536"/>
              <a:gd name="T57" fmla="*/ 198 h 364"/>
              <a:gd name="T58" fmla="*/ 514 w 536"/>
              <a:gd name="T59" fmla="*/ 172 h 364"/>
              <a:gd name="T60" fmla="*/ 524 w 536"/>
              <a:gd name="T61" fmla="*/ 126 h 364"/>
              <a:gd name="T62" fmla="*/ 492 w 536"/>
              <a:gd name="T63" fmla="*/ 110 h 364"/>
              <a:gd name="T64" fmla="*/ 482 w 536"/>
              <a:gd name="T65" fmla="*/ 108 h 364"/>
              <a:gd name="T66" fmla="*/ 468 w 536"/>
              <a:gd name="T67" fmla="*/ 112 h 364"/>
              <a:gd name="T68" fmla="*/ 446 w 536"/>
              <a:gd name="T69" fmla="*/ 110 h 364"/>
              <a:gd name="T70" fmla="*/ 446 w 536"/>
              <a:gd name="T71" fmla="*/ 136 h 364"/>
              <a:gd name="T72" fmla="*/ 428 w 536"/>
              <a:gd name="T73" fmla="*/ 146 h 364"/>
              <a:gd name="T74" fmla="*/ 414 w 536"/>
              <a:gd name="T75" fmla="*/ 140 h 364"/>
              <a:gd name="T76" fmla="*/ 376 w 536"/>
              <a:gd name="T77" fmla="*/ 108 h 364"/>
              <a:gd name="T78" fmla="*/ 370 w 536"/>
              <a:gd name="T79" fmla="*/ 86 h 364"/>
              <a:gd name="T80" fmla="*/ 368 w 536"/>
              <a:gd name="T81" fmla="*/ 98 h 364"/>
              <a:gd name="T82" fmla="*/ 340 w 536"/>
              <a:gd name="T83" fmla="*/ 116 h 364"/>
              <a:gd name="T84" fmla="*/ 336 w 536"/>
              <a:gd name="T85" fmla="*/ 106 h 364"/>
              <a:gd name="T86" fmla="*/ 316 w 536"/>
              <a:gd name="T87" fmla="*/ 82 h 364"/>
              <a:gd name="T88" fmla="*/ 292 w 536"/>
              <a:gd name="T89" fmla="*/ 82 h 364"/>
              <a:gd name="T90" fmla="*/ 290 w 536"/>
              <a:gd name="T91" fmla="*/ 68 h 364"/>
              <a:gd name="T92" fmla="*/ 254 w 536"/>
              <a:gd name="T93" fmla="*/ 68 h 364"/>
              <a:gd name="T94" fmla="*/ 240 w 536"/>
              <a:gd name="T95" fmla="*/ 72 h 364"/>
              <a:gd name="T96" fmla="*/ 226 w 536"/>
              <a:gd name="T97" fmla="*/ 56 h 364"/>
              <a:gd name="T98" fmla="*/ 202 w 536"/>
              <a:gd name="T99" fmla="*/ 50 h 364"/>
              <a:gd name="T100" fmla="*/ 164 w 536"/>
              <a:gd name="T101" fmla="*/ 54 h 364"/>
              <a:gd name="T102" fmla="*/ 150 w 536"/>
              <a:gd name="T103" fmla="*/ 58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36" h="364">
                <a:moveTo>
                  <a:pt x="104" y="18"/>
                </a:moveTo>
                <a:lnTo>
                  <a:pt x="102" y="0"/>
                </a:lnTo>
                <a:lnTo>
                  <a:pt x="94" y="6"/>
                </a:lnTo>
                <a:lnTo>
                  <a:pt x="92" y="6"/>
                </a:lnTo>
                <a:lnTo>
                  <a:pt x="74" y="12"/>
                </a:lnTo>
                <a:lnTo>
                  <a:pt x="72" y="12"/>
                </a:lnTo>
                <a:lnTo>
                  <a:pt x="70" y="10"/>
                </a:lnTo>
                <a:lnTo>
                  <a:pt x="70" y="20"/>
                </a:lnTo>
                <a:lnTo>
                  <a:pt x="68" y="20"/>
                </a:lnTo>
                <a:lnTo>
                  <a:pt x="60" y="34"/>
                </a:lnTo>
                <a:lnTo>
                  <a:pt x="58" y="34"/>
                </a:lnTo>
                <a:lnTo>
                  <a:pt x="58" y="36"/>
                </a:lnTo>
                <a:lnTo>
                  <a:pt x="58" y="36"/>
                </a:lnTo>
                <a:lnTo>
                  <a:pt x="44" y="48"/>
                </a:lnTo>
                <a:lnTo>
                  <a:pt x="42" y="48"/>
                </a:lnTo>
                <a:lnTo>
                  <a:pt x="42" y="48"/>
                </a:lnTo>
                <a:lnTo>
                  <a:pt x="40" y="48"/>
                </a:lnTo>
                <a:lnTo>
                  <a:pt x="40" y="48"/>
                </a:lnTo>
                <a:lnTo>
                  <a:pt x="28" y="40"/>
                </a:lnTo>
                <a:lnTo>
                  <a:pt x="22" y="34"/>
                </a:lnTo>
                <a:lnTo>
                  <a:pt x="22" y="34"/>
                </a:lnTo>
                <a:lnTo>
                  <a:pt x="18" y="32"/>
                </a:lnTo>
                <a:lnTo>
                  <a:pt x="8" y="34"/>
                </a:lnTo>
                <a:lnTo>
                  <a:pt x="0" y="40"/>
                </a:lnTo>
                <a:lnTo>
                  <a:pt x="18" y="54"/>
                </a:lnTo>
                <a:lnTo>
                  <a:pt x="32" y="60"/>
                </a:lnTo>
                <a:lnTo>
                  <a:pt x="32" y="60"/>
                </a:lnTo>
                <a:lnTo>
                  <a:pt x="32" y="60"/>
                </a:lnTo>
                <a:lnTo>
                  <a:pt x="34" y="62"/>
                </a:lnTo>
                <a:lnTo>
                  <a:pt x="34" y="64"/>
                </a:lnTo>
                <a:lnTo>
                  <a:pt x="36" y="80"/>
                </a:lnTo>
                <a:lnTo>
                  <a:pt x="36" y="80"/>
                </a:lnTo>
                <a:lnTo>
                  <a:pt x="36" y="104"/>
                </a:lnTo>
                <a:lnTo>
                  <a:pt x="40" y="118"/>
                </a:lnTo>
                <a:lnTo>
                  <a:pt x="50" y="140"/>
                </a:lnTo>
                <a:lnTo>
                  <a:pt x="60" y="152"/>
                </a:lnTo>
                <a:lnTo>
                  <a:pt x="70" y="144"/>
                </a:lnTo>
                <a:lnTo>
                  <a:pt x="76" y="136"/>
                </a:lnTo>
                <a:lnTo>
                  <a:pt x="76" y="136"/>
                </a:lnTo>
                <a:lnTo>
                  <a:pt x="76" y="136"/>
                </a:lnTo>
                <a:lnTo>
                  <a:pt x="88" y="122"/>
                </a:lnTo>
                <a:lnTo>
                  <a:pt x="98" y="132"/>
                </a:lnTo>
                <a:lnTo>
                  <a:pt x="98" y="132"/>
                </a:lnTo>
                <a:lnTo>
                  <a:pt x="98" y="132"/>
                </a:lnTo>
                <a:lnTo>
                  <a:pt x="98" y="132"/>
                </a:lnTo>
                <a:lnTo>
                  <a:pt x="98" y="132"/>
                </a:lnTo>
                <a:lnTo>
                  <a:pt x="108" y="152"/>
                </a:lnTo>
                <a:lnTo>
                  <a:pt x="120" y="156"/>
                </a:lnTo>
                <a:lnTo>
                  <a:pt x="126" y="176"/>
                </a:lnTo>
                <a:lnTo>
                  <a:pt x="126" y="176"/>
                </a:lnTo>
                <a:lnTo>
                  <a:pt x="126" y="176"/>
                </a:lnTo>
                <a:lnTo>
                  <a:pt x="124" y="194"/>
                </a:lnTo>
                <a:lnTo>
                  <a:pt x="124" y="196"/>
                </a:lnTo>
                <a:lnTo>
                  <a:pt x="124" y="196"/>
                </a:lnTo>
                <a:lnTo>
                  <a:pt x="120" y="212"/>
                </a:lnTo>
                <a:lnTo>
                  <a:pt x="128" y="220"/>
                </a:lnTo>
                <a:lnTo>
                  <a:pt x="138" y="214"/>
                </a:lnTo>
                <a:lnTo>
                  <a:pt x="148" y="204"/>
                </a:lnTo>
                <a:lnTo>
                  <a:pt x="150" y="206"/>
                </a:lnTo>
                <a:lnTo>
                  <a:pt x="158" y="208"/>
                </a:lnTo>
                <a:lnTo>
                  <a:pt x="158" y="208"/>
                </a:lnTo>
                <a:lnTo>
                  <a:pt x="158" y="208"/>
                </a:lnTo>
                <a:lnTo>
                  <a:pt x="168" y="218"/>
                </a:lnTo>
                <a:lnTo>
                  <a:pt x="178" y="216"/>
                </a:lnTo>
                <a:lnTo>
                  <a:pt x="178" y="216"/>
                </a:lnTo>
                <a:lnTo>
                  <a:pt x="184" y="214"/>
                </a:lnTo>
                <a:lnTo>
                  <a:pt x="188" y="216"/>
                </a:lnTo>
                <a:lnTo>
                  <a:pt x="190" y="218"/>
                </a:lnTo>
                <a:lnTo>
                  <a:pt x="192" y="220"/>
                </a:lnTo>
                <a:lnTo>
                  <a:pt x="192" y="228"/>
                </a:lnTo>
                <a:lnTo>
                  <a:pt x="194" y="228"/>
                </a:lnTo>
                <a:lnTo>
                  <a:pt x="204" y="232"/>
                </a:lnTo>
                <a:lnTo>
                  <a:pt x="210" y="222"/>
                </a:lnTo>
                <a:lnTo>
                  <a:pt x="210" y="218"/>
                </a:lnTo>
                <a:lnTo>
                  <a:pt x="210" y="218"/>
                </a:lnTo>
                <a:lnTo>
                  <a:pt x="210" y="214"/>
                </a:lnTo>
                <a:lnTo>
                  <a:pt x="212" y="210"/>
                </a:lnTo>
                <a:lnTo>
                  <a:pt x="220" y="212"/>
                </a:lnTo>
                <a:lnTo>
                  <a:pt x="220" y="212"/>
                </a:lnTo>
                <a:lnTo>
                  <a:pt x="226" y="214"/>
                </a:lnTo>
                <a:lnTo>
                  <a:pt x="230" y="218"/>
                </a:lnTo>
                <a:lnTo>
                  <a:pt x="232" y="222"/>
                </a:lnTo>
                <a:lnTo>
                  <a:pt x="232" y="228"/>
                </a:lnTo>
                <a:lnTo>
                  <a:pt x="232" y="232"/>
                </a:lnTo>
                <a:lnTo>
                  <a:pt x="232" y="242"/>
                </a:lnTo>
                <a:lnTo>
                  <a:pt x="240" y="256"/>
                </a:lnTo>
                <a:lnTo>
                  <a:pt x="250" y="266"/>
                </a:lnTo>
                <a:lnTo>
                  <a:pt x="250" y="266"/>
                </a:lnTo>
                <a:lnTo>
                  <a:pt x="256" y="272"/>
                </a:lnTo>
                <a:lnTo>
                  <a:pt x="262" y="274"/>
                </a:lnTo>
                <a:lnTo>
                  <a:pt x="264" y="274"/>
                </a:lnTo>
                <a:lnTo>
                  <a:pt x="264" y="274"/>
                </a:lnTo>
                <a:lnTo>
                  <a:pt x="266" y="278"/>
                </a:lnTo>
                <a:lnTo>
                  <a:pt x="268" y="288"/>
                </a:lnTo>
                <a:lnTo>
                  <a:pt x="268" y="324"/>
                </a:lnTo>
                <a:lnTo>
                  <a:pt x="268" y="324"/>
                </a:lnTo>
                <a:lnTo>
                  <a:pt x="270" y="328"/>
                </a:lnTo>
                <a:lnTo>
                  <a:pt x="274" y="330"/>
                </a:lnTo>
                <a:lnTo>
                  <a:pt x="276" y="330"/>
                </a:lnTo>
                <a:lnTo>
                  <a:pt x="276" y="330"/>
                </a:lnTo>
                <a:lnTo>
                  <a:pt x="282" y="330"/>
                </a:lnTo>
                <a:lnTo>
                  <a:pt x="288" y="332"/>
                </a:lnTo>
                <a:lnTo>
                  <a:pt x="290" y="334"/>
                </a:lnTo>
                <a:lnTo>
                  <a:pt x="290" y="334"/>
                </a:lnTo>
                <a:lnTo>
                  <a:pt x="294" y="338"/>
                </a:lnTo>
                <a:lnTo>
                  <a:pt x="298" y="344"/>
                </a:lnTo>
                <a:lnTo>
                  <a:pt x="300" y="364"/>
                </a:lnTo>
                <a:lnTo>
                  <a:pt x="318" y="328"/>
                </a:lnTo>
                <a:lnTo>
                  <a:pt x="318" y="328"/>
                </a:lnTo>
                <a:lnTo>
                  <a:pt x="322" y="314"/>
                </a:lnTo>
                <a:lnTo>
                  <a:pt x="326" y="304"/>
                </a:lnTo>
                <a:lnTo>
                  <a:pt x="332" y="296"/>
                </a:lnTo>
                <a:lnTo>
                  <a:pt x="338" y="294"/>
                </a:lnTo>
                <a:lnTo>
                  <a:pt x="338" y="294"/>
                </a:lnTo>
                <a:lnTo>
                  <a:pt x="344" y="294"/>
                </a:lnTo>
                <a:lnTo>
                  <a:pt x="352" y="294"/>
                </a:lnTo>
                <a:lnTo>
                  <a:pt x="372" y="304"/>
                </a:lnTo>
                <a:lnTo>
                  <a:pt x="424" y="308"/>
                </a:lnTo>
                <a:lnTo>
                  <a:pt x="424" y="296"/>
                </a:lnTo>
                <a:lnTo>
                  <a:pt x="400" y="272"/>
                </a:lnTo>
                <a:lnTo>
                  <a:pt x="400" y="272"/>
                </a:lnTo>
                <a:lnTo>
                  <a:pt x="388" y="264"/>
                </a:lnTo>
                <a:lnTo>
                  <a:pt x="386" y="262"/>
                </a:lnTo>
                <a:lnTo>
                  <a:pt x="386" y="258"/>
                </a:lnTo>
                <a:lnTo>
                  <a:pt x="404" y="260"/>
                </a:lnTo>
                <a:lnTo>
                  <a:pt x="404" y="260"/>
                </a:lnTo>
                <a:lnTo>
                  <a:pt x="412" y="260"/>
                </a:lnTo>
                <a:lnTo>
                  <a:pt x="418" y="260"/>
                </a:lnTo>
                <a:lnTo>
                  <a:pt x="424" y="260"/>
                </a:lnTo>
                <a:lnTo>
                  <a:pt x="430" y="256"/>
                </a:lnTo>
                <a:lnTo>
                  <a:pt x="436" y="252"/>
                </a:lnTo>
                <a:lnTo>
                  <a:pt x="442" y="246"/>
                </a:lnTo>
                <a:lnTo>
                  <a:pt x="452" y="228"/>
                </a:lnTo>
                <a:lnTo>
                  <a:pt x="452" y="228"/>
                </a:lnTo>
                <a:lnTo>
                  <a:pt x="454" y="228"/>
                </a:lnTo>
                <a:lnTo>
                  <a:pt x="472" y="212"/>
                </a:lnTo>
                <a:lnTo>
                  <a:pt x="474" y="174"/>
                </a:lnTo>
                <a:lnTo>
                  <a:pt x="474" y="170"/>
                </a:lnTo>
                <a:lnTo>
                  <a:pt x="476" y="170"/>
                </a:lnTo>
                <a:lnTo>
                  <a:pt x="478" y="170"/>
                </a:lnTo>
                <a:lnTo>
                  <a:pt x="492" y="168"/>
                </a:lnTo>
                <a:lnTo>
                  <a:pt x="494" y="168"/>
                </a:lnTo>
                <a:lnTo>
                  <a:pt x="496" y="168"/>
                </a:lnTo>
                <a:lnTo>
                  <a:pt x="496" y="168"/>
                </a:lnTo>
                <a:lnTo>
                  <a:pt x="524" y="198"/>
                </a:lnTo>
                <a:lnTo>
                  <a:pt x="532" y="196"/>
                </a:lnTo>
                <a:lnTo>
                  <a:pt x="532" y="190"/>
                </a:lnTo>
                <a:lnTo>
                  <a:pt x="518" y="176"/>
                </a:lnTo>
                <a:lnTo>
                  <a:pt x="516" y="174"/>
                </a:lnTo>
                <a:lnTo>
                  <a:pt x="514" y="172"/>
                </a:lnTo>
                <a:lnTo>
                  <a:pt x="536" y="158"/>
                </a:lnTo>
                <a:lnTo>
                  <a:pt x="536" y="124"/>
                </a:lnTo>
                <a:lnTo>
                  <a:pt x="526" y="126"/>
                </a:lnTo>
                <a:lnTo>
                  <a:pt x="526" y="126"/>
                </a:lnTo>
                <a:lnTo>
                  <a:pt x="524" y="126"/>
                </a:lnTo>
                <a:lnTo>
                  <a:pt x="512" y="120"/>
                </a:lnTo>
                <a:lnTo>
                  <a:pt x="512" y="120"/>
                </a:lnTo>
                <a:lnTo>
                  <a:pt x="504" y="118"/>
                </a:lnTo>
                <a:lnTo>
                  <a:pt x="492" y="110"/>
                </a:lnTo>
                <a:lnTo>
                  <a:pt x="492" y="110"/>
                </a:lnTo>
                <a:lnTo>
                  <a:pt x="486" y="106"/>
                </a:lnTo>
                <a:lnTo>
                  <a:pt x="484" y="102"/>
                </a:lnTo>
                <a:lnTo>
                  <a:pt x="484" y="104"/>
                </a:lnTo>
                <a:lnTo>
                  <a:pt x="484" y="104"/>
                </a:lnTo>
                <a:lnTo>
                  <a:pt x="482" y="108"/>
                </a:lnTo>
                <a:lnTo>
                  <a:pt x="480" y="108"/>
                </a:lnTo>
                <a:lnTo>
                  <a:pt x="480" y="108"/>
                </a:lnTo>
                <a:lnTo>
                  <a:pt x="476" y="110"/>
                </a:lnTo>
                <a:lnTo>
                  <a:pt x="470" y="112"/>
                </a:lnTo>
                <a:lnTo>
                  <a:pt x="468" y="112"/>
                </a:lnTo>
                <a:lnTo>
                  <a:pt x="468" y="110"/>
                </a:lnTo>
                <a:lnTo>
                  <a:pt x="468" y="110"/>
                </a:lnTo>
                <a:lnTo>
                  <a:pt x="456" y="102"/>
                </a:lnTo>
                <a:lnTo>
                  <a:pt x="446" y="110"/>
                </a:lnTo>
                <a:lnTo>
                  <a:pt x="446" y="110"/>
                </a:lnTo>
                <a:lnTo>
                  <a:pt x="440" y="116"/>
                </a:lnTo>
                <a:lnTo>
                  <a:pt x="438" y="120"/>
                </a:lnTo>
                <a:lnTo>
                  <a:pt x="444" y="132"/>
                </a:lnTo>
                <a:lnTo>
                  <a:pt x="444" y="132"/>
                </a:lnTo>
                <a:lnTo>
                  <a:pt x="446" y="136"/>
                </a:lnTo>
                <a:lnTo>
                  <a:pt x="444" y="138"/>
                </a:lnTo>
                <a:lnTo>
                  <a:pt x="444" y="138"/>
                </a:lnTo>
                <a:lnTo>
                  <a:pt x="440" y="142"/>
                </a:lnTo>
                <a:lnTo>
                  <a:pt x="434" y="144"/>
                </a:lnTo>
                <a:lnTo>
                  <a:pt x="428" y="146"/>
                </a:lnTo>
                <a:lnTo>
                  <a:pt x="428" y="146"/>
                </a:lnTo>
                <a:lnTo>
                  <a:pt x="422" y="148"/>
                </a:lnTo>
                <a:lnTo>
                  <a:pt x="418" y="146"/>
                </a:lnTo>
                <a:lnTo>
                  <a:pt x="416" y="144"/>
                </a:lnTo>
                <a:lnTo>
                  <a:pt x="414" y="140"/>
                </a:lnTo>
                <a:lnTo>
                  <a:pt x="392" y="120"/>
                </a:lnTo>
                <a:lnTo>
                  <a:pt x="392" y="120"/>
                </a:lnTo>
                <a:lnTo>
                  <a:pt x="382" y="114"/>
                </a:lnTo>
                <a:lnTo>
                  <a:pt x="376" y="108"/>
                </a:lnTo>
                <a:lnTo>
                  <a:pt x="376" y="108"/>
                </a:lnTo>
                <a:lnTo>
                  <a:pt x="374" y="104"/>
                </a:lnTo>
                <a:lnTo>
                  <a:pt x="374" y="100"/>
                </a:lnTo>
                <a:lnTo>
                  <a:pt x="374" y="100"/>
                </a:lnTo>
                <a:lnTo>
                  <a:pt x="372" y="92"/>
                </a:lnTo>
                <a:lnTo>
                  <a:pt x="370" y="86"/>
                </a:lnTo>
                <a:lnTo>
                  <a:pt x="366" y="88"/>
                </a:lnTo>
                <a:lnTo>
                  <a:pt x="364" y="90"/>
                </a:lnTo>
                <a:lnTo>
                  <a:pt x="364" y="90"/>
                </a:lnTo>
                <a:lnTo>
                  <a:pt x="366" y="94"/>
                </a:lnTo>
                <a:lnTo>
                  <a:pt x="368" y="98"/>
                </a:lnTo>
                <a:lnTo>
                  <a:pt x="368" y="100"/>
                </a:lnTo>
                <a:lnTo>
                  <a:pt x="370" y="100"/>
                </a:lnTo>
                <a:lnTo>
                  <a:pt x="368" y="102"/>
                </a:lnTo>
                <a:lnTo>
                  <a:pt x="358" y="120"/>
                </a:lnTo>
                <a:lnTo>
                  <a:pt x="340" y="116"/>
                </a:lnTo>
                <a:lnTo>
                  <a:pt x="336" y="114"/>
                </a:lnTo>
                <a:lnTo>
                  <a:pt x="336" y="114"/>
                </a:lnTo>
                <a:lnTo>
                  <a:pt x="336" y="112"/>
                </a:lnTo>
                <a:lnTo>
                  <a:pt x="336" y="112"/>
                </a:lnTo>
                <a:lnTo>
                  <a:pt x="336" y="106"/>
                </a:lnTo>
                <a:lnTo>
                  <a:pt x="336" y="100"/>
                </a:lnTo>
                <a:lnTo>
                  <a:pt x="332" y="94"/>
                </a:lnTo>
                <a:lnTo>
                  <a:pt x="318" y="84"/>
                </a:lnTo>
                <a:lnTo>
                  <a:pt x="316" y="82"/>
                </a:lnTo>
                <a:lnTo>
                  <a:pt x="316" y="82"/>
                </a:lnTo>
                <a:lnTo>
                  <a:pt x="314" y="84"/>
                </a:lnTo>
                <a:lnTo>
                  <a:pt x="312" y="86"/>
                </a:lnTo>
                <a:lnTo>
                  <a:pt x="298" y="84"/>
                </a:lnTo>
                <a:lnTo>
                  <a:pt x="298" y="84"/>
                </a:lnTo>
                <a:lnTo>
                  <a:pt x="292" y="82"/>
                </a:lnTo>
                <a:lnTo>
                  <a:pt x="288" y="80"/>
                </a:lnTo>
                <a:lnTo>
                  <a:pt x="288" y="80"/>
                </a:lnTo>
                <a:lnTo>
                  <a:pt x="288" y="76"/>
                </a:lnTo>
                <a:lnTo>
                  <a:pt x="288" y="70"/>
                </a:lnTo>
                <a:lnTo>
                  <a:pt x="290" y="68"/>
                </a:lnTo>
                <a:lnTo>
                  <a:pt x="284" y="56"/>
                </a:lnTo>
                <a:lnTo>
                  <a:pt x="256" y="58"/>
                </a:lnTo>
                <a:lnTo>
                  <a:pt x="256" y="58"/>
                </a:lnTo>
                <a:lnTo>
                  <a:pt x="256" y="64"/>
                </a:lnTo>
                <a:lnTo>
                  <a:pt x="254" y="68"/>
                </a:lnTo>
                <a:lnTo>
                  <a:pt x="254" y="68"/>
                </a:lnTo>
                <a:lnTo>
                  <a:pt x="252" y="70"/>
                </a:lnTo>
                <a:lnTo>
                  <a:pt x="248" y="72"/>
                </a:lnTo>
                <a:lnTo>
                  <a:pt x="248" y="72"/>
                </a:lnTo>
                <a:lnTo>
                  <a:pt x="240" y="72"/>
                </a:lnTo>
                <a:lnTo>
                  <a:pt x="234" y="68"/>
                </a:lnTo>
                <a:lnTo>
                  <a:pt x="234" y="66"/>
                </a:lnTo>
                <a:lnTo>
                  <a:pt x="234" y="66"/>
                </a:lnTo>
                <a:lnTo>
                  <a:pt x="234" y="66"/>
                </a:lnTo>
                <a:lnTo>
                  <a:pt x="226" y="56"/>
                </a:lnTo>
                <a:lnTo>
                  <a:pt x="224" y="48"/>
                </a:lnTo>
                <a:lnTo>
                  <a:pt x="220" y="40"/>
                </a:lnTo>
                <a:lnTo>
                  <a:pt x="212" y="46"/>
                </a:lnTo>
                <a:lnTo>
                  <a:pt x="212" y="46"/>
                </a:lnTo>
                <a:lnTo>
                  <a:pt x="202" y="50"/>
                </a:lnTo>
                <a:lnTo>
                  <a:pt x="200" y="50"/>
                </a:lnTo>
                <a:lnTo>
                  <a:pt x="196" y="48"/>
                </a:lnTo>
                <a:lnTo>
                  <a:pt x="194" y="46"/>
                </a:lnTo>
                <a:lnTo>
                  <a:pt x="186" y="48"/>
                </a:lnTo>
                <a:lnTo>
                  <a:pt x="164" y="54"/>
                </a:lnTo>
                <a:lnTo>
                  <a:pt x="164" y="54"/>
                </a:lnTo>
                <a:lnTo>
                  <a:pt x="158" y="58"/>
                </a:lnTo>
                <a:lnTo>
                  <a:pt x="152" y="58"/>
                </a:lnTo>
                <a:lnTo>
                  <a:pt x="150" y="58"/>
                </a:lnTo>
                <a:lnTo>
                  <a:pt x="150" y="58"/>
                </a:lnTo>
                <a:lnTo>
                  <a:pt x="140" y="56"/>
                </a:lnTo>
                <a:lnTo>
                  <a:pt x="134" y="52"/>
                </a:lnTo>
                <a:lnTo>
                  <a:pt x="120" y="42"/>
                </a:lnTo>
                <a:lnTo>
                  <a:pt x="104" y="18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" name="MH_Other_26">
            <a:extLst>
              <a:ext uri="{FF2B5EF4-FFF2-40B4-BE49-F238E27FC236}">
                <a16:creationId xmlns:a16="http://schemas.microsoft.com/office/drawing/2014/main" id="{E59400B7-C8A2-479F-B4E1-32B98B369691}"/>
              </a:ext>
            </a:extLst>
          </p:cNvPr>
          <p:cNvSpPr>
            <a:spLocks/>
          </p:cNvSpPr>
          <p:nvPr>
            <p:custDataLst>
              <p:tags r:id="rId26"/>
            </p:custDataLst>
          </p:nvPr>
        </p:nvSpPr>
        <p:spPr bwMode="auto">
          <a:xfrm>
            <a:off x="7697789" y="2579689"/>
            <a:ext cx="974725" cy="885825"/>
          </a:xfrm>
          <a:custGeom>
            <a:avLst/>
            <a:gdLst>
              <a:gd name="T0" fmla="*/ 706 w 718"/>
              <a:gd name="T1" fmla="*/ 302 h 652"/>
              <a:gd name="T2" fmla="*/ 710 w 718"/>
              <a:gd name="T3" fmla="*/ 274 h 652"/>
              <a:gd name="T4" fmla="*/ 692 w 718"/>
              <a:gd name="T5" fmla="*/ 234 h 652"/>
              <a:gd name="T6" fmla="*/ 666 w 718"/>
              <a:gd name="T7" fmla="*/ 248 h 652"/>
              <a:gd name="T8" fmla="*/ 644 w 718"/>
              <a:gd name="T9" fmla="*/ 272 h 652"/>
              <a:gd name="T10" fmla="*/ 618 w 718"/>
              <a:gd name="T11" fmla="*/ 318 h 652"/>
              <a:gd name="T12" fmla="*/ 536 w 718"/>
              <a:gd name="T13" fmla="*/ 334 h 652"/>
              <a:gd name="T14" fmla="*/ 508 w 718"/>
              <a:gd name="T15" fmla="*/ 290 h 652"/>
              <a:gd name="T16" fmla="*/ 496 w 718"/>
              <a:gd name="T17" fmla="*/ 278 h 652"/>
              <a:gd name="T18" fmla="*/ 388 w 718"/>
              <a:gd name="T19" fmla="*/ 236 h 652"/>
              <a:gd name="T20" fmla="*/ 330 w 718"/>
              <a:gd name="T21" fmla="*/ 232 h 652"/>
              <a:gd name="T22" fmla="*/ 258 w 718"/>
              <a:gd name="T23" fmla="*/ 110 h 652"/>
              <a:gd name="T24" fmla="*/ 108 w 718"/>
              <a:gd name="T25" fmla="*/ 12 h 652"/>
              <a:gd name="T26" fmla="*/ 80 w 718"/>
              <a:gd name="T27" fmla="*/ 0 h 652"/>
              <a:gd name="T28" fmla="*/ 34 w 718"/>
              <a:gd name="T29" fmla="*/ 12 h 652"/>
              <a:gd name="T30" fmla="*/ 8 w 718"/>
              <a:gd name="T31" fmla="*/ 38 h 652"/>
              <a:gd name="T32" fmla="*/ 0 w 718"/>
              <a:gd name="T33" fmla="*/ 52 h 652"/>
              <a:gd name="T34" fmla="*/ 10 w 718"/>
              <a:gd name="T35" fmla="*/ 86 h 652"/>
              <a:gd name="T36" fmla="*/ 38 w 718"/>
              <a:gd name="T37" fmla="*/ 76 h 652"/>
              <a:gd name="T38" fmla="*/ 74 w 718"/>
              <a:gd name="T39" fmla="*/ 94 h 652"/>
              <a:gd name="T40" fmla="*/ 96 w 718"/>
              <a:gd name="T41" fmla="*/ 140 h 652"/>
              <a:gd name="T42" fmla="*/ 124 w 718"/>
              <a:gd name="T43" fmla="*/ 148 h 652"/>
              <a:gd name="T44" fmla="*/ 170 w 718"/>
              <a:gd name="T45" fmla="*/ 124 h 652"/>
              <a:gd name="T46" fmla="*/ 214 w 718"/>
              <a:gd name="T47" fmla="*/ 110 h 652"/>
              <a:gd name="T48" fmla="*/ 238 w 718"/>
              <a:gd name="T49" fmla="*/ 196 h 652"/>
              <a:gd name="T50" fmla="*/ 240 w 718"/>
              <a:gd name="T51" fmla="*/ 250 h 652"/>
              <a:gd name="T52" fmla="*/ 232 w 718"/>
              <a:gd name="T53" fmla="*/ 284 h 652"/>
              <a:gd name="T54" fmla="*/ 222 w 718"/>
              <a:gd name="T55" fmla="*/ 312 h 652"/>
              <a:gd name="T56" fmla="*/ 228 w 718"/>
              <a:gd name="T57" fmla="*/ 332 h 652"/>
              <a:gd name="T58" fmla="*/ 206 w 718"/>
              <a:gd name="T59" fmla="*/ 364 h 652"/>
              <a:gd name="T60" fmla="*/ 168 w 718"/>
              <a:gd name="T61" fmla="*/ 402 h 652"/>
              <a:gd name="T62" fmla="*/ 148 w 718"/>
              <a:gd name="T63" fmla="*/ 414 h 652"/>
              <a:gd name="T64" fmla="*/ 160 w 718"/>
              <a:gd name="T65" fmla="*/ 468 h 652"/>
              <a:gd name="T66" fmla="*/ 182 w 718"/>
              <a:gd name="T67" fmla="*/ 512 h 652"/>
              <a:gd name="T68" fmla="*/ 226 w 718"/>
              <a:gd name="T69" fmla="*/ 528 h 652"/>
              <a:gd name="T70" fmla="*/ 254 w 718"/>
              <a:gd name="T71" fmla="*/ 560 h 652"/>
              <a:gd name="T72" fmla="*/ 274 w 718"/>
              <a:gd name="T73" fmla="*/ 560 h 652"/>
              <a:gd name="T74" fmla="*/ 308 w 718"/>
              <a:gd name="T75" fmla="*/ 552 h 652"/>
              <a:gd name="T76" fmla="*/ 334 w 718"/>
              <a:gd name="T77" fmla="*/ 546 h 652"/>
              <a:gd name="T78" fmla="*/ 346 w 718"/>
              <a:gd name="T79" fmla="*/ 562 h 652"/>
              <a:gd name="T80" fmla="*/ 360 w 718"/>
              <a:gd name="T81" fmla="*/ 574 h 652"/>
              <a:gd name="T82" fmla="*/ 364 w 718"/>
              <a:gd name="T83" fmla="*/ 564 h 652"/>
              <a:gd name="T84" fmla="*/ 402 w 718"/>
              <a:gd name="T85" fmla="*/ 562 h 652"/>
              <a:gd name="T86" fmla="*/ 422 w 718"/>
              <a:gd name="T87" fmla="*/ 590 h 652"/>
              <a:gd name="T88" fmla="*/ 426 w 718"/>
              <a:gd name="T89" fmla="*/ 584 h 652"/>
              <a:gd name="T90" fmla="*/ 458 w 718"/>
              <a:gd name="T91" fmla="*/ 624 h 652"/>
              <a:gd name="T92" fmla="*/ 470 w 718"/>
              <a:gd name="T93" fmla="*/ 602 h 652"/>
              <a:gd name="T94" fmla="*/ 478 w 718"/>
              <a:gd name="T95" fmla="*/ 594 h 652"/>
              <a:gd name="T96" fmla="*/ 490 w 718"/>
              <a:gd name="T97" fmla="*/ 594 h 652"/>
              <a:gd name="T98" fmla="*/ 498 w 718"/>
              <a:gd name="T99" fmla="*/ 618 h 652"/>
              <a:gd name="T100" fmla="*/ 538 w 718"/>
              <a:gd name="T101" fmla="*/ 652 h 652"/>
              <a:gd name="T102" fmla="*/ 544 w 718"/>
              <a:gd name="T103" fmla="*/ 638 h 652"/>
              <a:gd name="T104" fmla="*/ 556 w 718"/>
              <a:gd name="T105" fmla="*/ 618 h 652"/>
              <a:gd name="T106" fmla="*/ 592 w 718"/>
              <a:gd name="T107" fmla="*/ 596 h 652"/>
              <a:gd name="T108" fmla="*/ 612 w 718"/>
              <a:gd name="T109" fmla="*/ 606 h 652"/>
              <a:gd name="T110" fmla="*/ 610 w 718"/>
              <a:gd name="T111" fmla="*/ 618 h 652"/>
              <a:gd name="T112" fmla="*/ 640 w 718"/>
              <a:gd name="T113" fmla="*/ 630 h 652"/>
              <a:gd name="T114" fmla="*/ 624 w 718"/>
              <a:gd name="T115" fmla="*/ 562 h 652"/>
              <a:gd name="T116" fmla="*/ 616 w 718"/>
              <a:gd name="T117" fmla="*/ 518 h 652"/>
              <a:gd name="T118" fmla="*/ 650 w 718"/>
              <a:gd name="T119" fmla="*/ 482 h 652"/>
              <a:gd name="T120" fmla="*/ 692 w 718"/>
              <a:gd name="T121" fmla="*/ 486 h 652"/>
              <a:gd name="T122" fmla="*/ 714 w 718"/>
              <a:gd name="T123" fmla="*/ 452 h 6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18" h="652">
                <a:moveTo>
                  <a:pt x="716" y="382"/>
                </a:moveTo>
                <a:lnTo>
                  <a:pt x="704" y="302"/>
                </a:lnTo>
                <a:lnTo>
                  <a:pt x="706" y="302"/>
                </a:lnTo>
                <a:lnTo>
                  <a:pt x="706" y="302"/>
                </a:lnTo>
                <a:lnTo>
                  <a:pt x="706" y="302"/>
                </a:lnTo>
                <a:lnTo>
                  <a:pt x="712" y="290"/>
                </a:lnTo>
                <a:lnTo>
                  <a:pt x="714" y="284"/>
                </a:lnTo>
                <a:lnTo>
                  <a:pt x="714" y="280"/>
                </a:lnTo>
                <a:lnTo>
                  <a:pt x="710" y="274"/>
                </a:lnTo>
                <a:lnTo>
                  <a:pt x="710" y="274"/>
                </a:lnTo>
                <a:lnTo>
                  <a:pt x="704" y="270"/>
                </a:lnTo>
                <a:lnTo>
                  <a:pt x="700" y="260"/>
                </a:lnTo>
                <a:lnTo>
                  <a:pt x="700" y="250"/>
                </a:lnTo>
                <a:lnTo>
                  <a:pt x="700" y="234"/>
                </a:lnTo>
                <a:lnTo>
                  <a:pt x="692" y="234"/>
                </a:lnTo>
                <a:lnTo>
                  <a:pt x="692" y="234"/>
                </a:lnTo>
                <a:lnTo>
                  <a:pt x="684" y="236"/>
                </a:lnTo>
                <a:lnTo>
                  <a:pt x="674" y="240"/>
                </a:lnTo>
                <a:lnTo>
                  <a:pt x="674" y="240"/>
                </a:lnTo>
                <a:lnTo>
                  <a:pt x="666" y="248"/>
                </a:lnTo>
                <a:lnTo>
                  <a:pt x="662" y="254"/>
                </a:lnTo>
                <a:lnTo>
                  <a:pt x="662" y="254"/>
                </a:lnTo>
                <a:lnTo>
                  <a:pt x="660" y="262"/>
                </a:lnTo>
                <a:lnTo>
                  <a:pt x="652" y="268"/>
                </a:lnTo>
                <a:lnTo>
                  <a:pt x="644" y="272"/>
                </a:lnTo>
                <a:lnTo>
                  <a:pt x="632" y="276"/>
                </a:lnTo>
                <a:lnTo>
                  <a:pt x="628" y="302"/>
                </a:lnTo>
                <a:lnTo>
                  <a:pt x="628" y="302"/>
                </a:lnTo>
                <a:lnTo>
                  <a:pt x="626" y="302"/>
                </a:lnTo>
                <a:lnTo>
                  <a:pt x="618" y="318"/>
                </a:lnTo>
                <a:lnTo>
                  <a:pt x="618" y="320"/>
                </a:lnTo>
                <a:lnTo>
                  <a:pt x="616" y="320"/>
                </a:lnTo>
                <a:lnTo>
                  <a:pt x="616" y="320"/>
                </a:lnTo>
                <a:lnTo>
                  <a:pt x="536" y="334"/>
                </a:lnTo>
                <a:lnTo>
                  <a:pt x="536" y="334"/>
                </a:lnTo>
                <a:lnTo>
                  <a:pt x="534" y="334"/>
                </a:lnTo>
                <a:lnTo>
                  <a:pt x="534" y="334"/>
                </a:lnTo>
                <a:lnTo>
                  <a:pt x="510" y="308"/>
                </a:lnTo>
                <a:lnTo>
                  <a:pt x="518" y="302"/>
                </a:lnTo>
                <a:lnTo>
                  <a:pt x="508" y="290"/>
                </a:lnTo>
                <a:lnTo>
                  <a:pt x="498" y="282"/>
                </a:lnTo>
                <a:lnTo>
                  <a:pt x="496" y="280"/>
                </a:lnTo>
                <a:lnTo>
                  <a:pt x="496" y="280"/>
                </a:lnTo>
                <a:lnTo>
                  <a:pt x="496" y="280"/>
                </a:lnTo>
                <a:lnTo>
                  <a:pt x="496" y="278"/>
                </a:lnTo>
                <a:lnTo>
                  <a:pt x="492" y="258"/>
                </a:lnTo>
                <a:lnTo>
                  <a:pt x="470" y="258"/>
                </a:lnTo>
                <a:lnTo>
                  <a:pt x="470" y="258"/>
                </a:lnTo>
                <a:lnTo>
                  <a:pt x="452" y="246"/>
                </a:lnTo>
                <a:lnTo>
                  <a:pt x="388" y="236"/>
                </a:lnTo>
                <a:lnTo>
                  <a:pt x="336" y="234"/>
                </a:lnTo>
                <a:lnTo>
                  <a:pt x="334" y="234"/>
                </a:lnTo>
                <a:lnTo>
                  <a:pt x="334" y="234"/>
                </a:lnTo>
                <a:lnTo>
                  <a:pt x="332" y="234"/>
                </a:lnTo>
                <a:lnTo>
                  <a:pt x="330" y="232"/>
                </a:lnTo>
                <a:lnTo>
                  <a:pt x="298" y="164"/>
                </a:lnTo>
                <a:lnTo>
                  <a:pt x="298" y="164"/>
                </a:lnTo>
                <a:lnTo>
                  <a:pt x="286" y="146"/>
                </a:lnTo>
                <a:lnTo>
                  <a:pt x="258" y="110"/>
                </a:lnTo>
                <a:lnTo>
                  <a:pt x="258" y="110"/>
                </a:lnTo>
                <a:lnTo>
                  <a:pt x="230" y="76"/>
                </a:lnTo>
                <a:lnTo>
                  <a:pt x="216" y="62"/>
                </a:lnTo>
                <a:lnTo>
                  <a:pt x="170" y="18"/>
                </a:lnTo>
                <a:lnTo>
                  <a:pt x="164" y="14"/>
                </a:lnTo>
                <a:lnTo>
                  <a:pt x="108" y="12"/>
                </a:lnTo>
                <a:lnTo>
                  <a:pt x="106" y="12"/>
                </a:lnTo>
                <a:lnTo>
                  <a:pt x="106" y="10"/>
                </a:lnTo>
                <a:lnTo>
                  <a:pt x="106" y="10"/>
                </a:lnTo>
                <a:lnTo>
                  <a:pt x="94" y="6"/>
                </a:lnTo>
                <a:lnTo>
                  <a:pt x="80" y="0"/>
                </a:lnTo>
                <a:lnTo>
                  <a:pt x="80" y="0"/>
                </a:lnTo>
                <a:lnTo>
                  <a:pt x="76" y="0"/>
                </a:lnTo>
                <a:lnTo>
                  <a:pt x="70" y="0"/>
                </a:lnTo>
                <a:lnTo>
                  <a:pt x="54" y="4"/>
                </a:lnTo>
                <a:lnTo>
                  <a:pt x="34" y="12"/>
                </a:lnTo>
                <a:lnTo>
                  <a:pt x="8" y="24"/>
                </a:lnTo>
                <a:lnTo>
                  <a:pt x="6" y="26"/>
                </a:lnTo>
                <a:lnTo>
                  <a:pt x="8" y="36"/>
                </a:lnTo>
                <a:lnTo>
                  <a:pt x="8" y="36"/>
                </a:lnTo>
                <a:lnTo>
                  <a:pt x="8" y="38"/>
                </a:lnTo>
                <a:lnTo>
                  <a:pt x="8" y="38"/>
                </a:lnTo>
                <a:lnTo>
                  <a:pt x="8" y="38"/>
                </a:lnTo>
                <a:lnTo>
                  <a:pt x="2" y="52"/>
                </a:lnTo>
                <a:lnTo>
                  <a:pt x="2" y="52"/>
                </a:lnTo>
                <a:lnTo>
                  <a:pt x="0" y="52"/>
                </a:lnTo>
                <a:lnTo>
                  <a:pt x="0" y="62"/>
                </a:lnTo>
                <a:lnTo>
                  <a:pt x="0" y="62"/>
                </a:lnTo>
                <a:lnTo>
                  <a:pt x="0" y="72"/>
                </a:lnTo>
                <a:lnTo>
                  <a:pt x="4" y="82"/>
                </a:lnTo>
                <a:lnTo>
                  <a:pt x="10" y="86"/>
                </a:lnTo>
                <a:lnTo>
                  <a:pt x="22" y="86"/>
                </a:lnTo>
                <a:lnTo>
                  <a:pt x="32" y="88"/>
                </a:lnTo>
                <a:lnTo>
                  <a:pt x="36" y="86"/>
                </a:lnTo>
                <a:lnTo>
                  <a:pt x="36" y="86"/>
                </a:lnTo>
                <a:lnTo>
                  <a:pt x="38" y="76"/>
                </a:lnTo>
                <a:lnTo>
                  <a:pt x="42" y="70"/>
                </a:lnTo>
                <a:lnTo>
                  <a:pt x="50" y="70"/>
                </a:lnTo>
                <a:lnTo>
                  <a:pt x="78" y="78"/>
                </a:lnTo>
                <a:lnTo>
                  <a:pt x="84" y="80"/>
                </a:lnTo>
                <a:lnTo>
                  <a:pt x="74" y="94"/>
                </a:lnTo>
                <a:lnTo>
                  <a:pt x="74" y="114"/>
                </a:lnTo>
                <a:lnTo>
                  <a:pt x="74" y="114"/>
                </a:lnTo>
                <a:lnTo>
                  <a:pt x="76" y="118"/>
                </a:lnTo>
                <a:lnTo>
                  <a:pt x="80" y="124"/>
                </a:lnTo>
                <a:lnTo>
                  <a:pt x="96" y="140"/>
                </a:lnTo>
                <a:lnTo>
                  <a:pt x="96" y="140"/>
                </a:lnTo>
                <a:lnTo>
                  <a:pt x="108" y="148"/>
                </a:lnTo>
                <a:lnTo>
                  <a:pt x="116" y="150"/>
                </a:lnTo>
                <a:lnTo>
                  <a:pt x="120" y="150"/>
                </a:lnTo>
                <a:lnTo>
                  <a:pt x="124" y="148"/>
                </a:lnTo>
                <a:lnTo>
                  <a:pt x="138" y="134"/>
                </a:lnTo>
                <a:lnTo>
                  <a:pt x="148" y="128"/>
                </a:lnTo>
                <a:lnTo>
                  <a:pt x="148" y="128"/>
                </a:lnTo>
                <a:lnTo>
                  <a:pt x="148" y="128"/>
                </a:lnTo>
                <a:lnTo>
                  <a:pt x="170" y="124"/>
                </a:lnTo>
                <a:lnTo>
                  <a:pt x="176" y="110"/>
                </a:lnTo>
                <a:lnTo>
                  <a:pt x="194" y="100"/>
                </a:lnTo>
                <a:lnTo>
                  <a:pt x="212" y="110"/>
                </a:lnTo>
                <a:lnTo>
                  <a:pt x="212" y="110"/>
                </a:lnTo>
                <a:lnTo>
                  <a:pt x="214" y="110"/>
                </a:lnTo>
                <a:lnTo>
                  <a:pt x="230" y="138"/>
                </a:lnTo>
                <a:lnTo>
                  <a:pt x="236" y="156"/>
                </a:lnTo>
                <a:lnTo>
                  <a:pt x="236" y="158"/>
                </a:lnTo>
                <a:lnTo>
                  <a:pt x="232" y="182"/>
                </a:lnTo>
                <a:lnTo>
                  <a:pt x="238" y="196"/>
                </a:lnTo>
                <a:lnTo>
                  <a:pt x="238" y="198"/>
                </a:lnTo>
                <a:lnTo>
                  <a:pt x="234" y="216"/>
                </a:lnTo>
                <a:lnTo>
                  <a:pt x="234" y="232"/>
                </a:lnTo>
                <a:lnTo>
                  <a:pt x="234" y="232"/>
                </a:lnTo>
                <a:lnTo>
                  <a:pt x="240" y="250"/>
                </a:lnTo>
                <a:lnTo>
                  <a:pt x="242" y="258"/>
                </a:lnTo>
                <a:lnTo>
                  <a:pt x="240" y="272"/>
                </a:lnTo>
                <a:lnTo>
                  <a:pt x="240" y="272"/>
                </a:lnTo>
                <a:lnTo>
                  <a:pt x="240" y="274"/>
                </a:lnTo>
                <a:lnTo>
                  <a:pt x="232" y="284"/>
                </a:lnTo>
                <a:lnTo>
                  <a:pt x="232" y="286"/>
                </a:lnTo>
                <a:lnTo>
                  <a:pt x="232" y="286"/>
                </a:lnTo>
                <a:lnTo>
                  <a:pt x="232" y="286"/>
                </a:lnTo>
                <a:lnTo>
                  <a:pt x="224" y="294"/>
                </a:lnTo>
                <a:lnTo>
                  <a:pt x="222" y="312"/>
                </a:lnTo>
                <a:lnTo>
                  <a:pt x="228" y="330"/>
                </a:lnTo>
                <a:lnTo>
                  <a:pt x="228" y="330"/>
                </a:lnTo>
                <a:lnTo>
                  <a:pt x="228" y="332"/>
                </a:lnTo>
                <a:lnTo>
                  <a:pt x="228" y="332"/>
                </a:lnTo>
                <a:lnTo>
                  <a:pt x="228" y="332"/>
                </a:lnTo>
                <a:lnTo>
                  <a:pt x="222" y="360"/>
                </a:lnTo>
                <a:lnTo>
                  <a:pt x="218" y="364"/>
                </a:lnTo>
                <a:lnTo>
                  <a:pt x="218" y="364"/>
                </a:lnTo>
                <a:lnTo>
                  <a:pt x="214" y="366"/>
                </a:lnTo>
                <a:lnTo>
                  <a:pt x="206" y="364"/>
                </a:lnTo>
                <a:lnTo>
                  <a:pt x="206" y="364"/>
                </a:lnTo>
                <a:lnTo>
                  <a:pt x="198" y="356"/>
                </a:lnTo>
                <a:lnTo>
                  <a:pt x="190" y="358"/>
                </a:lnTo>
                <a:lnTo>
                  <a:pt x="180" y="370"/>
                </a:lnTo>
                <a:lnTo>
                  <a:pt x="168" y="402"/>
                </a:lnTo>
                <a:lnTo>
                  <a:pt x="168" y="404"/>
                </a:lnTo>
                <a:lnTo>
                  <a:pt x="168" y="404"/>
                </a:lnTo>
                <a:lnTo>
                  <a:pt x="156" y="414"/>
                </a:lnTo>
                <a:lnTo>
                  <a:pt x="154" y="414"/>
                </a:lnTo>
                <a:lnTo>
                  <a:pt x="148" y="414"/>
                </a:lnTo>
                <a:lnTo>
                  <a:pt x="136" y="434"/>
                </a:lnTo>
                <a:lnTo>
                  <a:pt x="142" y="446"/>
                </a:lnTo>
                <a:lnTo>
                  <a:pt x="144" y="446"/>
                </a:lnTo>
                <a:lnTo>
                  <a:pt x="160" y="466"/>
                </a:lnTo>
                <a:lnTo>
                  <a:pt x="160" y="468"/>
                </a:lnTo>
                <a:lnTo>
                  <a:pt x="160" y="474"/>
                </a:lnTo>
                <a:lnTo>
                  <a:pt x="178" y="476"/>
                </a:lnTo>
                <a:lnTo>
                  <a:pt x="180" y="492"/>
                </a:lnTo>
                <a:lnTo>
                  <a:pt x="180" y="494"/>
                </a:lnTo>
                <a:lnTo>
                  <a:pt x="182" y="512"/>
                </a:lnTo>
                <a:lnTo>
                  <a:pt x="188" y="516"/>
                </a:lnTo>
                <a:lnTo>
                  <a:pt x="204" y="512"/>
                </a:lnTo>
                <a:lnTo>
                  <a:pt x="218" y="502"/>
                </a:lnTo>
                <a:lnTo>
                  <a:pt x="222" y="502"/>
                </a:lnTo>
                <a:lnTo>
                  <a:pt x="226" y="528"/>
                </a:lnTo>
                <a:lnTo>
                  <a:pt x="234" y="538"/>
                </a:lnTo>
                <a:lnTo>
                  <a:pt x="236" y="540"/>
                </a:lnTo>
                <a:lnTo>
                  <a:pt x="242" y="550"/>
                </a:lnTo>
                <a:lnTo>
                  <a:pt x="254" y="560"/>
                </a:lnTo>
                <a:lnTo>
                  <a:pt x="254" y="560"/>
                </a:lnTo>
                <a:lnTo>
                  <a:pt x="258" y="562"/>
                </a:lnTo>
                <a:lnTo>
                  <a:pt x="262" y="562"/>
                </a:lnTo>
                <a:lnTo>
                  <a:pt x="266" y="564"/>
                </a:lnTo>
                <a:lnTo>
                  <a:pt x="274" y="560"/>
                </a:lnTo>
                <a:lnTo>
                  <a:pt x="274" y="560"/>
                </a:lnTo>
                <a:lnTo>
                  <a:pt x="282" y="558"/>
                </a:lnTo>
                <a:lnTo>
                  <a:pt x="292" y="554"/>
                </a:lnTo>
                <a:lnTo>
                  <a:pt x="296" y="552"/>
                </a:lnTo>
                <a:lnTo>
                  <a:pt x="308" y="552"/>
                </a:lnTo>
                <a:lnTo>
                  <a:pt x="308" y="552"/>
                </a:lnTo>
                <a:lnTo>
                  <a:pt x="312" y="552"/>
                </a:lnTo>
                <a:lnTo>
                  <a:pt x="316" y="554"/>
                </a:lnTo>
                <a:lnTo>
                  <a:pt x="332" y="544"/>
                </a:lnTo>
                <a:lnTo>
                  <a:pt x="334" y="544"/>
                </a:lnTo>
                <a:lnTo>
                  <a:pt x="334" y="546"/>
                </a:lnTo>
                <a:lnTo>
                  <a:pt x="336" y="544"/>
                </a:lnTo>
                <a:lnTo>
                  <a:pt x="338" y="546"/>
                </a:lnTo>
                <a:lnTo>
                  <a:pt x="338" y="546"/>
                </a:lnTo>
                <a:lnTo>
                  <a:pt x="344" y="556"/>
                </a:lnTo>
                <a:lnTo>
                  <a:pt x="346" y="562"/>
                </a:lnTo>
                <a:lnTo>
                  <a:pt x="354" y="574"/>
                </a:lnTo>
                <a:lnTo>
                  <a:pt x="360" y="576"/>
                </a:lnTo>
                <a:lnTo>
                  <a:pt x="360" y="576"/>
                </a:lnTo>
                <a:lnTo>
                  <a:pt x="362" y="576"/>
                </a:lnTo>
                <a:lnTo>
                  <a:pt x="360" y="574"/>
                </a:lnTo>
                <a:lnTo>
                  <a:pt x="360" y="574"/>
                </a:lnTo>
                <a:lnTo>
                  <a:pt x="360" y="570"/>
                </a:lnTo>
                <a:lnTo>
                  <a:pt x="360" y="566"/>
                </a:lnTo>
                <a:lnTo>
                  <a:pt x="360" y="566"/>
                </a:lnTo>
                <a:lnTo>
                  <a:pt x="364" y="564"/>
                </a:lnTo>
                <a:lnTo>
                  <a:pt x="370" y="562"/>
                </a:lnTo>
                <a:lnTo>
                  <a:pt x="398" y="562"/>
                </a:lnTo>
                <a:lnTo>
                  <a:pt x="400" y="562"/>
                </a:lnTo>
                <a:lnTo>
                  <a:pt x="402" y="562"/>
                </a:lnTo>
                <a:lnTo>
                  <a:pt x="402" y="562"/>
                </a:lnTo>
                <a:lnTo>
                  <a:pt x="402" y="562"/>
                </a:lnTo>
                <a:lnTo>
                  <a:pt x="412" y="580"/>
                </a:lnTo>
                <a:lnTo>
                  <a:pt x="410" y="588"/>
                </a:lnTo>
                <a:lnTo>
                  <a:pt x="410" y="588"/>
                </a:lnTo>
                <a:lnTo>
                  <a:pt x="422" y="590"/>
                </a:lnTo>
                <a:lnTo>
                  <a:pt x="422" y="590"/>
                </a:lnTo>
                <a:lnTo>
                  <a:pt x="422" y="590"/>
                </a:lnTo>
                <a:lnTo>
                  <a:pt x="422" y="588"/>
                </a:lnTo>
                <a:lnTo>
                  <a:pt x="422" y="586"/>
                </a:lnTo>
                <a:lnTo>
                  <a:pt x="426" y="584"/>
                </a:lnTo>
                <a:lnTo>
                  <a:pt x="454" y="602"/>
                </a:lnTo>
                <a:lnTo>
                  <a:pt x="454" y="602"/>
                </a:lnTo>
                <a:lnTo>
                  <a:pt x="456" y="608"/>
                </a:lnTo>
                <a:lnTo>
                  <a:pt x="458" y="612"/>
                </a:lnTo>
                <a:lnTo>
                  <a:pt x="458" y="624"/>
                </a:lnTo>
                <a:lnTo>
                  <a:pt x="468" y="626"/>
                </a:lnTo>
                <a:lnTo>
                  <a:pt x="474" y="616"/>
                </a:lnTo>
                <a:lnTo>
                  <a:pt x="474" y="616"/>
                </a:lnTo>
                <a:lnTo>
                  <a:pt x="470" y="608"/>
                </a:lnTo>
                <a:lnTo>
                  <a:pt x="470" y="602"/>
                </a:lnTo>
                <a:lnTo>
                  <a:pt x="470" y="602"/>
                </a:lnTo>
                <a:lnTo>
                  <a:pt x="472" y="598"/>
                </a:lnTo>
                <a:lnTo>
                  <a:pt x="474" y="596"/>
                </a:lnTo>
                <a:lnTo>
                  <a:pt x="478" y="594"/>
                </a:lnTo>
                <a:lnTo>
                  <a:pt x="478" y="594"/>
                </a:lnTo>
                <a:lnTo>
                  <a:pt x="478" y="592"/>
                </a:lnTo>
                <a:lnTo>
                  <a:pt x="480" y="590"/>
                </a:lnTo>
                <a:lnTo>
                  <a:pt x="486" y="590"/>
                </a:lnTo>
                <a:lnTo>
                  <a:pt x="486" y="590"/>
                </a:lnTo>
                <a:lnTo>
                  <a:pt x="490" y="594"/>
                </a:lnTo>
                <a:lnTo>
                  <a:pt x="492" y="598"/>
                </a:lnTo>
                <a:lnTo>
                  <a:pt x="496" y="614"/>
                </a:lnTo>
                <a:lnTo>
                  <a:pt x="496" y="616"/>
                </a:lnTo>
                <a:lnTo>
                  <a:pt x="498" y="618"/>
                </a:lnTo>
                <a:lnTo>
                  <a:pt x="498" y="618"/>
                </a:lnTo>
                <a:lnTo>
                  <a:pt x="502" y="622"/>
                </a:lnTo>
                <a:lnTo>
                  <a:pt x="510" y="626"/>
                </a:lnTo>
                <a:lnTo>
                  <a:pt x="510" y="626"/>
                </a:lnTo>
                <a:lnTo>
                  <a:pt x="512" y="626"/>
                </a:lnTo>
                <a:lnTo>
                  <a:pt x="538" y="652"/>
                </a:lnTo>
                <a:lnTo>
                  <a:pt x="538" y="652"/>
                </a:lnTo>
                <a:lnTo>
                  <a:pt x="550" y="648"/>
                </a:lnTo>
                <a:lnTo>
                  <a:pt x="548" y="644"/>
                </a:lnTo>
                <a:lnTo>
                  <a:pt x="548" y="644"/>
                </a:lnTo>
                <a:lnTo>
                  <a:pt x="544" y="638"/>
                </a:lnTo>
                <a:lnTo>
                  <a:pt x="544" y="634"/>
                </a:lnTo>
                <a:lnTo>
                  <a:pt x="544" y="634"/>
                </a:lnTo>
                <a:lnTo>
                  <a:pt x="544" y="630"/>
                </a:lnTo>
                <a:lnTo>
                  <a:pt x="546" y="626"/>
                </a:lnTo>
                <a:lnTo>
                  <a:pt x="556" y="618"/>
                </a:lnTo>
                <a:lnTo>
                  <a:pt x="570" y="606"/>
                </a:lnTo>
                <a:lnTo>
                  <a:pt x="586" y="616"/>
                </a:lnTo>
                <a:lnTo>
                  <a:pt x="588" y="616"/>
                </a:lnTo>
                <a:lnTo>
                  <a:pt x="592" y="598"/>
                </a:lnTo>
                <a:lnTo>
                  <a:pt x="592" y="596"/>
                </a:lnTo>
                <a:lnTo>
                  <a:pt x="594" y="594"/>
                </a:lnTo>
                <a:lnTo>
                  <a:pt x="608" y="596"/>
                </a:lnTo>
                <a:lnTo>
                  <a:pt x="608" y="596"/>
                </a:lnTo>
                <a:lnTo>
                  <a:pt x="610" y="600"/>
                </a:lnTo>
                <a:lnTo>
                  <a:pt x="612" y="606"/>
                </a:lnTo>
                <a:lnTo>
                  <a:pt x="612" y="606"/>
                </a:lnTo>
                <a:lnTo>
                  <a:pt x="610" y="610"/>
                </a:lnTo>
                <a:lnTo>
                  <a:pt x="606" y="616"/>
                </a:lnTo>
                <a:lnTo>
                  <a:pt x="610" y="618"/>
                </a:lnTo>
                <a:lnTo>
                  <a:pt x="610" y="618"/>
                </a:lnTo>
                <a:lnTo>
                  <a:pt x="620" y="622"/>
                </a:lnTo>
                <a:lnTo>
                  <a:pt x="628" y="626"/>
                </a:lnTo>
                <a:lnTo>
                  <a:pt x="630" y="626"/>
                </a:lnTo>
                <a:lnTo>
                  <a:pt x="630" y="626"/>
                </a:lnTo>
                <a:lnTo>
                  <a:pt x="640" y="630"/>
                </a:lnTo>
                <a:lnTo>
                  <a:pt x="648" y="630"/>
                </a:lnTo>
                <a:lnTo>
                  <a:pt x="636" y="572"/>
                </a:lnTo>
                <a:lnTo>
                  <a:pt x="636" y="572"/>
                </a:lnTo>
                <a:lnTo>
                  <a:pt x="630" y="568"/>
                </a:lnTo>
                <a:lnTo>
                  <a:pt x="624" y="562"/>
                </a:lnTo>
                <a:lnTo>
                  <a:pt x="614" y="546"/>
                </a:lnTo>
                <a:lnTo>
                  <a:pt x="614" y="546"/>
                </a:lnTo>
                <a:lnTo>
                  <a:pt x="610" y="538"/>
                </a:lnTo>
                <a:lnTo>
                  <a:pt x="612" y="528"/>
                </a:lnTo>
                <a:lnTo>
                  <a:pt x="616" y="518"/>
                </a:lnTo>
                <a:lnTo>
                  <a:pt x="624" y="506"/>
                </a:lnTo>
                <a:lnTo>
                  <a:pt x="624" y="506"/>
                </a:lnTo>
                <a:lnTo>
                  <a:pt x="636" y="494"/>
                </a:lnTo>
                <a:lnTo>
                  <a:pt x="650" y="482"/>
                </a:lnTo>
                <a:lnTo>
                  <a:pt x="650" y="482"/>
                </a:lnTo>
                <a:lnTo>
                  <a:pt x="650" y="482"/>
                </a:lnTo>
                <a:lnTo>
                  <a:pt x="662" y="482"/>
                </a:lnTo>
                <a:lnTo>
                  <a:pt x="662" y="482"/>
                </a:lnTo>
                <a:lnTo>
                  <a:pt x="672" y="486"/>
                </a:lnTo>
                <a:lnTo>
                  <a:pt x="692" y="486"/>
                </a:lnTo>
                <a:lnTo>
                  <a:pt x="692" y="486"/>
                </a:lnTo>
                <a:lnTo>
                  <a:pt x="698" y="482"/>
                </a:lnTo>
                <a:lnTo>
                  <a:pt x="704" y="476"/>
                </a:lnTo>
                <a:lnTo>
                  <a:pt x="714" y="452"/>
                </a:lnTo>
                <a:lnTo>
                  <a:pt x="714" y="452"/>
                </a:lnTo>
                <a:lnTo>
                  <a:pt x="718" y="442"/>
                </a:lnTo>
                <a:lnTo>
                  <a:pt x="718" y="426"/>
                </a:lnTo>
                <a:lnTo>
                  <a:pt x="716" y="382"/>
                </a:lnTo>
                <a:lnTo>
                  <a:pt x="716" y="38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8" name="MH_Other_27">
            <a:extLst>
              <a:ext uri="{FF2B5EF4-FFF2-40B4-BE49-F238E27FC236}">
                <a16:creationId xmlns:a16="http://schemas.microsoft.com/office/drawing/2014/main" id="{587E51DE-1B09-419B-A331-2AE7970799B2}"/>
              </a:ext>
            </a:extLst>
          </p:cNvPr>
          <p:cNvSpPr>
            <a:spLocks/>
          </p:cNvSpPr>
          <p:nvPr>
            <p:custDataLst>
              <p:tags r:id="rId27"/>
            </p:custDataLst>
          </p:nvPr>
        </p:nvSpPr>
        <p:spPr bwMode="auto">
          <a:xfrm>
            <a:off x="7504113" y="4168775"/>
            <a:ext cx="590550" cy="369888"/>
          </a:xfrm>
          <a:custGeom>
            <a:avLst/>
            <a:gdLst>
              <a:gd name="T0" fmla="*/ 396 w 434"/>
              <a:gd name="T1" fmla="*/ 8 h 272"/>
              <a:gd name="T2" fmla="*/ 358 w 434"/>
              <a:gd name="T3" fmla="*/ 12 h 272"/>
              <a:gd name="T4" fmla="*/ 314 w 434"/>
              <a:gd name="T5" fmla="*/ 0 h 272"/>
              <a:gd name="T6" fmla="*/ 272 w 434"/>
              <a:gd name="T7" fmla="*/ 60 h 272"/>
              <a:gd name="T8" fmla="*/ 246 w 434"/>
              <a:gd name="T9" fmla="*/ 64 h 272"/>
              <a:gd name="T10" fmla="*/ 218 w 434"/>
              <a:gd name="T11" fmla="*/ 60 h 272"/>
              <a:gd name="T12" fmla="*/ 208 w 434"/>
              <a:gd name="T13" fmla="*/ 2 h 272"/>
              <a:gd name="T14" fmla="*/ 150 w 434"/>
              <a:gd name="T15" fmla="*/ 20 h 272"/>
              <a:gd name="T16" fmla="*/ 144 w 434"/>
              <a:gd name="T17" fmla="*/ 0 h 272"/>
              <a:gd name="T18" fmla="*/ 118 w 434"/>
              <a:gd name="T19" fmla="*/ 20 h 272"/>
              <a:gd name="T20" fmla="*/ 102 w 434"/>
              <a:gd name="T21" fmla="*/ 24 h 272"/>
              <a:gd name="T22" fmla="*/ 12 w 434"/>
              <a:gd name="T23" fmla="*/ 128 h 272"/>
              <a:gd name="T24" fmla="*/ 22 w 434"/>
              <a:gd name="T25" fmla="*/ 152 h 272"/>
              <a:gd name="T26" fmla="*/ 20 w 434"/>
              <a:gd name="T27" fmla="*/ 156 h 272"/>
              <a:gd name="T28" fmla="*/ 24 w 434"/>
              <a:gd name="T29" fmla="*/ 172 h 272"/>
              <a:gd name="T30" fmla="*/ 34 w 434"/>
              <a:gd name="T31" fmla="*/ 206 h 272"/>
              <a:gd name="T32" fmla="*/ 0 w 434"/>
              <a:gd name="T33" fmla="*/ 236 h 272"/>
              <a:gd name="T34" fmla="*/ 18 w 434"/>
              <a:gd name="T35" fmla="*/ 248 h 272"/>
              <a:gd name="T36" fmla="*/ 18 w 434"/>
              <a:gd name="T37" fmla="*/ 252 h 272"/>
              <a:gd name="T38" fmla="*/ 64 w 434"/>
              <a:gd name="T39" fmla="*/ 272 h 272"/>
              <a:gd name="T40" fmla="*/ 92 w 434"/>
              <a:gd name="T41" fmla="*/ 230 h 272"/>
              <a:gd name="T42" fmla="*/ 118 w 434"/>
              <a:gd name="T43" fmla="*/ 242 h 272"/>
              <a:gd name="T44" fmla="*/ 118 w 434"/>
              <a:gd name="T45" fmla="*/ 244 h 272"/>
              <a:gd name="T46" fmla="*/ 118 w 434"/>
              <a:gd name="T47" fmla="*/ 260 h 272"/>
              <a:gd name="T48" fmla="*/ 148 w 434"/>
              <a:gd name="T49" fmla="*/ 264 h 272"/>
              <a:gd name="T50" fmla="*/ 170 w 434"/>
              <a:gd name="T51" fmla="*/ 256 h 272"/>
              <a:gd name="T52" fmla="*/ 184 w 434"/>
              <a:gd name="T53" fmla="*/ 252 h 272"/>
              <a:gd name="T54" fmla="*/ 202 w 434"/>
              <a:gd name="T55" fmla="*/ 258 h 272"/>
              <a:gd name="T56" fmla="*/ 214 w 434"/>
              <a:gd name="T57" fmla="*/ 248 h 272"/>
              <a:gd name="T58" fmla="*/ 220 w 434"/>
              <a:gd name="T59" fmla="*/ 242 h 272"/>
              <a:gd name="T60" fmla="*/ 230 w 434"/>
              <a:gd name="T61" fmla="*/ 228 h 272"/>
              <a:gd name="T62" fmla="*/ 250 w 434"/>
              <a:gd name="T63" fmla="*/ 212 h 272"/>
              <a:gd name="T64" fmla="*/ 258 w 434"/>
              <a:gd name="T65" fmla="*/ 216 h 272"/>
              <a:gd name="T66" fmla="*/ 268 w 434"/>
              <a:gd name="T67" fmla="*/ 176 h 272"/>
              <a:gd name="T68" fmla="*/ 280 w 434"/>
              <a:gd name="T69" fmla="*/ 172 h 272"/>
              <a:gd name="T70" fmla="*/ 298 w 434"/>
              <a:gd name="T71" fmla="*/ 156 h 272"/>
              <a:gd name="T72" fmla="*/ 296 w 434"/>
              <a:gd name="T73" fmla="*/ 138 h 272"/>
              <a:gd name="T74" fmla="*/ 296 w 434"/>
              <a:gd name="T75" fmla="*/ 122 h 272"/>
              <a:gd name="T76" fmla="*/ 302 w 434"/>
              <a:gd name="T77" fmla="*/ 120 h 272"/>
              <a:gd name="T78" fmla="*/ 322 w 434"/>
              <a:gd name="T79" fmla="*/ 112 h 272"/>
              <a:gd name="T80" fmla="*/ 336 w 434"/>
              <a:gd name="T81" fmla="*/ 102 h 272"/>
              <a:gd name="T82" fmla="*/ 328 w 434"/>
              <a:gd name="T83" fmla="*/ 94 h 272"/>
              <a:gd name="T84" fmla="*/ 330 w 434"/>
              <a:gd name="T85" fmla="*/ 86 h 272"/>
              <a:gd name="T86" fmla="*/ 334 w 434"/>
              <a:gd name="T87" fmla="*/ 86 h 272"/>
              <a:gd name="T88" fmla="*/ 404 w 434"/>
              <a:gd name="T89" fmla="*/ 40 h 272"/>
              <a:gd name="T90" fmla="*/ 428 w 434"/>
              <a:gd name="T91" fmla="*/ 48 h 272"/>
              <a:gd name="T92" fmla="*/ 424 w 434"/>
              <a:gd name="T93" fmla="*/ 28 h 272"/>
              <a:gd name="T94" fmla="*/ 432 w 434"/>
              <a:gd name="T95" fmla="*/ 12 h 272"/>
              <a:gd name="T96" fmla="*/ 424 w 434"/>
              <a:gd name="T97" fmla="*/ 14 h 272"/>
              <a:gd name="T98" fmla="*/ 404 w 434"/>
              <a:gd name="T99" fmla="*/ 16 h 272"/>
              <a:gd name="T100" fmla="*/ 400 w 434"/>
              <a:gd name="T101" fmla="*/ 8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4" h="272">
                <a:moveTo>
                  <a:pt x="396" y="8"/>
                </a:moveTo>
                <a:lnTo>
                  <a:pt x="396" y="8"/>
                </a:lnTo>
                <a:lnTo>
                  <a:pt x="396" y="8"/>
                </a:lnTo>
                <a:lnTo>
                  <a:pt x="394" y="12"/>
                </a:lnTo>
                <a:lnTo>
                  <a:pt x="388" y="14"/>
                </a:lnTo>
                <a:lnTo>
                  <a:pt x="358" y="12"/>
                </a:lnTo>
                <a:lnTo>
                  <a:pt x="358" y="12"/>
                </a:lnTo>
                <a:lnTo>
                  <a:pt x="330" y="6"/>
                </a:lnTo>
                <a:lnTo>
                  <a:pt x="314" y="0"/>
                </a:lnTo>
                <a:lnTo>
                  <a:pt x="270" y="42"/>
                </a:lnTo>
                <a:lnTo>
                  <a:pt x="272" y="60"/>
                </a:lnTo>
                <a:lnTo>
                  <a:pt x="272" y="60"/>
                </a:lnTo>
                <a:lnTo>
                  <a:pt x="268" y="62"/>
                </a:lnTo>
                <a:lnTo>
                  <a:pt x="268" y="62"/>
                </a:lnTo>
                <a:lnTo>
                  <a:pt x="246" y="64"/>
                </a:lnTo>
                <a:lnTo>
                  <a:pt x="228" y="62"/>
                </a:lnTo>
                <a:lnTo>
                  <a:pt x="222" y="62"/>
                </a:lnTo>
                <a:lnTo>
                  <a:pt x="218" y="60"/>
                </a:lnTo>
                <a:lnTo>
                  <a:pt x="214" y="56"/>
                </a:lnTo>
                <a:lnTo>
                  <a:pt x="212" y="52"/>
                </a:lnTo>
                <a:lnTo>
                  <a:pt x="208" y="2"/>
                </a:lnTo>
                <a:lnTo>
                  <a:pt x="168" y="0"/>
                </a:lnTo>
                <a:lnTo>
                  <a:pt x="152" y="36"/>
                </a:lnTo>
                <a:lnTo>
                  <a:pt x="150" y="20"/>
                </a:lnTo>
                <a:lnTo>
                  <a:pt x="150" y="20"/>
                </a:lnTo>
                <a:lnTo>
                  <a:pt x="148" y="6"/>
                </a:lnTo>
                <a:lnTo>
                  <a:pt x="144" y="0"/>
                </a:lnTo>
                <a:lnTo>
                  <a:pt x="128" y="8"/>
                </a:lnTo>
                <a:lnTo>
                  <a:pt x="120" y="18"/>
                </a:lnTo>
                <a:lnTo>
                  <a:pt x="118" y="20"/>
                </a:lnTo>
                <a:lnTo>
                  <a:pt x="118" y="20"/>
                </a:lnTo>
                <a:lnTo>
                  <a:pt x="102" y="24"/>
                </a:lnTo>
                <a:lnTo>
                  <a:pt x="102" y="24"/>
                </a:lnTo>
                <a:lnTo>
                  <a:pt x="78" y="48"/>
                </a:lnTo>
                <a:lnTo>
                  <a:pt x="56" y="70"/>
                </a:lnTo>
                <a:lnTo>
                  <a:pt x="12" y="128"/>
                </a:lnTo>
                <a:lnTo>
                  <a:pt x="22" y="148"/>
                </a:lnTo>
                <a:lnTo>
                  <a:pt x="22" y="152"/>
                </a:lnTo>
                <a:lnTo>
                  <a:pt x="22" y="152"/>
                </a:lnTo>
                <a:lnTo>
                  <a:pt x="20" y="152"/>
                </a:lnTo>
                <a:lnTo>
                  <a:pt x="20" y="152"/>
                </a:lnTo>
                <a:lnTo>
                  <a:pt x="20" y="156"/>
                </a:lnTo>
                <a:lnTo>
                  <a:pt x="20" y="160"/>
                </a:lnTo>
                <a:lnTo>
                  <a:pt x="24" y="172"/>
                </a:lnTo>
                <a:lnTo>
                  <a:pt x="24" y="172"/>
                </a:lnTo>
                <a:lnTo>
                  <a:pt x="32" y="188"/>
                </a:lnTo>
                <a:lnTo>
                  <a:pt x="34" y="198"/>
                </a:lnTo>
                <a:lnTo>
                  <a:pt x="34" y="206"/>
                </a:lnTo>
                <a:lnTo>
                  <a:pt x="34" y="208"/>
                </a:lnTo>
                <a:lnTo>
                  <a:pt x="0" y="228"/>
                </a:lnTo>
                <a:lnTo>
                  <a:pt x="0" y="236"/>
                </a:lnTo>
                <a:lnTo>
                  <a:pt x="16" y="244"/>
                </a:lnTo>
                <a:lnTo>
                  <a:pt x="16" y="244"/>
                </a:lnTo>
                <a:lnTo>
                  <a:pt x="18" y="248"/>
                </a:lnTo>
                <a:lnTo>
                  <a:pt x="18" y="248"/>
                </a:lnTo>
                <a:lnTo>
                  <a:pt x="18" y="248"/>
                </a:lnTo>
                <a:lnTo>
                  <a:pt x="18" y="252"/>
                </a:lnTo>
                <a:lnTo>
                  <a:pt x="22" y="256"/>
                </a:lnTo>
                <a:lnTo>
                  <a:pt x="36" y="264"/>
                </a:lnTo>
                <a:lnTo>
                  <a:pt x="64" y="272"/>
                </a:lnTo>
                <a:lnTo>
                  <a:pt x="74" y="266"/>
                </a:lnTo>
                <a:lnTo>
                  <a:pt x="84" y="252"/>
                </a:lnTo>
                <a:lnTo>
                  <a:pt x="92" y="230"/>
                </a:lnTo>
                <a:lnTo>
                  <a:pt x="114" y="238"/>
                </a:lnTo>
                <a:lnTo>
                  <a:pt x="118" y="240"/>
                </a:lnTo>
                <a:lnTo>
                  <a:pt x="118" y="242"/>
                </a:lnTo>
                <a:lnTo>
                  <a:pt x="118" y="242"/>
                </a:lnTo>
                <a:lnTo>
                  <a:pt x="118" y="244"/>
                </a:lnTo>
                <a:lnTo>
                  <a:pt x="118" y="244"/>
                </a:lnTo>
                <a:lnTo>
                  <a:pt x="116" y="250"/>
                </a:lnTo>
                <a:lnTo>
                  <a:pt x="116" y="256"/>
                </a:lnTo>
                <a:lnTo>
                  <a:pt x="118" y="260"/>
                </a:lnTo>
                <a:lnTo>
                  <a:pt x="124" y="264"/>
                </a:lnTo>
                <a:lnTo>
                  <a:pt x="148" y="264"/>
                </a:lnTo>
                <a:lnTo>
                  <a:pt x="148" y="264"/>
                </a:lnTo>
                <a:lnTo>
                  <a:pt x="160" y="260"/>
                </a:lnTo>
                <a:lnTo>
                  <a:pt x="170" y="256"/>
                </a:lnTo>
                <a:lnTo>
                  <a:pt x="170" y="256"/>
                </a:lnTo>
                <a:lnTo>
                  <a:pt x="172" y="252"/>
                </a:lnTo>
                <a:lnTo>
                  <a:pt x="176" y="252"/>
                </a:lnTo>
                <a:lnTo>
                  <a:pt x="184" y="252"/>
                </a:lnTo>
                <a:lnTo>
                  <a:pt x="184" y="252"/>
                </a:lnTo>
                <a:lnTo>
                  <a:pt x="198" y="256"/>
                </a:lnTo>
                <a:lnTo>
                  <a:pt x="202" y="258"/>
                </a:lnTo>
                <a:lnTo>
                  <a:pt x="208" y="264"/>
                </a:lnTo>
                <a:lnTo>
                  <a:pt x="212" y="250"/>
                </a:lnTo>
                <a:lnTo>
                  <a:pt x="214" y="248"/>
                </a:lnTo>
                <a:lnTo>
                  <a:pt x="216" y="248"/>
                </a:lnTo>
                <a:lnTo>
                  <a:pt x="216" y="248"/>
                </a:lnTo>
                <a:lnTo>
                  <a:pt x="220" y="242"/>
                </a:lnTo>
                <a:lnTo>
                  <a:pt x="224" y="236"/>
                </a:lnTo>
                <a:lnTo>
                  <a:pt x="224" y="236"/>
                </a:lnTo>
                <a:lnTo>
                  <a:pt x="230" y="228"/>
                </a:lnTo>
                <a:lnTo>
                  <a:pt x="238" y="220"/>
                </a:lnTo>
                <a:lnTo>
                  <a:pt x="248" y="214"/>
                </a:lnTo>
                <a:lnTo>
                  <a:pt x="250" y="212"/>
                </a:lnTo>
                <a:lnTo>
                  <a:pt x="250" y="214"/>
                </a:lnTo>
                <a:lnTo>
                  <a:pt x="252" y="214"/>
                </a:lnTo>
                <a:lnTo>
                  <a:pt x="258" y="216"/>
                </a:lnTo>
                <a:lnTo>
                  <a:pt x="258" y="216"/>
                </a:lnTo>
                <a:lnTo>
                  <a:pt x="260" y="216"/>
                </a:lnTo>
                <a:lnTo>
                  <a:pt x="268" y="176"/>
                </a:lnTo>
                <a:lnTo>
                  <a:pt x="268" y="176"/>
                </a:lnTo>
                <a:lnTo>
                  <a:pt x="280" y="172"/>
                </a:lnTo>
                <a:lnTo>
                  <a:pt x="280" y="172"/>
                </a:lnTo>
                <a:lnTo>
                  <a:pt x="290" y="166"/>
                </a:lnTo>
                <a:lnTo>
                  <a:pt x="296" y="160"/>
                </a:lnTo>
                <a:lnTo>
                  <a:pt x="298" y="156"/>
                </a:lnTo>
                <a:lnTo>
                  <a:pt x="300" y="150"/>
                </a:lnTo>
                <a:lnTo>
                  <a:pt x="296" y="138"/>
                </a:lnTo>
                <a:lnTo>
                  <a:pt x="296" y="138"/>
                </a:lnTo>
                <a:lnTo>
                  <a:pt x="294" y="128"/>
                </a:lnTo>
                <a:lnTo>
                  <a:pt x="296" y="122"/>
                </a:lnTo>
                <a:lnTo>
                  <a:pt x="296" y="122"/>
                </a:lnTo>
                <a:lnTo>
                  <a:pt x="298" y="120"/>
                </a:lnTo>
                <a:lnTo>
                  <a:pt x="302" y="120"/>
                </a:lnTo>
                <a:lnTo>
                  <a:pt x="302" y="120"/>
                </a:lnTo>
                <a:lnTo>
                  <a:pt x="310" y="120"/>
                </a:lnTo>
                <a:lnTo>
                  <a:pt x="320" y="124"/>
                </a:lnTo>
                <a:lnTo>
                  <a:pt x="322" y="112"/>
                </a:lnTo>
                <a:lnTo>
                  <a:pt x="322" y="110"/>
                </a:lnTo>
                <a:lnTo>
                  <a:pt x="322" y="108"/>
                </a:lnTo>
                <a:lnTo>
                  <a:pt x="336" y="102"/>
                </a:lnTo>
                <a:lnTo>
                  <a:pt x="338" y="96"/>
                </a:lnTo>
                <a:lnTo>
                  <a:pt x="330" y="96"/>
                </a:lnTo>
                <a:lnTo>
                  <a:pt x="328" y="94"/>
                </a:lnTo>
                <a:lnTo>
                  <a:pt x="328" y="90"/>
                </a:lnTo>
                <a:lnTo>
                  <a:pt x="328" y="88"/>
                </a:lnTo>
                <a:lnTo>
                  <a:pt x="330" y="86"/>
                </a:lnTo>
                <a:lnTo>
                  <a:pt x="332" y="86"/>
                </a:lnTo>
                <a:lnTo>
                  <a:pt x="334" y="86"/>
                </a:lnTo>
                <a:lnTo>
                  <a:pt x="334" y="86"/>
                </a:lnTo>
                <a:lnTo>
                  <a:pt x="342" y="84"/>
                </a:lnTo>
                <a:lnTo>
                  <a:pt x="352" y="76"/>
                </a:lnTo>
                <a:lnTo>
                  <a:pt x="404" y="40"/>
                </a:lnTo>
                <a:lnTo>
                  <a:pt x="404" y="40"/>
                </a:lnTo>
                <a:lnTo>
                  <a:pt x="420" y="48"/>
                </a:lnTo>
                <a:lnTo>
                  <a:pt x="428" y="48"/>
                </a:lnTo>
                <a:lnTo>
                  <a:pt x="424" y="30"/>
                </a:lnTo>
                <a:lnTo>
                  <a:pt x="424" y="28"/>
                </a:lnTo>
                <a:lnTo>
                  <a:pt x="424" y="28"/>
                </a:lnTo>
                <a:lnTo>
                  <a:pt x="424" y="28"/>
                </a:lnTo>
                <a:lnTo>
                  <a:pt x="434" y="12"/>
                </a:lnTo>
                <a:lnTo>
                  <a:pt x="432" y="12"/>
                </a:lnTo>
                <a:lnTo>
                  <a:pt x="426" y="12"/>
                </a:lnTo>
                <a:lnTo>
                  <a:pt x="426" y="14"/>
                </a:lnTo>
                <a:lnTo>
                  <a:pt x="424" y="14"/>
                </a:lnTo>
                <a:lnTo>
                  <a:pt x="408" y="16"/>
                </a:lnTo>
                <a:lnTo>
                  <a:pt x="404" y="16"/>
                </a:lnTo>
                <a:lnTo>
                  <a:pt x="404" y="16"/>
                </a:lnTo>
                <a:lnTo>
                  <a:pt x="404" y="16"/>
                </a:lnTo>
                <a:lnTo>
                  <a:pt x="404" y="12"/>
                </a:lnTo>
                <a:lnTo>
                  <a:pt x="400" y="8"/>
                </a:lnTo>
                <a:lnTo>
                  <a:pt x="396" y="8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9" name="MH_Other_28">
            <a:extLst>
              <a:ext uri="{FF2B5EF4-FFF2-40B4-BE49-F238E27FC236}">
                <a16:creationId xmlns:a16="http://schemas.microsoft.com/office/drawing/2014/main" id="{ABD6C4DA-EEA0-4CEB-AF8F-C9B2A2747635}"/>
              </a:ext>
            </a:extLst>
          </p:cNvPr>
          <p:cNvSpPr>
            <a:spLocks/>
          </p:cNvSpPr>
          <p:nvPr>
            <p:custDataLst>
              <p:tags r:id="rId28"/>
            </p:custDataLst>
          </p:nvPr>
        </p:nvSpPr>
        <p:spPr bwMode="auto">
          <a:xfrm>
            <a:off x="8056564" y="4754563"/>
            <a:ext cx="92075" cy="80962"/>
          </a:xfrm>
          <a:custGeom>
            <a:avLst/>
            <a:gdLst>
              <a:gd name="T0" fmla="*/ 62 w 68"/>
              <a:gd name="T1" fmla="*/ 32 h 60"/>
              <a:gd name="T2" fmla="*/ 68 w 68"/>
              <a:gd name="T3" fmla="*/ 24 h 60"/>
              <a:gd name="T4" fmla="*/ 68 w 68"/>
              <a:gd name="T5" fmla="*/ 24 h 60"/>
              <a:gd name="T6" fmla="*/ 68 w 68"/>
              <a:gd name="T7" fmla="*/ 24 h 60"/>
              <a:gd name="T8" fmla="*/ 68 w 68"/>
              <a:gd name="T9" fmla="*/ 24 h 60"/>
              <a:gd name="T10" fmla="*/ 48 w 68"/>
              <a:gd name="T11" fmla="*/ 8 h 60"/>
              <a:gd name="T12" fmla="*/ 48 w 68"/>
              <a:gd name="T13" fmla="*/ 8 h 60"/>
              <a:gd name="T14" fmla="*/ 40 w 68"/>
              <a:gd name="T15" fmla="*/ 4 h 60"/>
              <a:gd name="T16" fmla="*/ 34 w 68"/>
              <a:gd name="T17" fmla="*/ 0 h 60"/>
              <a:gd name="T18" fmla="*/ 28 w 68"/>
              <a:gd name="T19" fmla="*/ 0 h 60"/>
              <a:gd name="T20" fmla="*/ 22 w 68"/>
              <a:gd name="T21" fmla="*/ 0 h 60"/>
              <a:gd name="T22" fmla="*/ 14 w 68"/>
              <a:gd name="T23" fmla="*/ 2 h 60"/>
              <a:gd name="T24" fmla="*/ 14 w 68"/>
              <a:gd name="T25" fmla="*/ 20 h 60"/>
              <a:gd name="T26" fmla="*/ 14 w 68"/>
              <a:gd name="T27" fmla="*/ 20 h 60"/>
              <a:gd name="T28" fmla="*/ 10 w 68"/>
              <a:gd name="T29" fmla="*/ 28 h 60"/>
              <a:gd name="T30" fmla="*/ 4 w 68"/>
              <a:gd name="T31" fmla="*/ 36 h 60"/>
              <a:gd name="T32" fmla="*/ 0 w 68"/>
              <a:gd name="T33" fmla="*/ 40 h 60"/>
              <a:gd name="T34" fmla="*/ 8 w 68"/>
              <a:gd name="T35" fmla="*/ 48 h 60"/>
              <a:gd name="T36" fmla="*/ 10 w 68"/>
              <a:gd name="T37" fmla="*/ 48 h 60"/>
              <a:gd name="T38" fmla="*/ 12 w 68"/>
              <a:gd name="T39" fmla="*/ 56 h 60"/>
              <a:gd name="T40" fmla="*/ 22 w 68"/>
              <a:gd name="T41" fmla="*/ 60 h 60"/>
              <a:gd name="T42" fmla="*/ 22 w 68"/>
              <a:gd name="T43" fmla="*/ 60 h 60"/>
              <a:gd name="T44" fmla="*/ 28 w 68"/>
              <a:gd name="T45" fmla="*/ 56 h 60"/>
              <a:gd name="T46" fmla="*/ 34 w 68"/>
              <a:gd name="T47" fmla="*/ 54 h 60"/>
              <a:gd name="T48" fmla="*/ 52 w 68"/>
              <a:gd name="T49" fmla="*/ 58 h 60"/>
              <a:gd name="T50" fmla="*/ 52 w 68"/>
              <a:gd name="T51" fmla="*/ 52 h 60"/>
              <a:gd name="T52" fmla="*/ 52 w 68"/>
              <a:gd name="T53" fmla="*/ 52 h 60"/>
              <a:gd name="T54" fmla="*/ 54 w 68"/>
              <a:gd name="T55" fmla="*/ 44 h 60"/>
              <a:gd name="T56" fmla="*/ 56 w 68"/>
              <a:gd name="T57" fmla="*/ 38 h 60"/>
              <a:gd name="T58" fmla="*/ 58 w 68"/>
              <a:gd name="T59" fmla="*/ 34 h 60"/>
              <a:gd name="T60" fmla="*/ 62 w 68"/>
              <a:gd name="T61" fmla="*/ 32 h 60"/>
              <a:gd name="T62" fmla="*/ 62 w 68"/>
              <a:gd name="T63" fmla="*/ 32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8" h="60">
                <a:moveTo>
                  <a:pt x="62" y="32"/>
                </a:moveTo>
                <a:lnTo>
                  <a:pt x="68" y="24"/>
                </a:lnTo>
                <a:lnTo>
                  <a:pt x="68" y="24"/>
                </a:lnTo>
                <a:lnTo>
                  <a:pt x="68" y="24"/>
                </a:lnTo>
                <a:lnTo>
                  <a:pt x="68" y="24"/>
                </a:lnTo>
                <a:lnTo>
                  <a:pt x="48" y="8"/>
                </a:lnTo>
                <a:lnTo>
                  <a:pt x="48" y="8"/>
                </a:lnTo>
                <a:lnTo>
                  <a:pt x="40" y="4"/>
                </a:lnTo>
                <a:lnTo>
                  <a:pt x="34" y="0"/>
                </a:lnTo>
                <a:lnTo>
                  <a:pt x="28" y="0"/>
                </a:lnTo>
                <a:lnTo>
                  <a:pt x="22" y="0"/>
                </a:lnTo>
                <a:lnTo>
                  <a:pt x="14" y="2"/>
                </a:lnTo>
                <a:lnTo>
                  <a:pt x="14" y="20"/>
                </a:lnTo>
                <a:lnTo>
                  <a:pt x="14" y="20"/>
                </a:lnTo>
                <a:lnTo>
                  <a:pt x="10" y="28"/>
                </a:lnTo>
                <a:lnTo>
                  <a:pt x="4" y="36"/>
                </a:lnTo>
                <a:lnTo>
                  <a:pt x="0" y="40"/>
                </a:lnTo>
                <a:lnTo>
                  <a:pt x="8" y="48"/>
                </a:lnTo>
                <a:lnTo>
                  <a:pt x="10" y="48"/>
                </a:lnTo>
                <a:lnTo>
                  <a:pt x="12" y="56"/>
                </a:lnTo>
                <a:lnTo>
                  <a:pt x="22" y="60"/>
                </a:lnTo>
                <a:lnTo>
                  <a:pt x="22" y="60"/>
                </a:lnTo>
                <a:lnTo>
                  <a:pt x="28" y="56"/>
                </a:lnTo>
                <a:lnTo>
                  <a:pt x="34" y="54"/>
                </a:lnTo>
                <a:lnTo>
                  <a:pt x="52" y="58"/>
                </a:lnTo>
                <a:lnTo>
                  <a:pt x="52" y="52"/>
                </a:lnTo>
                <a:lnTo>
                  <a:pt x="52" y="52"/>
                </a:lnTo>
                <a:lnTo>
                  <a:pt x="54" y="44"/>
                </a:lnTo>
                <a:lnTo>
                  <a:pt x="56" y="38"/>
                </a:lnTo>
                <a:lnTo>
                  <a:pt x="58" y="34"/>
                </a:lnTo>
                <a:lnTo>
                  <a:pt x="62" y="32"/>
                </a:lnTo>
                <a:lnTo>
                  <a:pt x="62" y="3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" name="MH_Other_29">
            <a:extLst>
              <a:ext uri="{FF2B5EF4-FFF2-40B4-BE49-F238E27FC236}">
                <a16:creationId xmlns:a16="http://schemas.microsoft.com/office/drawing/2014/main" id="{E5D8FC09-9B7C-470C-AA66-BDB215422672}"/>
              </a:ext>
            </a:extLst>
          </p:cNvPr>
          <p:cNvSpPr>
            <a:spLocks/>
          </p:cNvSpPr>
          <p:nvPr>
            <p:custDataLst>
              <p:tags r:id="rId29"/>
            </p:custDataLst>
          </p:nvPr>
        </p:nvSpPr>
        <p:spPr bwMode="auto">
          <a:xfrm>
            <a:off x="7624763" y="4470401"/>
            <a:ext cx="512762" cy="396875"/>
          </a:xfrm>
          <a:custGeom>
            <a:avLst/>
            <a:gdLst>
              <a:gd name="T0" fmla="*/ 258 w 378"/>
              <a:gd name="T1" fmla="*/ 78 h 292"/>
              <a:gd name="T2" fmla="*/ 240 w 378"/>
              <a:gd name="T3" fmla="*/ 46 h 292"/>
              <a:gd name="T4" fmla="*/ 204 w 378"/>
              <a:gd name="T5" fmla="*/ 38 h 292"/>
              <a:gd name="T6" fmla="*/ 194 w 378"/>
              <a:gd name="T7" fmla="*/ 28 h 292"/>
              <a:gd name="T8" fmla="*/ 166 w 378"/>
              <a:gd name="T9" fmla="*/ 16 h 292"/>
              <a:gd name="T10" fmla="*/ 164 w 378"/>
              <a:gd name="T11" fmla="*/ 0 h 292"/>
              <a:gd name="T12" fmla="*/ 148 w 378"/>
              <a:gd name="T13" fmla="*/ 12 h 292"/>
              <a:gd name="T14" fmla="*/ 140 w 378"/>
              <a:gd name="T15" fmla="*/ 26 h 292"/>
              <a:gd name="T16" fmla="*/ 126 w 378"/>
              <a:gd name="T17" fmla="*/ 46 h 292"/>
              <a:gd name="T18" fmla="*/ 120 w 378"/>
              <a:gd name="T19" fmla="*/ 52 h 292"/>
              <a:gd name="T20" fmla="*/ 108 w 378"/>
              <a:gd name="T21" fmla="*/ 42 h 292"/>
              <a:gd name="T22" fmla="*/ 96 w 378"/>
              <a:gd name="T23" fmla="*/ 38 h 292"/>
              <a:gd name="T24" fmla="*/ 76 w 378"/>
              <a:gd name="T25" fmla="*/ 46 h 292"/>
              <a:gd name="T26" fmla="*/ 32 w 378"/>
              <a:gd name="T27" fmla="*/ 50 h 292"/>
              <a:gd name="T28" fmla="*/ 20 w 378"/>
              <a:gd name="T29" fmla="*/ 32 h 292"/>
              <a:gd name="T30" fmla="*/ 4 w 378"/>
              <a:gd name="T31" fmla="*/ 34 h 292"/>
              <a:gd name="T32" fmla="*/ 2 w 378"/>
              <a:gd name="T33" fmla="*/ 36 h 292"/>
              <a:gd name="T34" fmla="*/ 8 w 378"/>
              <a:gd name="T35" fmla="*/ 42 h 292"/>
              <a:gd name="T36" fmla="*/ 10 w 378"/>
              <a:gd name="T37" fmla="*/ 42 h 292"/>
              <a:gd name="T38" fmla="*/ 40 w 378"/>
              <a:gd name="T39" fmla="*/ 76 h 292"/>
              <a:gd name="T40" fmla="*/ 98 w 378"/>
              <a:gd name="T41" fmla="*/ 96 h 292"/>
              <a:gd name="T42" fmla="*/ 118 w 378"/>
              <a:gd name="T43" fmla="*/ 128 h 292"/>
              <a:gd name="T44" fmla="*/ 140 w 378"/>
              <a:gd name="T45" fmla="*/ 158 h 292"/>
              <a:gd name="T46" fmla="*/ 152 w 378"/>
              <a:gd name="T47" fmla="*/ 162 h 292"/>
              <a:gd name="T48" fmla="*/ 182 w 378"/>
              <a:gd name="T49" fmla="*/ 142 h 292"/>
              <a:gd name="T50" fmla="*/ 200 w 378"/>
              <a:gd name="T51" fmla="*/ 146 h 292"/>
              <a:gd name="T52" fmla="*/ 198 w 378"/>
              <a:gd name="T53" fmla="*/ 152 h 292"/>
              <a:gd name="T54" fmla="*/ 168 w 378"/>
              <a:gd name="T55" fmla="*/ 186 h 292"/>
              <a:gd name="T56" fmla="*/ 166 w 378"/>
              <a:gd name="T57" fmla="*/ 194 h 292"/>
              <a:gd name="T58" fmla="*/ 152 w 378"/>
              <a:gd name="T59" fmla="*/ 222 h 292"/>
              <a:gd name="T60" fmla="*/ 166 w 378"/>
              <a:gd name="T61" fmla="*/ 246 h 292"/>
              <a:gd name="T62" fmla="*/ 178 w 378"/>
              <a:gd name="T63" fmla="*/ 254 h 292"/>
              <a:gd name="T64" fmla="*/ 194 w 378"/>
              <a:gd name="T65" fmla="*/ 270 h 292"/>
              <a:gd name="T66" fmla="*/ 204 w 378"/>
              <a:gd name="T67" fmla="*/ 262 h 292"/>
              <a:gd name="T68" fmla="*/ 214 w 378"/>
              <a:gd name="T69" fmla="*/ 264 h 292"/>
              <a:gd name="T70" fmla="*/ 230 w 378"/>
              <a:gd name="T71" fmla="*/ 278 h 292"/>
              <a:gd name="T72" fmla="*/ 238 w 378"/>
              <a:gd name="T73" fmla="*/ 286 h 292"/>
              <a:gd name="T74" fmla="*/ 248 w 378"/>
              <a:gd name="T75" fmla="*/ 284 h 292"/>
              <a:gd name="T76" fmla="*/ 304 w 378"/>
              <a:gd name="T77" fmla="*/ 286 h 292"/>
              <a:gd name="T78" fmla="*/ 312 w 378"/>
              <a:gd name="T79" fmla="*/ 272 h 292"/>
              <a:gd name="T80" fmla="*/ 316 w 378"/>
              <a:gd name="T81" fmla="*/ 262 h 292"/>
              <a:gd name="T82" fmla="*/ 324 w 378"/>
              <a:gd name="T83" fmla="*/ 248 h 292"/>
              <a:gd name="T84" fmla="*/ 324 w 378"/>
              <a:gd name="T85" fmla="*/ 232 h 292"/>
              <a:gd name="T86" fmla="*/ 330 w 378"/>
              <a:gd name="T87" fmla="*/ 226 h 292"/>
              <a:gd name="T88" fmla="*/ 348 w 378"/>
              <a:gd name="T89" fmla="*/ 222 h 292"/>
              <a:gd name="T90" fmla="*/ 378 w 378"/>
              <a:gd name="T91" fmla="*/ 238 h 292"/>
              <a:gd name="T92" fmla="*/ 362 w 378"/>
              <a:gd name="T93" fmla="*/ 196 h 292"/>
              <a:gd name="T94" fmla="*/ 348 w 378"/>
              <a:gd name="T95" fmla="*/ 194 h 292"/>
              <a:gd name="T96" fmla="*/ 312 w 378"/>
              <a:gd name="T97" fmla="*/ 172 h 292"/>
              <a:gd name="T98" fmla="*/ 292 w 378"/>
              <a:gd name="T99" fmla="*/ 146 h 292"/>
              <a:gd name="T100" fmla="*/ 270 w 378"/>
              <a:gd name="T101" fmla="*/ 94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78" h="292">
                <a:moveTo>
                  <a:pt x="264" y="86"/>
                </a:moveTo>
                <a:lnTo>
                  <a:pt x="264" y="86"/>
                </a:lnTo>
                <a:lnTo>
                  <a:pt x="258" y="78"/>
                </a:lnTo>
                <a:lnTo>
                  <a:pt x="252" y="70"/>
                </a:lnTo>
                <a:lnTo>
                  <a:pt x="240" y="46"/>
                </a:lnTo>
                <a:lnTo>
                  <a:pt x="240" y="46"/>
                </a:lnTo>
                <a:lnTo>
                  <a:pt x="226" y="44"/>
                </a:lnTo>
                <a:lnTo>
                  <a:pt x="214" y="42"/>
                </a:lnTo>
                <a:lnTo>
                  <a:pt x="204" y="38"/>
                </a:lnTo>
                <a:lnTo>
                  <a:pt x="198" y="34"/>
                </a:lnTo>
                <a:lnTo>
                  <a:pt x="198" y="34"/>
                </a:lnTo>
                <a:lnTo>
                  <a:pt x="194" y="28"/>
                </a:lnTo>
                <a:lnTo>
                  <a:pt x="188" y="24"/>
                </a:lnTo>
                <a:lnTo>
                  <a:pt x="170" y="18"/>
                </a:lnTo>
                <a:lnTo>
                  <a:pt x="166" y="16"/>
                </a:lnTo>
                <a:lnTo>
                  <a:pt x="170" y="2"/>
                </a:lnTo>
                <a:lnTo>
                  <a:pt x="168" y="2"/>
                </a:lnTo>
                <a:lnTo>
                  <a:pt x="164" y="0"/>
                </a:lnTo>
                <a:lnTo>
                  <a:pt x="164" y="0"/>
                </a:lnTo>
                <a:lnTo>
                  <a:pt x="152" y="8"/>
                </a:lnTo>
                <a:lnTo>
                  <a:pt x="148" y="12"/>
                </a:lnTo>
                <a:lnTo>
                  <a:pt x="144" y="16"/>
                </a:lnTo>
                <a:lnTo>
                  <a:pt x="144" y="16"/>
                </a:lnTo>
                <a:lnTo>
                  <a:pt x="140" y="26"/>
                </a:lnTo>
                <a:lnTo>
                  <a:pt x="132" y="32"/>
                </a:lnTo>
                <a:lnTo>
                  <a:pt x="132" y="32"/>
                </a:lnTo>
                <a:lnTo>
                  <a:pt x="126" y="46"/>
                </a:lnTo>
                <a:lnTo>
                  <a:pt x="124" y="50"/>
                </a:lnTo>
                <a:lnTo>
                  <a:pt x="120" y="52"/>
                </a:lnTo>
                <a:lnTo>
                  <a:pt x="120" y="52"/>
                </a:lnTo>
                <a:lnTo>
                  <a:pt x="118" y="52"/>
                </a:lnTo>
                <a:lnTo>
                  <a:pt x="116" y="48"/>
                </a:lnTo>
                <a:lnTo>
                  <a:pt x="108" y="42"/>
                </a:lnTo>
                <a:lnTo>
                  <a:pt x="108" y="42"/>
                </a:lnTo>
                <a:lnTo>
                  <a:pt x="102" y="40"/>
                </a:lnTo>
                <a:lnTo>
                  <a:pt x="96" y="38"/>
                </a:lnTo>
                <a:lnTo>
                  <a:pt x="88" y="40"/>
                </a:lnTo>
                <a:lnTo>
                  <a:pt x="88" y="40"/>
                </a:lnTo>
                <a:lnTo>
                  <a:pt x="76" y="46"/>
                </a:lnTo>
                <a:lnTo>
                  <a:pt x="62" y="50"/>
                </a:lnTo>
                <a:lnTo>
                  <a:pt x="32" y="50"/>
                </a:lnTo>
                <a:lnTo>
                  <a:pt x="32" y="50"/>
                </a:lnTo>
                <a:lnTo>
                  <a:pt x="26" y="44"/>
                </a:lnTo>
                <a:lnTo>
                  <a:pt x="22" y="38"/>
                </a:lnTo>
                <a:lnTo>
                  <a:pt x="20" y="32"/>
                </a:lnTo>
                <a:lnTo>
                  <a:pt x="20" y="22"/>
                </a:lnTo>
                <a:lnTo>
                  <a:pt x="8" y="18"/>
                </a:lnTo>
                <a:lnTo>
                  <a:pt x="4" y="34"/>
                </a:lnTo>
                <a:lnTo>
                  <a:pt x="4" y="34"/>
                </a:lnTo>
                <a:lnTo>
                  <a:pt x="4" y="36"/>
                </a:lnTo>
                <a:lnTo>
                  <a:pt x="2" y="36"/>
                </a:lnTo>
                <a:lnTo>
                  <a:pt x="0" y="40"/>
                </a:lnTo>
                <a:lnTo>
                  <a:pt x="8" y="42"/>
                </a:lnTo>
                <a:lnTo>
                  <a:pt x="8" y="42"/>
                </a:lnTo>
                <a:lnTo>
                  <a:pt x="10" y="42"/>
                </a:lnTo>
                <a:lnTo>
                  <a:pt x="10" y="42"/>
                </a:lnTo>
                <a:lnTo>
                  <a:pt x="10" y="42"/>
                </a:lnTo>
                <a:lnTo>
                  <a:pt x="28" y="66"/>
                </a:lnTo>
                <a:lnTo>
                  <a:pt x="40" y="76"/>
                </a:lnTo>
                <a:lnTo>
                  <a:pt x="40" y="76"/>
                </a:lnTo>
                <a:lnTo>
                  <a:pt x="68" y="86"/>
                </a:lnTo>
                <a:lnTo>
                  <a:pt x="98" y="96"/>
                </a:lnTo>
                <a:lnTo>
                  <a:pt x="98" y="96"/>
                </a:lnTo>
                <a:lnTo>
                  <a:pt x="104" y="102"/>
                </a:lnTo>
                <a:lnTo>
                  <a:pt x="112" y="112"/>
                </a:lnTo>
                <a:lnTo>
                  <a:pt x="118" y="128"/>
                </a:lnTo>
                <a:lnTo>
                  <a:pt x="124" y="150"/>
                </a:lnTo>
                <a:lnTo>
                  <a:pt x="124" y="150"/>
                </a:lnTo>
                <a:lnTo>
                  <a:pt x="140" y="158"/>
                </a:lnTo>
                <a:lnTo>
                  <a:pt x="146" y="162"/>
                </a:lnTo>
                <a:lnTo>
                  <a:pt x="152" y="162"/>
                </a:lnTo>
                <a:lnTo>
                  <a:pt x="152" y="162"/>
                </a:lnTo>
                <a:lnTo>
                  <a:pt x="180" y="144"/>
                </a:lnTo>
                <a:lnTo>
                  <a:pt x="180" y="144"/>
                </a:lnTo>
                <a:lnTo>
                  <a:pt x="182" y="142"/>
                </a:lnTo>
                <a:lnTo>
                  <a:pt x="184" y="144"/>
                </a:lnTo>
                <a:lnTo>
                  <a:pt x="198" y="146"/>
                </a:lnTo>
                <a:lnTo>
                  <a:pt x="200" y="146"/>
                </a:lnTo>
                <a:lnTo>
                  <a:pt x="200" y="150"/>
                </a:lnTo>
                <a:lnTo>
                  <a:pt x="198" y="152"/>
                </a:lnTo>
                <a:lnTo>
                  <a:pt x="198" y="152"/>
                </a:lnTo>
                <a:lnTo>
                  <a:pt x="192" y="174"/>
                </a:lnTo>
                <a:lnTo>
                  <a:pt x="186" y="186"/>
                </a:lnTo>
                <a:lnTo>
                  <a:pt x="168" y="186"/>
                </a:lnTo>
                <a:lnTo>
                  <a:pt x="168" y="186"/>
                </a:lnTo>
                <a:lnTo>
                  <a:pt x="168" y="186"/>
                </a:lnTo>
                <a:lnTo>
                  <a:pt x="166" y="194"/>
                </a:lnTo>
                <a:lnTo>
                  <a:pt x="164" y="202"/>
                </a:lnTo>
                <a:lnTo>
                  <a:pt x="152" y="222"/>
                </a:lnTo>
                <a:lnTo>
                  <a:pt x="152" y="222"/>
                </a:lnTo>
                <a:lnTo>
                  <a:pt x="148" y="228"/>
                </a:lnTo>
                <a:lnTo>
                  <a:pt x="148" y="234"/>
                </a:lnTo>
                <a:lnTo>
                  <a:pt x="166" y="246"/>
                </a:lnTo>
                <a:lnTo>
                  <a:pt x="166" y="246"/>
                </a:lnTo>
                <a:lnTo>
                  <a:pt x="172" y="252"/>
                </a:lnTo>
                <a:lnTo>
                  <a:pt x="178" y="254"/>
                </a:lnTo>
                <a:lnTo>
                  <a:pt x="182" y="254"/>
                </a:lnTo>
                <a:lnTo>
                  <a:pt x="186" y="266"/>
                </a:lnTo>
                <a:lnTo>
                  <a:pt x="194" y="270"/>
                </a:lnTo>
                <a:lnTo>
                  <a:pt x="200" y="266"/>
                </a:lnTo>
                <a:lnTo>
                  <a:pt x="200" y="266"/>
                </a:lnTo>
                <a:lnTo>
                  <a:pt x="204" y="262"/>
                </a:lnTo>
                <a:lnTo>
                  <a:pt x="208" y="262"/>
                </a:lnTo>
                <a:lnTo>
                  <a:pt x="208" y="262"/>
                </a:lnTo>
                <a:lnTo>
                  <a:pt x="214" y="264"/>
                </a:lnTo>
                <a:lnTo>
                  <a:pt x="218" y="266"/>
                </a:lnTo>
                <a:lnTo>
                  <a:pt x="224" y="270"/>
                </a:lnTo>
                <a:lnTo>
                  <a:pt x="230" y="278"/>
                </a:lnTo>
                <a:lnTo>
                  <a:pt x="230" y="278"/>
                </a:lnTo>
                <a:lnTo>
                  <a:pt x="236" y="286"/>
                </a:lnTo>
                <a:lnTo>
                  <a:pt x="238" y="286"/>
                </a:lnTo>
                <a:lnTo>
                  <a:pt x="238" y="286"/>
                </a:lnTo>
                <a:lnTo>
                  <a:pt x="242" y="284"/>
                </a:lnTo>
                <a:lnTo>
                  <a:pt x="248" y="284"/>
                </a:lnTo>
                <a:lnTo>
                  <a:pt x="264" y="288"/>
                </a:lnTo>
                <a:lnTo>
                  <a:pt x="284" y="292"/>
                </a:lnTo>
                <a:lnTo>
                  <a:pt x="304" y="286"/>
                </a:lnTo>
                <a:lnTo>
                  <a:pt x="312" y="282"/>
                </a:lnTo>
                <a:lnTo>
                  <a:pt x="318" y="278"/>
                </a:lnTo>
                <a:lnTo>
                  <a:pt x="312" y="272"/>
                </a:lnTo>
                <a:lnTo>
                  <a:pt x="312" y="272"/>
                </a:lnTo>
                <a:lnTo>
                  <a:pt x="312" y="268"/>
                </a:lnTo>
                <a:lnTo>
                  <a:pt x="316" y="262"/>
                </a:lnTo>
                <a:lnTo>
                  <a:pt x="316" y="262"/>
                </a:lnTo>
                <a:lnTo>
                  <a:pt x="322" y="256"/>
                </a:lnTo>
                <a:lnTo>
                  <a:pt x="324" y="248"/>
                </a:lnTo>
                <a:lnTo>
                  <a:pt x="324" y="238"/>
                </a:lnTo>
                <a:lnTo>
                  <a:pt x="324" y="238"/>
                </a:lnTo>
                <a:lnTo>
                  <a:pt x="324" y="232"/>
                </a:lnTo>
                <a:lnTo>
                  <a:pt x="326" y="230"/>
                </a:lnTo>
                <a:lnTo>
                  <a:pt x="326" y="230"/>
                </a:lnTo>
                <a:lnTo>
                  <a:pt x="330" y="226"/>
                </a:lnTo>
                <a:lnTo>
                  <a:pt x="340" y="222"/>
                </a:lnTo>
                <a:lnTo>
                  <a:pt x="340" y="222"/>
                </a:lnTo>
                <a:lnTo>
                  <a:pt x="348" y="222"/>
                </a:lnTo>
                <a:lnTo>
                  <a:pt x="356" y="226"/>
                </a:lnTo>
                <a:lnTo>
                  <a:pt x="366" y="230"/>
                </a:lnTo>
                <a:lnTo>
                  <a:pt x="378" y="238"/>
                </a:lnTo>
                <a:lnTo>
                  <a:pt x="372" y="222"/>
                </a:lnTo>
                <a:lnTo>
                  <a:pt x="364" y="210"/>
                </a:lnTo>
                <a:lnTo>
                  <a:pt x="362" y="196"/>
                </a:lnTo>
                <a:lnTo>
                  <a:pt x="348" y="194"/>
                </a:lnTo>
                <a:lnTo>
                  <a:pt x="348" y="194"/>
                </a:lnTo>
                <a:lnTo>
                  <a:pt x="348" y="194"/>
                </a:lnTo>
                <a:lnTo>
                  <a:pt x="348" y="194"/>
                </a:lnTo>
                <a:lnTo>
                  <a:pt x="348" y="194"/>
                </a:lnTo>
                <a:lnTo>
                  <a:pt x="312" y="172"/>
                </a:lnTo>
                <a:lnTo>
                  <a:pt x="294" y="170"/>
                </a:lnTo>
                <a:lnTo>
                  <a:pt x="294" y="166"/>
                </a:lnTo>
                <a:lnTo>
                  <a:pt x="292" y="146"/>
                </a:lnTo>
                <a:lnTo>
                  <a:pt x="292" y="146"/>
                </a:lnTo>
                <a:lnTo>
                  <a:pt x="276" y="106"/>
                </a:lnTo>
                <a:lnTo>
                  <a:pt x="270" y="94"/>
                </a:lnTo>
                <a:lnTo>
                  <a:pt x="264" y="86"/>
                </a:lnTo>
                <a:lnTo>
                  <a:pt x="264" y="86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1" name="MH_Other_30">
            <a:extLst>
              <a:ext uri="{FF2B5EF4-FFF2-40B4-BE49-F238E27FC236}">
                <a16:creationId xmlns:a16="http://schemas.microsoft.com/office/drawing/2014/main" id="{B099026A-C278-46F3-84A3-9DD6C693E162}"/>
              </a:ext>
            </a:extLst>
          </p:cNvPr>
          <p:cNvSpPr>
            <a:spLocks/>
          </p:cNvSpPr>
          <p:nvPr>
            <p:custDataLst>
              <p:tags r:id="rId30"/>
            </p:custDataLst>
          </p:nvPr>
        </p:nvSpPr>
        <p:spPr bwMode="auto">
          <a:xfrm>
            <a:off x="7354889" y="3711576"/>
            <a:ext cx="477837" cy="682625"/>
          </a:xfrm>
          <a:custGeom>
            <a:avLst/>
            <a:gdLst>
              <a:gd name="T0" fmla="*/ 312 w 352"/>
              <a:gd name="T1" fmla="*/ 144 h 502"/>
              <a:gd name="T2" fmla="*/ 272 w 352"/>
              <a:gd name="T3" fmla="*/ 120 h 502"/>
              <a:gd name="T4" fmla="*/ 280 w 352"/>
              <a:gd name="T5" fmla="*/ 94 h 502"/>
              <a:gd name="T6" fmla="*/ 234 w 352"/>
              <a:gd name="T7" fmla="*/ 76 h 502"/>
              <a:gd name="T8" fmla="*/ 234 w 352"/>
              <a:gd name="T9" fmla="*/ 36 h 502"/>
              <a:gd name="T10" fmla="*/ 224 w 352"/>
              <a:gd name="T11" fmla="*/ 40 h 502"/>
              <a:gd name="T12" fmla="*/ 206 w 352"/>
              <a:gd name="T13" fmla="*/ 8 h 502"/>
              <a:gd name="T14" fmla="*/ 178 w 352"/>
              <a:gd name="T15" fmla="*/ 16 h 502"/>
              <a:gd name="T16" fmla="*/ 146 w 352"/>
              <a:gd name="T17" fmla="*/ 64 h 502"/>
              <a:gd name="T18" fmla="*/ 118 w 352"/>
              <a:gd name="T19" fmla="*/ 76 h 502"/>
              <a:gd name="T20" fmla="*/ 92 w 352"/>
              <a:gd name="T21" fmla="*/ 70 h 502"/>
              <a:gd name="T22" fmla="*/ 76 w 352"/>
              <a:gd name="T23" fmla="*/ 100 h 502"/>
              <a:gd name="T24" fmla="*/ 48 w 352"/>
              <a:gd name="T25" fmla="*/ 92 h 502"/>
              <a:gd name="T26" fmla="*/ 34 w 352"/>
              <a:gd name="T27" fmla="*/ 64 h 502"/>
              <a:gd name="T28" fmla="*/ 16 w 352"/>
              <a:gd name="T29" fmla="*/ 96 h 502"/>
              <a:gd name="T30" fmla="*/ 8 w 352"/>
              <a:gd name="T31" fmla="*/ 108 h 502"/>
              <a:gd name="T32" fmla="*/ 30 w 352"/>
              <a:gd name="T33" fmla="*/ 168 h 502"/>
              <a:gd name="T34" fmla="*/ 30 w 352"/>
              <a:gd name="T35" fmla="*/ 196 h 502"/>
              <a:gd name="T36" fmla="*/ 42 w 352"/>
              <a:gd name="T37" fmla="*/ 224 h 502"/>
              <a:gd name="T38" fmla="*/ 48 w 352"/>
              <a:gd name="T39" fmla="*/ 240 h 502"/>
              <a:gd name="T40" fmla="*/ 38 w 352"/>
              <a:gd name="T41" fmla="*/ 284 h 502"/>
              <a:gd name="T42" fmla="*/ 8 w 352"/>
              <a:gd name="T43" fmla="*/ 332 h 502"/>
              <a:gd name="T44" fmla="*/ 48 w 352"/>
              <a:gd name="T45" fmla="*/ 378 h 502"/>
              <a:gd name="T46" fmla="*/ 32 w 352"/>
              <a:gd name="T47" fmla="*/ 416 h 502"/>
              <a:gd name="T48" fmla="*/ 20 w 352"/>
              <a:gd name="T49" fmla="*/ 450 h 502"/>
              <a:gd name="T50" fmla="*/ 12 w 352"/>
              <a:gd name="T51" fmla="*/ 466 h 502"/>
              <a:gd name="T52" fmla="*/ 26 w 352"/>
              <a:gd name="T53" fmla="*/ 482 h 502"/>
              <a:gd name="T54" fmla="*/ 28 w 352"/>
              <a:gd name="T55" fmla="*/ 488 h 502"/>
              <a:gd name="T56" fmla="*/ 30 w 352"/>
              <a:gd name="T57" fmla="*/ 492 h 502"/>
              <a:gd name="T58" fmla="*/ 94 w 352"/>
              <a:gd name="T59" fmla="*/ 496 h 502"/>
              <a:gd name="T60" fmla="*/ 114 w 352"/>
              <a:gd name="T61" fmla="*/ 464 h 502"/>
              <a:gd name="T62" fmla="*/ 208 w 352"/>
              <a:gd name="T63" fmla="*/ 352 h 502"/>
              <a:gd name="T64" fmla="*/ 240 w 352"/>
              <a:gd name="T65" fmla="*/ 332 h 502"/>
              <a:gd name="T66" fmla="*/ 234 w 352"/>
              <a:gd name="T67" fmla="*/ 312 h 502"/>
              <a:gd name="T68" fmla="*/ 218 w 352"/>
              <a:gd name="T69" fmla="*/ 296 h 502"/>
              <a:gd name="T70" fmla="*/ 180 w 352"/>
              <a:gd name="T71" fmla="*/ 276 h 502"/>
              <a:gd name="T72" fmla="*/ 170 w 352"/>
              <a:gd name="T73" fmla="*/ 242 h 502"/>
              <a:gd name="T74" fmla="*/ 116 w 352"/>
              <a:gd name="T75" fmla="*/ 228 h 502"/>
              <a:gd name="T76" fmla="*/ 98 w 352"/>
              <a:gd name="T77" fmla="*/ 218 h 502"/>
              <a:gd name="T78" fmla="*/ 98 w 352"/>
              <a:gd name="T79" fmla="*/ 202 h 502"/>
              <a:gd name="T80" fmla="*/ 118 w 352"/>
              <a:gd name="T81" fmla="*/ 180 h 502"/>
              <a:gd name="T82" fmla="*/ 114 w 352"/>
              <a:gd name="T83" fmla="*/ 158 h 502"/>
              <a:gd name="T84" fmla="*/ 134 w 352"/>
              <a:gd name="T85" fmla="*/ 148 h 502"/>
              <a:gd name="T86" fmla="*/ 148 w 352"/>
              <a:gd name="T87" fmla="*/ 140 h 502"/>
              <a:gd name="T88" fmla="*/ 148 w 352"/>
              <a:gd name="T89" fmla="*/ 118 h 502"/>
              <a:gd name="T90" fmla="*/ 172 w 352"/>
              <a:gd name="T91" fmla="*/ 120 h 502"/>
              <a:gd name="T92" fmla="*/ 214 w 352"/>
              <a:gd name="T93" fmla="*/ 144 h 502"/>
              <a:gd name="T94" fmla="*/ 204 w 352"/>
              <a:gd name="T95" fmla="*/ 154 h 502"/>
              <a:gd name="T96" fmla="*/ 226 w 352"/>
              <a:gd name="T97" fmla="*/ 168 h 502"/>
              <a:gd name="T98" fmla="*/ 236 w 352"/>
              <a:gd name="T99" fmla="*/ 180 h 502"/>
              <a:gd name="T100" fmla="*/ 252 w 352"/>
              <a:gd name="T101" fmla="*/ 220 h 502"/>
              <a:gd name="T102" fmla="*/ 314 w 352"/>
              <a:gd name="T103" fmla="*/ 236 h 502"/>
              <a:gd name="T104" fmla="*/ 336 w 352"/>
              <a:gd name="T105" fmla="*/ 188 h 502"/>
              <a:gd name="T106" fmla="*/ 352 w 352"/>
              <a:gd name="T107" fmla="*/ 176 h 502"/>
              <a:gd name="T108" fmla="*/ 326 w 352"/>
              <a:gd name="T109" fmla="*/ 156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52" h="502">
                <a:moveTo>
                  <a:pt x="324" y="152"/>
                </a:moveTo>
                <a:lnTo>
                  <a:pt x="318" y="148"/>
                </a:lnTo>
                <a:lnTo>
                  <a:pt x="318" y="148"/>
                </a:lnTo>
                <a:lnTo>
                  <a:pt x="316" y="148"/>
                </a:lnTo>
                <a:lnTo>
                  <a:pt x="312" y="144"/>
                </a:lnTo>
                <a:lnTo>
                  <a:pt x="290" y="136"/>
                </a:lnTo>
                <a:lnTo>
                  <a:pt x="284" y="136"/>
                </a:lnTo>
                <a:lnTo>
                  <a:pt x="280" y="138"/>
                </a:lnTo>
                <a:lnTo>
                  <a:pt x="270" y="122"/>
                </a:lnTo>
                <a:lnTo>
                  <a:pt x="272" y="120"/>
                </a:lnTo>
                <a:lnTo>
                  <a:pt x="278" y="112"/>
                </a:lnTo>
                <a:lnTo>
                  <a:pt x="278" y="104"/>
                </a:lnTo>
                <a:lnTo>
                  <a:pt x="278" y="102"/>
                </a:lnTo>
                <a:lnTo>
                  <a:pt x="282" y="96"/>
                </a:lnTo>
                <a:lnTo>
                  <a:pt x="280" y="94"/>
                </a:lnTo>
                <a:lnTo>
                  <a:pt x="268" y="92"/>
                </a:lnTo>
                <a:lnTo>
                  <a:pt x="268" y="92"/>
                </a:lnTo>
                <a:lnTo>
                  <a:pt x="246" y="88"/>
                </a:lnTo>
                <a:lnTo>
                  <a:pt x="246" y="88"/>
                </a:lnTo>
                <a:lnTo>
                  <a:pt x="234" y="76"/>
                </a:lnTo>
                <a:lnTo>
                  <a:pt x="234" y="76"/>
                </a:lnTo>
                <a:lnTo>
                  <a:pt x="230" y="68"/>
                </a:lnTo>
                <a:lnTo>
                  <a:pt x="228" y="64"/>
                </a:lnTo>
                <a:lnTo>
                  <a:pt x="234" y="48"/>
                </a:lnTo>
                <a:lnTo>
                  <a:pt x="234" y="36"/>
                </a:lnTo>
                <a:lnTo>
                  <a:pt x="234" y="32"/>
                </a:lnTo>
                <a:lnTo>
                  <a:pt x="228" y="40"/>
                </a:lnTo>
                <a:lnTo>
                  <a:pt x="226" y="40"/>
                </a:lnTo>
                <a:lnTo>
                  <a:pt x="226" y="42"/>
                </a:lnTo>
                <a:lnTo>
                  <a:pt x="224" y="40"/>
                </a:lnTo>
                <a:lnTo>
                  <a:pt x="222" y="40"/>
                </a:lnTo>
                <a:lnTo>
                  <a:pt x="210" y="30"/>
                </a:lnTo>
                <a:lnTo>
                  <a:pt x="208" y="28"/>
                </a:lnTo>
                <a:lnTo>
                  <a:pt x="208" y="26"/>
                </a:lnTo>
                <a:lnTo>
                  <a:pt x="206" y="8"/>
                </a:lnTo>
                <a:lnTo>
                  <a:pt x="200" y="0"/>
                </a:lnTo>
                <a:lnTo>
                  <a:pt x="188" y="0"/>
                </a:lnTo>
                <a:lnTo>
                  <a:pt x="180" y="14"/>
                </a:lnTo>
                <a:lnTo>
                  <a:pt x="180" y="16"/>
                </a:lnTo>
                <a:lnTo>
                  <a:pt x="178" y="16"/>
                </a:lnTo>
                <a:lnTo>
                  <a:pt x="160" y="12"/>
                </a:lnTo>
                <a:lnTo>
                  <a:pt x="156" y="30"/>
                </a:lnTo>
                <a:lnTo>
                  <a:pt x="156" y="48"/>
                </a:lnTo>
                <a:lnTo>
                  <a:pt x="156" y="48"/>
                </a:lnTo>
                <a:lnTo>
                  <a:pt x="146" y="64"/>
                </a:lnTo>
                <a:lnTo>
                  <a:pt x="146" y="66"/>
                </a:lnTo>
                <a:lnTo>
                  <a:pt x="144" y="66"/>
                </a:lnTo>
                <a:lnTo>
                  <a:pt x="142" y="66"/>
                </a:lnTo>
                <a:lnTo>
                  <a:pt x="130" y="68"/>
                </a:lnTo>
                <a:lnTo>
                  <a:pt x="118" y="76"/>
                </a:lnTo>
                <a:lnTo>
                  <a:pt x="118" y="78"/>
                </a:lnTo>
                <a:lnTo>
                  <a:pt x="118" y="78"/>
                </a:lnTo>
                <a:lnTo>
                  <a:pt x="116" y="78"/>
                </a:lnTo>
                <a:lnTo>
                  <a:pt x="114" y="78"/>
                </a:lnTo>
                <a:lnTo>
                  <a:pt x="92" y="70"/>
                </a:lnTo>
                <a:lnTo>
                  <a:pt x="90" y="78"/>
                </a:lnTo>
                <a:lnTo>
                  <a:pt x="90" y="80"/>
                </a:lnTo>
                <a:lnTo>
                  <a:pt x="80" y="96"/>
                </a:lnTo>
                <a:lnTo>
                  <a:pt x="80" y="96"/>
                </a:lnTo>
                <a:lnTo>
                  <a:pt x="76" y="100"/>
                </a:lnTo>
                <a:lnTo>
                  <a:pt x="74" y="100"/>
                </a:lnTo>
                <a:lnTo>
                  <a:pt x="64" y="100"/>
                </a:lnTo>
                <a:lnTo>
                  <a:pt x="50" y="94"/>
                </a:lnTo>
                <a:lnTo>
                  <a:pt x="48" y="92"/>
                </a:lnTo>
                <a:lnTo>
                  <a:pt x="48" y="92"/>
                </a:lnTo>
                <a:lnTo>
                  <a:pt x="48" y="90"/>
                </a:lnTo>
                <a:lnTo>
                  <a:pt x="46" y="72"/>
                </a:lnTo>
                <a:lnTo>
                  <a:pt x="42" y="56"/>
                </a:lnTo>
                <a:lnTo>
                  <a:pt x="38" y="52"/>
                </a:lnTo>
                <a:lnTo>
                  <a:pt x="34" y="64"/>
                </a:lnTo>
                <a:lnTo>
                  <a:pt x="34" y="64"/>
                </a:lnTo>
                <a:lnTo>
                  <a:pt x="34" y="64"/>
                </a:lnTo>
                <a:lnTo>
                  <a:pt x="24" y="76"/>
                </a:lnTo>
                <a:lnTo>
                  <a:pt x="16" y="96"/>
                </a:lnTo>
                <a:lnTo>
                  <a:pt x="16" y="96"/>
                </a:lnTo>
                <a:lnTo>
                  <a:pt x="16" y="96"/>
                </a:lnTo>
                <a:lnTo>
                  <a:pt x="16" y="96"/>
                </a:lnTo>
                <a:lnTo>
                  <a:pt x="14" y="96"/>
                </a:lnTo>
                <a:lnTo>
                  <a:pt x="8" y="108"/>
                </a:lnTo>
                <a:lnTo>
                  <a:pt x="8" y="108"/>
                </a:lnTo>
                <a:lnTo>
                  <a:pt x="6" y="114"/>
                </a:lnTo>
                <a:lnTo>
                  <a:pt x="0" y="122"/>
                </a:lnTo>
                <a:lnTo>
                  <a:pt x="6" y="140"/>
                </a:lnTo>
                <a:lnTo>
                  <a:pt x="30" y="168"/>
                </a:lnTo>
                <a:lnTo>
                  <a:pt x="30" y="168"/>
                </a:lnTo>
                <a:lnTo>
                  <a:pt x="38" y="184"/>
                </a:lnTo>
                <a:lnTo>
                  <a:pt x="38" y="186"/>
                </a:lnTo>
                <a:lnTo>
                  <a:pt x="36" y="188"/>
                </a:lnTo>
                <a:lnTo>
                  <a:pt x="36" y="188"/>
                </a:lnTo>
                <a:lnTo>
                  <a:pt x="30" y="196"/>
                </a:lnTo>
                <a:lnTo>
                  <a:pt x="28" y="196"/>
                </a:lnTo>
                <a:lnTo>
                  <a:pt x="12" y="200"/>
                </a:lnTo>
                <a:lnTo>
                  <a:pt x="14" y="212"/>
                </a:lnTo>
                <a:lnTo>
                  <a:pt x="26" y="220"/>
                </a:lnTo>
                <a:lnTo>
                  <a:pt x="42" y="224"/>
                </a:lnTo>
                <a:lnTo>
                  <a:pt x="48" y="240"/>
                </a:lnTo>
                <a:lnTo>
                  <a:pt x="48" y="240"/>
                </a:lnTo>
                <a:lnTo>
                  <a:pt x="48" y="240"/>
                </a:lnTo>
                <a:lnTo>
                  <a:pt x="48" y="240"/>
                </a:lnTo>
                <a:lnTo>
                  <a:pt x="48" y="240"/>
                </a:lnTo>
                <a:lnTo>
                  <a:pt x="44" y="268"/>
                </a:lnTo>
                <a:lnTo>
                  <a:pt x="44" y="268"/>
                </a:lnTo>
                <a:lnTo>
                  <a:pt x="44" y="268"/>
                </a:lnTo>
                <a:lnTo>
                  <a:pt x="38" y="280"/>
                </a:lnTo>
                <a:lnTo>
                  <a:pt x="38" y="284"/>
                </a:lnTo>
                <a:lnTo>
                  <a:pt x="36" y="284"/>
                </a:lnTo>
                <a:lnTo>
                  <a:pt x="16" y="286"/>
                </a:lnTo>
                <a:lnTo>
                  <a:pt x="16" y="294"/>
                </a:lnTo>
                <a:lnTo>
                  <a:pt x="10" y="312"/>
                </a:lnTo>
                <a:lnTo>
                  <a:pt x="8" y="332"/>
                </a:lnTo>
                <a:lnTo>
                  <a:pt x="12" y="344"/>
                </a:lnTo>
                <a:lnTo>
                  <a:pt x="36" y="358"/>
                </a:lnTo>
                <a:lnTo>
                  <a:pt x="38" y="360"/>
                </a:lnTo>
                <a:lnTo>
                  <a:pt x="48" y="376"/>
                </a:lnTo>
                <a:lnTo>
                  <a:pt x="48" y="378"/>
                </a:lnTo>
                <a:lnTo>
                  <a:pt x="48" y="378"/>
                </a:lnTo>
                <a:lnTo>
                  <a:pt x="48" y="380"/>
                </a:lnTo>
                <a:lnTo>
                  <a:pt x="34" y="408"/>
                </a:lnTo>
                <a:lnTo>
                  <a:pt x="32" y="416"/>
                </a:lnTo>
                <a:lnTo>
                  <a:pt x="32" y="416"/>
                </a:lnTo>
                <a:lnTo>
                  <a:pt x="24" y="434"/>
                </a:lnTo>
                <a:lnTo>
                  <a:pt x="20" y="448"/>
                </a:lnTo>
                <a:lnTo>
                  <a:pt x="20" y="450"/>
                </a:lnTo>
                <a:lnTo>
                  <a:pt x="20" y="450"/>
                </a:lnTo>
                <a:lnTo>
                  <a:pt x="20" y="450"/>
                </a:lnTo>
                <a:lnTo>
                  <a:pt x="14" y="456"/>
                </a:lnTo>
                <a:lnTo>
                  <a:pt x="12" y="462"/>
                </a:lnTo>
                <a:lnTo>
                  <a:pt x="12" y="462"/>
                </a:lnTo>
                <a:lnTo>
                  <a:pt x="12" y="464"/>
                </a:lnTo>
                <a:lnTo>
                  <a:pt x="12" y="466"/>
                </a:lnTo>
                <a:lnTo>
                  <a:pt x="14" y="468"/>
                </a:lnTo>
                <a:lnTo>
                  <a:pt x="22" y="476"/>
                </a:lnTo>
                <a:lnTo>
                  <a:pt x="22" y="476"/>
                </a:lnTo>
                <a:lnTo>
                  <a:pt x="22" y="476"/>
                </a:lnTo>
                <a:lnTo>
                  <a:pt x="26" y="482"/>
                </a:lnTo>
                <a:lnTo>
                  <a:pt x="26" y="482"/>
                </a:lnTo>
                <a:lnTo>
                  <a:pt x="26" y="482"/>
                </a:lnTo>
                <a:lnTo>
                  <a:pt x="28" y="484"/>
                </a:lnTo>
                <a:lnTo>
                  <a:pt x="28" y="484"/>
                </a:lnTo>
                <a:lnTo>
                  <a:pt x="28" y="488"/>
                </a:lnTo>
                <a:lnTo>
                  <a:pt x="28" y="488"/>
                </a:lnTo>
                <a:lnTo>
                  <a:pt x="28" y="488"/>
                </a:lnTo>
                <a:lnTo>
                  <a:pt x="28" y="488"/>
                </a:lnTo>
                <a:lnTo>
                  <a:pt x="28" y="488"/>
                </a:lnTo>
                <a:lnTo>
                  <a:pt x="30" y="492"/>
                </a:lnTo>
                <a:lnTo>
                  <a:pt x="36" y="496"/>
                </a:lnTo>
                <a:lnTo>
                  <a:pt x="66" y="502"/>
                </a:lnTo>
                <a:lnTo>
                  <a:pt x="66" y="502"/>
                </a:lnTo>
                <a:lnTo>
                  <a:pt x="80" y="500"/>
                </a:lnTo>
                <a:lnTo>
                  <a:pt x="94" y="496"/>
                </a:lnTo>
                <a:lnTo>
                  <a:pt x="94" y="496"/>
                </a:lnTo>
                <a:lnTo>
                  <a:pt x="108" y="492"/>
                </a:lnTo>
                <a:lnTo>
                  <a:pt x="122" y="492"/>
                </a:lnTo>
                <a:lnTo>
                  <a:pt x="122" y="486"/>
                </a:lnTo>
                <a:lnTo>
                  <a:pt x="114" y="464"/>
                </a:lnTo>
                <a:lnTo>
                  <a:pt x="112" y="464"/>
                </a:lnTo>
                <a:lnTo>
                  <a:pt x="114" y="464"/>
                </a:lnTo>
                <a:lnTo>
                  <a:pt x="158" y="400"/>
                </a:lnTo>
                <a:lnTo>
                  <a:pt x="208" y="352"/>
                </a:lnTo>
                <a:lnTo>
                  <a:pt x="208" y="352"/>
                </a:lnTo>
                <a:lnTo>
                  <a:pt x="224" y="348"/>
                </a:lnTo>
                <a:lnTo>
                  <a:pt x="232" y="338"/>
                </a:lnTo>
                <a:lnTo>
                  <a:pt x="232" y="338"/>
                </a:lnTo>
                <a:lnTo>
                  <a:pt x="232" y="338"/>
                </a:lnTo>
                <a:lnTo>
                  <a:pt x="240" y="332"/>
                </a:lnTo>
                <a:lnTo>
                  <a:pt x="250" y="328"/>
                </a:lnTo>
                <a:lnTo>
                  <a:pt x="246" y="324"/>
                </a:lnTo>
                <a:lnTo>
                  <a:pt x="234" y="312"/>
                </a:lnTo>
                <a:lnTo>
                  <a:pt x="234" y="312"/>
                </a:lnTo>
                <a:lnTo>
                  <a:pt x="234" y="312"/>
                </a:lnTo>
                <a:lnTo>
                  <a:pt x="226" y="302"/>
                </a:lnTo>
                <a:lnTo>
                  <a:pt x="226" y="300"/>
                </a:lnTo>
                <a:lnTo>
                  <a:pt x="226" y="300"/>
                </a:lnTo>
                <a:lnTo>
                  <a:pt x="230" y="294"/>
                </a:lnTo>
                <a:lnTo>
                  <a:pt x="218" y="296"/>
                </a:lnTo>
                <a:lnTo>
                  <a:pt x="196" y="292"/>
                </a:lnTo>
                <a:lnTo>
                  <a:pt x="196" y="292"/>
                </a:lnTo>
                <a:lnTo>
                  <a:pt x="186" y="284"/>
                </a:lnTo>
                <a:lnTo>
                  <a:pt x="182" y="280"/>
                </a:lnTo>
                <a:lnTo>
                  <a:pt x="180" y="276"/>
                </a:lnTo>
                <a:lnTo>
                  <a:pt x="180" y="276"/>
                </a:lnTo>
                <a:lnTo>
                  <a:pt x="176" y="256"/>
                </a:lnTo>
                <a:lnTo>
                  <a:pt x="174" y="238"/>
                </a:lnTo>
                <a:lnTo>
                  <a:pt x="174" y="238"/>
                </a:lnTo>
                <a:lnTo>
                  <a:pt x="170" y="242"/>
                </a:lnTo>
                <a:lnTo>
                  <a:pt x="164" y="244"/>
                </a:lnTo>
                <a:lnTo>
                  <a:pt x="146" y="240"/>
                </a:lnTo>
                <a:lnTo>
                  <a:pt x="136" y="232"/>
                </a:lnTo>
                <a:lnTo>
                  <a:pt x="122" y="228"/>
                </a:lnTo>
                <a:lnTo>
                  <a:pt x="116" y="228"/>
                </a:lnTo>
                <a:lnTo>
                  <a:pt x="116" y="228"/>
                </a:lnTo>
                <a:lnTo>
                  <a:pt x="110" y="226"/>
                </a:lnTo>
                <a:lnTo>
                  <a:pt x="104" y="224"/>
                </a:lnTo>
                <a:lnTo>
                  <a:pt x="104" y="224"/>
                </a:lnTo>
                <a:lnTo>
                  <a:pt x="98" y="218"/>
                </a:lnTo>
                <a:lnTo>
                  <a:pt x="96" y="214"/>
                </a:lnTo>
                <a:lnTo>
                  <a:pt x="96" y="214"/>
                </a:lnTo>
                <a:lnTo>
                  <a:pt x="96" y="210"/>
                </a:lnTo>
                <a:lnTo>
                  <a:pt x="96" y="206"/>
                </a:lnTo>
                <a:lnTo>
                  <a:pt x="98" y="202"/>
                </a:lnTo>
                <a:lnTo>
                  <a:pt x="102" y="200"/>
                </a:lnTo>
                <a:lnTo>
                  <a:pt x="102" y="200"/>
                </a:lnTo>
                <a:lnTo>
                  <a:pt x="110" y="192"/>
                </a:lnTo>
                <a:lnTo>
                  <a:pt x="118" y="180"/>
                </a:lnTo>
                <a:lnTo>
                  <a:pt x="118" y="180"/>
                </a:lnTo>
                <a:lnTo>
                  <a:pt x="116" y="176"/>
                </a:lnTo>
                <a:lnTo>
                  <a:pt x="114" y="170"/>
                </a:lnTo>
                <a:lnTo>
                  <a:pt x="112" y="164"/>
                </a:lnTo>
                <a:lnTo>
                  <a:pt x="114" y="160"/>
                </a:lnTo>
                <a:lnTo>
                  <a:pt x="114" y="158"/>
                </a:lnTo>
                <a:lnTo>
                  <a:pt x="114" y="158"/>
                </a:lnTo>
                <a:lnTo>
                  <a:pt x="116" y="156"/>
                </a:lnTo>
                <a:lnTo>
                  <a:pt x="120" y="152"/>
                </a:lnTo>
                <a:lnTo>
                  <a:pt x="134" y="148"/>
                </a:lnTo>
                <a:lnTo>
                  <a:pt x="134" y="148"/>
                </a:lnTo>
                <a:lnTo>
                  <a:pt x="136" y="142"/>
                </a:lnTo>
                <a:lnTo>
                  <a:pt x="138" y="140"/>
                </a:lnTo>
                <a:lnTo>
                  <a:pt x="150" y="140"/>
                </a:lnTo>
                <a:lnTo>
                  <a:pt x="148" y="140"/>
                </a:lnTo>
                <a:lnTo>
                  <a:pt x="148" y="140"/>
                </a:lnTo>
                <a:lnTo>
                  <a:pt x="142" y="136"/>
                </a:lnTo>
                <a:lnTo>
                  <a:pt x="140" y="132"/>
                </a:lnTo>
                <a:lnTo>
                  <a:pt x="140" y="128"/>
                </a:lnTo>
                <a:lnTo>
                  <a:pt x="142" y="122"/>
                </a:lnTo>
                <a:lnTo>
                  <a:pt x="148" y="118"/>
                </a:lnTo>
                <a:lnTo>
                  <a:pt x="148" y="118"/>
                </a:lnTo>
                <a:lnTo>
                  <a:pt x="154" y="116"/>
                </a:lnTo>
                <a:lnTo>
                  <a:pt x="160" y="116"/>
                </a:lnTo>
                <a:lnTo>
                  <a:pt x="166" y="118"/>
                </a:lnTo>
                <a:lnTo>
                  <a:pt x="172" y="120"/>
                </a:lnTo>
                <a:lnTo>
                  <a:pt x="190" y="134"/>
                </a:lnTo>
                <a:lnTo>
                  <a:pt x="208" y="134"/>
                </a:lnTo>
                <a:lnTo>
                  <a:pt x="214" y="138"/>
                </a:lnTo>
                <a:lnTo>
                  <a:pt x="214" y="144"/>
                </a:lnTo>
                <a:lnTo>
                  <a:pt x="214" y="144"/>
                </a:lnTo>
                <a:lnTo>
                  <a:pt x="214" y="150"/>
                </a:lnTo>
                <a:lnTo>
                  <a:pt x="210" y="152"/>
                </a:lnTo>
                <a:lnTo>
                  <a:pt x="210" y="152"/>
                </a:lnTo>
                <a:lnTo>
                  <a:pt x="206" y="152"/>
                </a:lnTo>
                <a:lnTo>
                  <a:pt x="204" y="154"/>
                </a:lnTo>
                <a:lnTo>
                  <a:pt x="202" y="160"/>
                </a:lnTo>
                <a:lnTo>
                  <a:pt x="210" y="180"/>
                </a:lnTo>
                <a:lnTo>
                  <a:pt x="210" y="180"/>
                </a:lnTo>
                <a:lnTo>
                  <a:pt x="218" y="170"/>
                </a:lnTo>
                <a:lnTo>
                  <a:pt x="226" y="168"/>
                </a:lnTo>
                <a:lnTo>
                  <a:pt x="226" y="168"/>
                </a:lnTo>
                <a:lnTo>
                  <a:pt x="230" y="168"/>
                </a:lnTo>
                <a:lnTo>
                  <a:pt x="234" y="172"/>
                </a:lnTo>
                <a:lnTo>
                  <a:pt x="234" y="172"/>
                </a:lnTo>
                <a:lnTo>
                  <a:pt x="236" y="180"/>
                </a:lnTo>
                <a:lnTo>
                  <a:pt x="240" y="190"/>
                </a:lnTo>
                <a:lnTo>
                  <a:pt x="240" y="190"/>
                </a:lnTo>
                <a:lnTo>
                  <a:pt x="242" y="202"/>
                </a:lnTo>
                <a:lnTo>
                  <a:pt x="246" y="210"/>
                </a:lnTo>
                <a:lnTo>
                  <a:pt x="252" y="220"/>
                </a:lnTo>
                <a:lnTo>
                  <a:pt x="252" y="220"/>
                </a:lnTo>
                <a:lnTo>
                  <a:pt x="264" y="236"/>
                </a:lnTo>
                <a:lnTo>
                  <a:pt x="268" y="248"/>
                </a:lnTo>
                <a:lnTo>
                  <a:pt x="300" y="244"/>
                </a:lnTo>
                <a:lnTo>
                  <a:pt x="314" y="236"/>
                </a:lnTo>
                <a:lnTo>
                  <a:pt x="326" y="220"/>
                </a:lnTo>
                <a:lnTo>
                  <a:pt x="332" y="204"/>
                </a:lnTo>
                <a:lnTo>
                  <a:pt x="332" y="204"/>
                </a:lnTo>
                <a:lnTo>
                  <a:pt x="332" y="204"/>
                </a:lnTo>
                <a:lnTo>
                  <a:pt x="336" y="188"/>
                </a:lnTo>
                <a:lnTo>
                  <a:pt x="336" y="186"/>
                </a:lnTo>
                <a:lnTo>
                  <a:pt x="336" y="184"/>
                </a:lnTo>
                <a:lnTo>
                  <a:pt x="338" y="184"/>
                </a:lnTo>
                <a:lnTo>
                  <a:pt x="350" y="176"/>
                </a:lnTo>
                <a:lnTo>
                  <a:pt x="352" y="176"/>
                </a:lnTo>
                <a:lnTo>
                  <a:pt x="350" y="174"/>
                </a:lnTo>
                <a:lnTo>
                  <a:pt x="330" y="168"/>
                </a:lnTo>
                <a:lnTo>
                  <a:pt x="330" y="168"/>
                </a:lnTo>
                <a:lnTo>
                  <a:pt x="330" y="168"/>
                </a:lnTo>
                <a:lnTo>
                  <a:pt x="326" y="156"/>
                </a:lnTo>
                <a:lnTo>
                  <a:pt x="324" y="15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MH_Other_31">
            <a:extLst>
              <a:ext uri="{FF2B5EF4-FFF2-40B4-BE49-F238E27FC236}">
                <a16:creationId xmlns:a16="http://schemas.microsoft.com/office/drawing/2014/main" id="{14E71E15-2647-4134-BAA9-C5FB58303405}"/>
              </a:ext>
            </a:extLst>
          </p:cNvPr>
          <p:cNvSpPr>
            <a:spLocks/>
          </p:cNvSpPr>
          <p:nvPr>
            <p:custDataLst>
              <p:tags r:id="rId31"/>
            </p:custDataLst>
          </p:nvPr>
        </p:nvSpPr>
        <p:spPr bwMode="auto">
          <a:xfrm>
            <a:off x="7137400" y="4367214"/>
            <a:ext cx="503238" cy="496887"/>
          </a:xfrm>
          <a:custGeom>
            <a:avLst/>
            <a:gdLst>
              <a:gd name="T0" fmla="*/ 20 w 370"/>
              <a:gd name="T1" fmla="*/ 146 h 366"/>
              <a:gd name="T2" fmla="*/ 0 w 370"/>
              <a:gd name="T3" fmla="*/ 182 h 366"/>
              <a:gd name="T4" fmla="*/ 10 w 370"/>
              <a:gd name="T5" fmla="*/ 210 h 366"/>
              <a:gd name="T6" fmla="*/ 30 w 370"/>
              <a:gd name="T7" fmla="*/ 222 h 366"/>
              <a:gd name="T8" fmla="*/ 54 w 370"/>
              <a:gd name="T9" fmla="*/ 276 h 366"/>
              <a:gd name="T10" fmla="*/ 82 w 370"/>
              <a:gd name="T11" fmla="*/ 290 h 366"/>
              <a:gd name="T12" fmla="*/ 86 w 370"/>
              <a:gd name="T13" fmla="*/ 290 h 366"/>
              <a:gd name="T14" fmla="*/ 152 w 370"/>
              <a:gd name="T15" fmla="*/ 302 h 366"/>
              <a:gd name="T16" fmla="*/ 204 w 370"/>
              <a:gd name="T17" fmla="*/ 306 h 366"/>
              <a:gd name="T18" fmla="*/ 214 w 370"/>
              <a:gd name="T19" fmla="*/ 312 h 366"/>
              <a:gd name="T20" fmla="*/ 214 w 370"/>
              <a:gd name="T21" fmla="*/ 332 h 366"/>
              <a:gd name="T22" fmla="*/ 234 w 370"/>
              <a:gd name="T23" fmla="*/ 342 h 366"/>
              <a:gd name="T24" fmla="*/ 250 w 370"/>
              <a:gd name="T25" fmla="*/ 338 h 366"/>
              <a:gd name="T26" fmla="*/ 266 w 370"/>
              <a:gd name="T27" fmla="*/ 350 h 366"/>
              <a:gd name="T28" fmla="*/ 280 w 370"/>
              <a:gd name="T29" fmla="*/ 364 h 366"/>
              <a:gd name="T30" fmla="*/ 290 w 370"/>
              <a:gd name="T31" fmla="*/ 360 h 366"/>
              <a:gd name="T32" fmla="*/ 314 w 370"/>
              <a:gd name="T33" fmla="*/ 358 h 366"/>
              <a:gd name="T34" fmla="*/ 326 w 370"/>
              <a:gd name="T35" fmla="*/ 342 h 366"/>
              <a:gd name="T36" fmla="*/ 342 w 370"/>
              <a:gd name="T37" fmla="*/ 332 h 366"/>
              <a:gd name="T38" fmla="*/ 342 w 370"/>
              <a:gd name="T39" fmla="*/ 326 h 366"/>
              <a:gd name="T40" fmla="*/ 344 w 370"/>
              <a:gd name="T41" fmla="*/ 306 h 366"/>
              <a:gd name="T42" fmla="*/ 328 w 370"/>
              <a:gd name="T43" fmla="*/ 294 h 366"/>
              <a:gd name="T44" fmla="*/ 310 w 370"/>
              <a:gd name="T45" fmla="*/ 296 h 366"/>
              <a:gd name="T46" fmla="*/ 302 w 370"/>
              <a:gd name="T47" fmla="*/ 294 h 366"/>
              <a:gd name="T48" fmla="*/ 302 w 370"/>
              <a:gd name="T49" fmla="*/ 286 h 366"/>
              <a:gd name="T50" fmla="*/ 282 w 370"/>
              <a:gd name="T51" fmla="*/ 262 h 366"/>
              <a:gd name="T52" fmla="*/ 272 w 370"/>
              <a:gd name="T53" fmla="*/ 244 h 366"/>
              <a:gd name="T54" fmla="*/ 298 w 370"/>
              <a:gd name="T55" fmla="*/ 240 h 366"/>
              <a:gd name="T56" fmla="*/ 296 w 370"/>
              <a:gd name="T57" fmla="*/ 216 h 366"/>
              <a:gd name="T58" fmla="*/ 300 w 370"/>
              <a:gd name="T59" fmla="*/ 210 h 366"/>
              <a:gd name="T60" fmla="*/ 318 w 370"/>
              <a:gd name="T61" fmla="*/ 200 h 366"/>
              <a:gd name="T62" fmla="*/ 312 w 370"/>
              <a:gd name="T63" fmla="*/ 178 h 366"/>
              <a:gd name="T64" fmla="*/ 318 w 370"/>
              <a:gd name="T65" fmla="*/ 162 h 366"/>
              <a:gd name="T66" fmla="*/ 338 w 370"/>
              <a:gd name="T67" fmla="*/ 166 h 366"/>
              <a:gd name="T68" fmla="*/ 340 w 370"/>
              <a:gd name="T69" fmla="*/ 168 h 366"/>
              <a:gd name="T70" fmla="*/ 370 w 370"/>
              <a:gd name="T71" fmla="*/ 162 h 366"/>
              <a:gd name="T72" fmla="*/ 348 w 370"/>
              <a:gd name="T73" fmla="*/ 128 h 366"/>
              <a:gd name="T74" fmla="*/ 302 w 370"/>
              <a:gd name="T75" fmla="*/ 126 h 366"/>
              <a:gd name="T76" fmla="*/ 302 w 370"/>
              <a:gd name="T77" fmla="*/ 126 h 366"/>
              <a:gd name="T78" fmla="*/ 280 w 370"/>
              <a:gd name="T79" fmla="*/ 110 h 366"/>
              <a:gd name="T80" fmla="*/ 260 w 370"/>
              <a:gd name="T81" fmla="*/ 78 h 366"/>
              <a:gd name="T82" fmla="*/ 292 w 370"/>
              <a:gd name="T83" fmla="*/ 44 h 366"/>
              <a:gd name="T84" fmla="*/ 258 w 370"/>
              <a:gd name="T85" fmla="*/ 22 h 366"/>
              <a:gd name="T86" fmla="*/ 226 w 370"/>
              <a:gd name="T87" fmla="*/ 28 h 366"/>
              <a:gd name="T88" fmla="*/ 196 w 370"/>
              <a:gd name="T89" fmla="*/ 14 h 366"/>
              <a:gd name="T90" fmla="*/ 188 w 370"/>
              <a:gd name="T91" fmla="*/ 6 h 366"/>
              <a:gd name="T92" fmla="*/ 188 w 370"/>
              <a:gd name="T93" fmla="*/ 6 h 366"/>
              <a:gd name="T94" fmla="*/ 186 w 370"/>
              <a:gd name="T95" fmla="*/ 0 h 366"/>
              <a:gd name="T96" fmla="*/ 182 w 370"/>
              <a:gd name="T97" fmla="*/ 28 h 366"/>
              <a:gd name="T98" fmla="*/ 182 w 370"/>
              <a:gd name="T99" fmla="*/ 36 h 366"/>
              <a:gd name="T100" fmla="*/ 184 w 370"/>
              <a:gd name="T101" fmla="*/ 46 h 366"/>
              <a:gd name="T102" fmla="*/ 184 w 370"/>
              <a:gd name="T103" fmla="*/ 68 h 366"/>
              <a:gd name="T104" fmla="*/ 172 w 370"/>
              <a:gd name="T105" fmla="*/ 78 h 366"/>
              <a:gd name="T106" fmla="*/ 170 w 370"/>
              <a:gd name="T107" fmla="*/ 98 h 366"/>
              <a:gd name="T108" fmla="*/ 98 w 370"/>
              <a:gd name="T109" fmla="*/ 106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70" h="366">
                <a:moveTo>
                  <a:pt x="82" y="120"/>
                </a:moveTo>
                <a:lnTo>
                  <a:pt x="80" y="120"/>
                </a:lnTo>
                <a:lnTo>
                  <a:pt x="20" y="146"/>
                </a:lnTo>
                <a:lnTo>
                  <a:pt x="2" y="162"/>
                </a:lnTo>
                <a:lnTo>
                  <a:pt x="2" y="162"/>
                </a:lnTo>
                <a:lnTo>
                  <a:pt x="0" y="182"/>
                </a:lnTo>
                <a:lnTo>
                  <a:pt x="2" y="196"/>
                </a:lnTo>
                <a:lnTo>
                  <a:pt x="4" y="206"/>
                </a:lnTo>
                <a:lnTo>
                  <a:pt x="10" y="210"/>
                </a:lnTo>
                <a:lnTo>
                  <a:pt x="28" y="222"/>
                </a:lnTo>
                <a:lnTo>
                  <a:pt x="30" y="222"/>
                </a:lnTo>
                <a:lnTo>
                  <a:pt x="30" y="222"/>
                </a:lnTo>
                <a:lnTo>
                  <a:pt x="34" y="252"/>
                </a:lnTo>
                <a:lnTo>
                  <a:pt x="34" y="252"/>
                </a:lnTo>
                <a:lnTo>
                  <a:pt x="54" y="276"/>
                </a:lnTo>
                <a:lnTo>
                  <a:pt x="60" y="282"/>
                </a:lnTo>
                <a:lnTo>
                  <a:pt x="66" y="286"/>
                </a:lnTo>
                <a:lnTo>
                  <a:pt x="82" y="290"/>
                </a:lnTo>
                <a:lnTo>
                  <a:pt x="86" y="290"/>
                </a:lnTo>
                <a:lnTo>
                  <a:pt x="86" y="290"/>
                </a:lnTo>
                <a:lnTo>
                  <a:pt x="86" y="290"/>
                </a:lnTo>
                <a:lnTo>
                  <a:pt x="92" y="296"/>
                </a:lnTo>
                <a:lnTo>
                  <a:pt x="104" y="300"/>
                </a:lnTo>
                <a:lnTo>
                  <a:pt x="152" y="302"/>
                </a:lnTo>
                <a:lnTo>
                  <a:pt x="152" y="302"/>
                </a:lnTo>
                <a:lnTo>
                  <a:pt x="194" y="304"/>
                </a:lnTo>
                <a:lnTo>
                  <a:pt x="204" y="306"/>
                </a:lnTo>
                <a:lnTo>
                  <a:pt x="210" y="310"/>
                </a:lnTo>
                <a:lnTo>
                  <a:pt x="210" y="310"/>
                </a:lnTo>
                <a:lnTo>
                  <a:pt x="214" y="312"/>
                </a:lnTo>
                <a:lnTo>
                  <a:pt x="214" y="318"/>
                </a:lnTo>
                <a:lnTo>
                  <a:pt x="214" y="332"/>
                </a:lnTo>
                <a:lnTo>
                  <a:pt x="214" y="332"/>
                </a:lnTo>
                <a:lnTo>
                  <a:pt x="214" y="342"/>
                </a:lnTo>
                <a:lnTo>
                  <a:pt x="216" y="346"/>
                </a:lnTo>
                <a:lnTo>
                  <a:pt x="234" y="342"/>
                </a:lnTo>
                <a:lnTo>
                  <a:pt x="234" y="342"/>
                </a:lnTo>
                <a:lnTo>
                  <a:pt x="242" y="340"/>
                </a:lnTo>
                <a:lnTo>
                  <a:pt x="250" y="338"/>
                </a:lnTo>
                <a:lnTo>
                  <a:pt x="256" y="340"/>
                </a:lnTo>
                <a:lnTo>
                  <a:pt x="258" y="342"/>
                </a:lnTo>
                <a:lnTo>
                  <a:pt x="266" y="350"/>
                </a:lnTo>
                <a:lnTo>
                  <a:pt x="266" y="350"/>
                </a:lnTo>
                <a:lnTo>
                  <a:pt x="278" y="362"/>
                </a:lnTo>
                <a:lnTo>
                  <a:pt x="280" y="364"/>
                </a:lnTo>
                <a:lnTo>
                  <a:pt x="282" y="366"/>
                </a:lnTo>
                <a:lnTo>
                  <a:pt x="282" y="366"/>
                </a:lnTo>
                <a:lnTo>
                  <a:pt x="290" y="360"/>
                </a:lnTo>
                <a:lnTo>
                  <a:pt x="298" y="350"/>
                </a:lnTo>
                <a:lnTo>
                  <a:pt x="300" y="348"/>
                </a:lnTo>
                <a:lnTo>
                  <a:pt x="314" y="358"/>
                </a:lnTo>
                <a:lnTo>
                  <a:pt x="324" y="350"/>
                </a:lnTo>
                <a:lnTo>
                  <a:pt x="324" y="350"/>
                </a:lnTo>
                <a:lnTo>
                  <a:pt x="326" y="342"/>
                </a:lnTo>
                <a:lnTo>
                  <a:pt x="330" y="338"/>
                </a:lnTo>
                <a:lnTo>
                  <a:pt x="334" y="334"/>
                </a:lnTo>
                <a:lnTo>
                  <a:pt x="342" y="332"/>
                </a:lnTo>
                <a:lnTo>
                  <a:pt x="346" y="330"/>
                </a:lnTo>
                <a:lnTo>
                  <a:pt x="344" y="328"/>
                </a:lnTo>
                <a:lnTo>
                  <a:pt x="342" y="326"/>
                </a:lnTo>
                <a:lnTo>
                  <a:pt x="342" y="326"/>
                </a:lnTo>
                <a:lnTo>
                  <a:pt x="344" y="306"/>
                </a:lnTo>
                <a:lnTo>
                  <a:pt x="344" y="306"/>
                </a:lnTo>
                <a:lnTo>
                  <a:pt x="338" y="300"/>
                </a:lnTo>
                <a:lnTo>
                  <a:pt x="334" y="296"/>
                </a:lnTo>
                <a:lnTo>
                  <a:pt x="328" y="294"/>
                </a:lnTo>
                <a:lnTo>
                  <a:pt x="320" y="294"/>
                </a:lnTo>
                <a:lnTo>
                  <a:pt x="320" y="294"/>
                </a:lnTo>
                <a:lnTo>
                  <a:pt x="310" y="296"/>
                </a:lnTo>
                <a:lnTo>
                  <a:pt x="306" y="296"/>
                </a:lnTo>
                <a:lnTo>
                  <a:pt x="302" y="294"/>
                </a:lnTo>
                <a:lnTo>
                  <a:pt x="302" y="294"/>
                </a:lnTo>
                <a:lnTo>
                  <a:pt x="302" y="290"/>
                </a:lnTo>
                <a:lnTo>
                  <a:pt x="302" y="286"/>
                </a:lnTo>
                <a:lnTo>
                  <a:pt x="302" y="286"/>
                </a:lnTo>
                <a:lnTo>
                  <a:pt x="292" y="272"/>
                </a:lnTo>
                <a:lnTo>
                  <a:pt x="282" y="262"/>
                </a:lnTo>
                <a:lnTo>
                  <a:pt x="282" y="262"/>
                </a:lnTo>
                <a:lnTo>
                  <a:pt x="278" y="256"/>
                </a:lnTo>
                <a:lnTo>
                  <a:pt x="274" y="250"/>
                </a:lnTo>
                <a:lnTo>
                  <a:pt x="272" y="244"/>
                </a:lnTo>
                <a:lnTo>
                  <a:pt x="274" y="238"/>
                </a:lnTo>
                <a:lnTo>
                  <a:pt x="274" y="236"/>
                </a:lnTo>
                <a:lnTo>
                  <a:pt x="298" y="240"/>
                </a:lnTo>
                <a:lnTo>
                  <a:pt x="296" y="226"/>
                </a:lnTo>
                <a:lnTo>
                  <a:pt x="296" y="226"/>
                </a:lnTo>
                <a:lnTo>
                  <a:pt x="296" y="216"/>
                </a:lnTo>
                <a:lnTo>
                  <a:pt x="298" y="212"/>
                </a:lnTo>
                <a:lnTo>
                  <a:pt x="300" y="210"/>
                </a:lnTo>
                <a:lnTo>
                  <a:pt x="300" y="210"/>
                </a:lnTo>
                <a:lnTo>
                  <a:pt x="304" y="206"/>
                </a:lnTo>
                <a:lnTo>
                  <a:pt x="310" y="204"/>
                </a:lnTo>
                <a:lnTo>
                  <a:pt x="318" y="200"/>
                </a:lnTo>
                <a:lnTo>
                  <a:pt x="318" y="196"/>
                </a:lnTo>
                <a:lnTo>
                  <a:pt x="318" y="196"/>
                </a:lnTo>
                <a:lnTo>
                  <a:pt x="312" y="178"/>
                </a:lnTo>
                <a:lnTo>
                  <a:pt x="312" y="170"/>
                </a:lnTo>
                <a:lnTo>
                  <a:pt x="312" y="166"/>
                </a:lnTo>
                <a:lnTo>
                  <a:pt x="318" y="162"/>
                </a:lnTo>
                <a:lnTo>
                  <a:pt x="318" y="162"/>
                </a:lnTo>
                <a:lnTo>
                  <a:pt x="324" y="162"/>
                </a:lnTo>
                <a:lnTo>
                  <a:pt x="338" y="166"/>
                </a:lnTo>
                <a:lnTo>
                  <a:pt x="338" y="166"/>
                </a:lnTo>
                <a:lnTo>
                  <a:pt x="340" y="166"/>
                </a:lnTo>
                <a:lnTo>
                  <a:pt x="340" y="168"/>
                </a:lnTo>
                <a:lnTo>
                  <a:pt x="340" y="168"/>
                </a:lnTo>
                <a:lnTo>
                  <a:pt x="356" y="186"/>
                </a:lnTo>
                <a:lnTo>
                  <a:pt x="370" y="162"/>
                </a:lnTo>
                <a:lnTo>
                  <a:pt x="370" y="162"/>
                </a:lnTo>
                <a:lnTo>
                  <a:pt x="356" y="140"/>
                </a:lnTo>
                <a:lnTo>
                  <a:pt x="348" y="128"/>
                </a:lnTo>
                <a:lnTo>
                  <a:pt x="336" y="136"/>
                </a:lnTo>
                <a:lnTo>
                  <a:pt x="334" y="134"/>
                </a:lnTo>
                <a:lnTo>
                  <a:pt x="302" y="126"/>
                </a:lnTo>
                <a:lnTo>
                  <a:pt x="302" y="126"/>
                </a:lnTo>
                <a:lnTo>
                  <a:pt x="302" y="126"/>
                </a:lnTo>
                <a:lnTo>
                  <a:pt x="302" y="126"/>
                </a:lnTo>
                <a:lnTo>
                  <a:pt x="292" y="122"/>
                </a:lnTo>
                <a:lnTo>
                  <a:pt x="286" y="116"/>
                </a:lnTo>
                <a:lnTo>
                  <a:pt x="280" y="110"/>
                </a:lnTo>
                <a:lnTo>
                  <a:pt x="278" y="106"/>
                </a:lnTo>
                <a:lnTo>
                  <a:pt x="260" y="96"/>
                </a:lnTo>
                <a:lnTo>
                  <a:pt x="260" y="78"/>
                </a:lnTo>
                <a:lnTo>
                  <a:pt x="294" y="58"/>
                </a:lnTo>
                <a:lnTo>
                  <a:pt x="294" y="58"/>
                </a:lnTo>
                <a:lnTo>
                  <a:pt x="292" y="44"/>
                </a:lnTo>
                <a:lnTo>
                  <a:pt x="286" y="30"/>
                </a:lnTo>
                <a:lnTo>
                  <a:pt x="282" y="18"/>
                </a:lnTo>
                <a:lnTo>
                  <a:pt x="258" y="22"/>
                </a:lnTo>
                <a:lnTo>
                  <a:pt x="258" y="22"/>
                </a:lnTo>
                <a:lnTo>
                  <a:pt x="242" y="26"/>
                </a:lnTo>
                <a:lnTo>
                  <a:pt x="226" y="28"/>
                </a:lnTo>
                <a:lnTo>
                  <a:pt x="200" y="22"/>
                </a:lnTo>
                <a:lnTo>
                  <a:pt x="200" y="14"/>
                </a:lnTo>
                <a:lnTo>
                  <a:pt x="196" y="14"/>
                </a:lnTo>
                <a:lnTo>
                  <a:pt x="190" y="10"/>
                </a:lnTo>
                <a:lnTo>
                  <a:pt x="188" y="6"/>
                </a:lnTo>
                <a:lnTo>
                  <a:pt x="188" y="6"/>
                </a:lnTo>
                <a:lnTo>
                  <a:pt x="188" y="6"/>
                </a:lnTo>
                <a:lnTo>
                  <a:pt x="188" y="6"/>
                </a:lnTo>
                <a:lnTo>
                  <a:pt x="188" y="6"/>
                </a:lnTo>
                <a:lnTo>
                  <a:pt x="186" y="2"/>
                </a:lnTo>
                <a:lnTo>
                  <a:pt x="186" y="2"/>
                </a:lnTo>
                <a:lnTo>
                  <a:pt x="186" y="0"/>
                </a:lnTo>
                <a:lnTo>
                  <a:pt x="186" y="0"/>
                </a:lnTo>
                <a:lnTo>
                  <a:pt x="184" y="22"/>
                </a:lnTo>
                <a:lnTo>
                  <a:pt x="182" y="28"/>
                </a:lnTo>
                <a:lnTo>
                  <a:pt x="182" y="28"/>
                </a:lnTo>
                <a:lnTo>
                  <a:pt x="180" y="34"/>
                </a:lnTo>
                <a:lnTo>
                  <a:pt x="182" y="36"/>
                </a:lnTo>
                <a:lnTo>
                  <a:pt x="182" y="36"/>
                </a:lnTo>
                <a:lnTo>
                  <a:pt x="184" y="40"/>
                </a:lnTo>
                <a:lnTo>
                  <a:pt x="184" y="46"/>
                </a:lnTo>
                <a:lnTo>
                  <a:pt x="182" y="50"/>
                </a:lnTo>
                <a:lnTo>
                  <a:pt x="180" y="54"/>
                </a:lnTo>
                <a:lnTo>
                  <a:pt x="184" y="68"/>
                </a:lnTo>
                <a:lnTo>
                  <a:pt x="182" y="68"/>
                </a:lnTo>
                <a:lnTo>
                  <a:pt x="182" y="70"/>
                </a:lnTo>
                <a:lnTo>
                  <a:pt x="172" y="78"/>
                </a:lnTo>
                <a:lnTo>
                  <a:pt x="172" y="96"/>
                </a:lnTo>
                <a:lnTo>
                  <a:pt x="170" y="98"/>
                </a:lnTo>
                <a:lnTo>
                  <a:pt x="170" y="98"/>
                </a:lnTo>
                <a:lnTo>
                  <a:pt x="148" y="106"/>
                </a:lnTo>
                <a:lnTo>
                  <a:pt x="132" y="110"/>
                </a:lnTo>
                <a:lnTo>
                  <a:pt x="98" y="106"/>
                </a:lnTo>
                <a:lnTo>
                  <a:pt x="82" y="120"/>
                </a:lnTo>
                <a:lnTo>
                  <a:pt x="82" y="12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" name="MH_Other_32">
            <a:extLst>
              <a:ext uri="{FF2B5EF4-FFF2-40B4-BE49-F238E27FC236}">
                <a16:creationId xmlns:a16="http://schemas.microsoft.com/office/drawing/2014/main" id="{31E3B179-AA73-4656-90BC-3920CBEB1E7A}"/>
              </a:ext>
            </a:extLst>
          </p:cNvPr>
          <p:cNvSpPr>
            <a:spLocks/>
          </p:cNvSpPr>
          <p:nvPr>
            <p:custDataLst>
              <p:tags r:id="rId32"/>
            </p:custDataLst>
          </p:nvPr>
        </p:nvSpPr>
        <p:spPr bwMode="auto">
          <a:xfrm>
            <a:off x="8083551" y="5429251"/>
            <a:ext cx="144463" cy="347663"/>
          </a:xfrm>
          <a:custGeom>
            <a:avLst/>
            <a:gdLst>
              <a:gd name="T0" fmla="*/ 80 w 106"/>
              <a:gd name="T1" fmla="*/ 0 h 256"/>
              <a:gd name="T2" fmla="*/ 80 w 106"/>
              <a:gd name="T3" fmla="*/ 0 h 256"/>
              <a:gd name="T4" fmla="*/ 62 w 106"/>
              <a:gd name="T5" fmla="*/ 14 h 256"/>
              <a:gd name="T6" fmla="*/ 46 w 106"/>
              <a:gd name="T7" fmla="*/ 32 h 256"/>
              <a:gd name="T8" fmla="*/ 34 w 106"/>
              <a:gd name="T9" fmla="*/ 50 h 256"/>
              <a:gd name="T10" fmla="*/ 24 w 106"/>
              <a:gd name="T11" fmla="*/ 70 h 256"/>
              <a:gd name="T12" fmla="*/ 24 w 106"/>
              <a:gd name="T13" fmla="*/ 70 h 256"/>
              <a:gd name="T14" fmla="*/ 10 w 106"/>
              <a:gd name="T15" fmla="*/ 98 h 256"/>
              <a:gd name="T16" fmla="*/ 4 w 106"/>
              <a:gd name="T17" fmla="*/ 104 h 256"/>
              <a:gd name="T18" fmla="*/ 0 w 106"/>
              <a:gd name="T19" fmla="*/ 108 h 256"/>
              <a:gd name="T20" fmla="*/ 6 w 106"/>
              <a:gd name="T21" fmla="*/ 152 h 256"/>
              <a:gd name="T22" fmla="*/ 6 w 106"/>
              <a:gd name="T23" fmla="*/ 154 h 256"/>
              <a:gd name="T24" fmla="*/ 6 w 106"/>
              <a:gd name="T25" fmla="*/ 154 h 256"/>
              <a:gd name="T26" fmla="*/ 2 w 106"/>
              <a:gd name="T27" fmla="*/ 184 h 256"/>
              <a:gd name="T28" fmla="*/ 2 w 106"/>
              <a:gd name="T29" fmla="*/ 184 h 256"/>
              <a:gd name="T30" fmla="*/ 2 w 106"/>
              <a:gd name="T31" fmla="*/ 196 h 256"/>
              <a:gd name="T32" fmla="*/ 2 w 106"/>
              <a:gd name="T33" fmla="*/ 200 h 256"/>
              <a:gd name="T34" fmla="*/ 4 w 106"/>
              <a:gd name="T35" fmla="*/ 202 h 256"/>
              <a:gd name="T36" fmla="*/ 36 w 106"/>
              <a:gd name="T37" fmla="*/ 224 h 256"/>
              <a:gd name="T38" fmla="*/ 36 w 106"/>
              <a:gd name="T39" fmla="*/ 224 h 256"/>
              <a:gd name="T40" fmla="*/ 38 w 106"/>
              <a:gd name="T41" fmla="*/ 224 h 256"/>
              <a:gd name="T42" fmla="*/ 38 w 106"/>
              <a:gd name="T43" fmla="*/ 226 h 256"/>
              <a:gd name="T44" fmla="*/ 38 w 106"/>
              <a:gd name="T45" fmla="*/ 226 h 256"/>
              <a:gd name="T46" fmla="*/ 38 w 106"/>
              <a:gd name="T47" fmla="*/ 226 h 256"/>
              <a:gd name="T48" fmla="*/ 42 w 106"/>
              <a:gd name="T49" fmla="*/ 236 h 256"/>
              <a:gd name="T50" fmla="*/ 50 w 106"/>
              <a:gd name="T51" fmla="*/ 248 h 256"/>
              <a:gd name="T52" fmla="*/ 50 w 106"/>
              <a:gd name="T53" fmla="*/ 248 h 256"/>
              <a:gd name="T54" fmla="*/ 56 w 106"/>
              <a:gd name="T55" fmla="*/ 252 h 256"/>
              <a:gd name="T56" fmla="*/ 62 w 106"/>
              <a:gd name="T57" fmla="*/ 256 h 256"/>
              <a:gd name="T58" fmla="*/ 66 w 106"/>
              <a:gd name="T59" fmla="*/ 204 h 256"/>
              <a:gd name="T60" fmla="*/ 66 w 106"/>
              <a:gd name="T61" fmla="*/ 202 h 256"/>
              <a:gd name="T62" fmla="*/ 90 w 106"/>
              <a:gd name="T63" fmla="*/ 146 h 256"/>
              <a:gd name="T64" fmla="*/ 98 w 106"/>
              <a:gd name="T65" fmla="*/ 80 h 256"/>
              <a:gd name="T66" fmla="*/ 98 w 106"/>
              <a:gd name="T67" fmla="*/ 78 h 256"/>
              <a:gd name="T68" fmla="*/ 98 w 106"/>
              <a:gd name="T69" fmla="*/ 78 h 256"/>
              <a:gd name="T70" fmla="*/ 106 w 106"/>
              <a:gd name="T71" fmla="*/ 60 h 256"/>
              <a:gd name="T72" fmla="*/ 100 w 106"/>
              <a:gd name="T73" fmla="*/ 44 h 256"/>
              <a:gd name="T74" fmla="*/ 100 w 106"/>
              <a:gd name="T75" fmla="*/ 44 h 256"/>
              <a:gd name="T76" fmla="*/ 98 w 106"/>
              <a:gd name="T77" fmla="*/ 44 h 256"/>
              <a:gd name="T78" fmla="*/ 98 w 106"/>
              <a:gd name="T79" fmla="*/ 24 h 256"/>
              <a:gd name="T80" fmla="*/ 98 w 106"/>
              <a:gd name="T81" fmla="*/ 22 h 256"/>
              <a:gd name="T82" fmla="*/ 98 w 106"/>
              <a:gd name="T83" fmla="*/ 22 h 256"/>
              <a:gd name="T84" fmla="*/ 102 w 106"/>
              <a:gd name="T85" fmla="*/ 16 h 256"/>
              <a:gd name="T86" fmla="*/ 106 w 106"/>
              <a:gd name="T87" fmla="*/ 12 h 256"/>
              <a:gd name="T88" fmla="*/ 80 w 106"/>
              <a:gd name="T89" fmla="*/ 0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6" h="256">
                <a:moveTo>
                  <a:pt x="80" y="0"/>
                </a:moveTo>
                <a:lnTo>
                  <a:pt x="80" y="0"/>
                </a:lnTo>
                <a:lnTo>
                  <a:pt x="62" y="14"/>
                </a:lnTo>
                <a:lnTo>
                  <a:pt x="46" y="32"/>
                </a:lnTo>
                <a:lnTo>
                  <a:pt x="34" y="50"/>
                </a:lnTo>
                <a:lnTo>
                  <a:pt x="24" y="70"/>
                </a:lnTo>
                <a:lnTo>
                  <a:pt x="24" y="70"/>
                </a:lnTo>
                <a:lnTo>
                  <a:pt x="10" y="98"/>
                </a:lnTo>
                <a:lnTo>
                  <a:pt x="4" y="104"/>
                </a:lnTo>
                <a:lnTo>
                  <a:pt x="0" y="108"/>
                </a:lnTo>
                <a:lnTo>
                  <a:pt x="6" y="152"/>
                </a:lnTo>
                <a:lnTo>
                  <a:pt x="6" y="154"/>
                </a:lnTo>
                <a:lnTo>
                  <a:pt x="6" y="154"/>
                </a:lnTo>
                <a:lnTo>
                  <a:pt x="2" y="184"/>
                </a:lnTo>
                <a:lnTo>
                  <a:pt x="2" y="184"/>
                </a:lnTo>
                <a:lnTo>
                  <a:pt x="2" y="196"/>
                </a:lnTo>
                <a:lnTo>
                  <a:pt x="2" y="200"/>
                </a:lnTo>
                <a:lnTo>
                  <a:pt x="4" y="202"/>
                </a:lnTo>
                <a:lnTo>
                  <a:pt x="36" y="224"/>
                </a:lnTo>
                <a:lnTo>
                  <a:pt x="36" y="224"/>
                </a:lnTo>
                <a:lnTo>
                  <a:pt x="38" y="224"/>
                </a:lnTo>
                <a:lnTo>
                  <a:pt x="38" y="226"/>
                </a:lnTo>
                <a:lnTo>
                  <a:pt x="38" y="226"/>
                </a:lnTo>
                <a:lnTo>
                  <a:pt x="38" y="226"/>
                </a:lnTo>
                <a:lnTo>
                  <a:pt x="42" y="236"/>
                </a:lnTo>
                <a:lnTo>
                  <a:pt x="50" y="248"/>
                </a:lnTo>
                <a:lnTo>
                  <a:pt x="50" y="248"/>
                </a:lnTo>
                <a:lnTo>
                  <a:pt x="56" y="252"/>
                </a:lnTo>
                <a:lnTo>
                  <a:pt x="62" y="256"/>
                </a:lnTo>
                <a:lnTo>
                  <a:pt x="66" y="204"/>
                </a:lnTo>
                <a:lnTo>
                  <a:pt x="66" y="202"/>
                </a:lnTo>
                <a:lnTo>
                  <a:pt x="90" y="146"/>
                </a:lnTo>
                <a:lnTo>
                  <a:pt x="98" y="80"/>
                </a:lnTo>
                <a:lnTo>
                  <a:pt x="98" y="78"/>
                </a:lnTo>
                <a:lnTo>
                  <a:pt x="98" y="78"/>
                </a:lnTo>
                <a:lnTo>
                  <a:pt x="106" y="60"/>
                </a:lnTo>
                <a:lnTo>
                  <a:pt x="100" y="44"/>
                </a:lnTo>
                <a:lnTo>
                  <a:pt x="100" y="44"/>
                </a:lnTo>
                <a:lnTo>
                  <a:pt x="98" y="44"/>
                </a:lnTo>
                <a:lnTo>
                  <a:pt x="98" y="24"/>
                </a:lnTo>
                <a:lnTo>
                  <a:pt x="98" y="22"/>
                </a:lnTo>
                <a:lnTo>
                  <a:pt x="98" y="22"/>
                </a:lnTo>
                <a:lnTo>
                  <a:pt x="102" y="16"/>
                </a:lnTo>
                <a:lnTo>
                  <a:pt x="106" y="12"/>
                </a:lnTo>
                <a:lnTo>
                  <a:pt x="80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" name="MH_Other_33">
            <a:extLst>
              <a:ext uri="{FF2B5EF4-FFF2-40B4-BE49-F238E27FC236}">
                <a16:creationId xmlns:a16="http://schemas.microsoft.com/office/drawing/2014/main" id="{7768D540-CC86-49CD-BEF0-E5A4ABA61D27}"/>
              </a:ext>
            </a:extLst>
          </p:cNvPr>
          <p:cNvSpPr>
            <a:spLocks/>
          </p:cNvSpPr>
          <p:nvPr>
            <p:custDataLst>
              <p:tags r:id="rId33"/>
            </p:custDataLst>
          </p:nvPr>
        </p:nvSpPr>
        <p:spPr bwMode="auto">
          <a:xfrm>
            <a:off x="7024689" y="6045200"/>
            <a:ext cx="217487" cy="190500"/>
          </a:xfrm>
          <a:custGeom>
            <a:avLst/>
            <a:gdLst>
              <a:gd name="T0" fmla="*/ 72 w 160"/>
              <a:gd name="T1" fmla="*/ 14 h 140"/>
              <a:gd name="T2" fmla="*/ 70 w 160"/>
              <a:gd name="T3" fmla="*/ 18 h 140"/>
              <a:gd name="T4" fmla="*/ 70 w 160"/>
              <a:gd name="T5" fmla="*/ 18 h 140"/>
              <a:gd name="T6" fmla="*/ 68 w 160"/>
              <a:gd name="T7" fmla="*/ 20 h 140"/>
              <a:gd name="T8" fmla="*/ 36 w 160"/>
              <a:gd name="T9" fmla="*/ 28 h 140"/>
              <a:gd name="T10" fmla="*/ 38 w 160"/>
              <a:gd name="T11" fmla="*/ 32 h 140"/>
              <a:gd name="T12" fmla="*/ 48 w 160"/>
              <a:gd name="T13" fmla="*/ 44 h 140"/>
              <a:gd name="T14" fmla="*/ 48 w 160"/>
              <a:gd name="T15" fmla="*/ 44 h 140"/>
              <a:gd name="T16" fmla="*/ 44 w 160"/>
              <a:gd name="T17" fmla="*/ 46 h 140"/>
              <a:gd name="T18" fmla="*/ 30 w 160"/>
              <a:gd name="T19" fmla="*/ 54 h 140"/>
              <a:gd name="T20" fmla="*/ 6 w 160"/>
              <a:gd name="T21" fmla="*/ 72 h 140"/>
              <a:gd name="T22" fmla="*/ 6 w 160"/>
              <a:gd name="T23" fmla="*/ 72 h 140"/>
              <a:gd name="T24" fmla="*/ 2 w 160"/>
              <a:gd name="T25" fmla="*/ 80 h 140"/>
              <a:gd name="T26" fmla="*/ 0 w 160"/>
              <a:gd name="T27" fmla="*/ 92 h 140"/>
              <a:gd name="T28" fmla="*/ 4 w 160"/>
              <a:gd name="T29" fmla="*/ 108 h 140"/>
              <a:gd name="T30" fmla="*/ 10 w 160"/>
              <a:gd name="T31" fmla="*/ 126 h 140"/>
              <a:gd name="T32" fmla="*/ 34 w 160"/>
              <a:gd name="T33" fmla="*/ 128 h 140"/>
              <a:gd name="T34" fmla="*/ 36 w 160"/>
              <a:gd name="T35" fmla="*/ 128 h 140"/>
              <a:gd name="T36" fmla="*/ 36 w 160"/>
              <a:gd name="T37" fmla="*/ 128 h 140"/>
              <a:gd name="T38" fmla="*/ 60 w 160"/>
              <a:gd name="T39" fmla="*/ 140 h 140"/>
              <a:gd name="T40" fmla="*/ 86 w 160"/>
              <a:gd name="T41" fmla="*/ 136 h 140"/>
              <a:gd name="T42" fmla="*/ 86 w 160"/>
              <a:gd name="T43" fmla="*/ 136 h 140"/>
              <a:gd name="T44" fmla="*/ 94 w 160"/>
              <a:gd name="T45" fmla="*/ 132 h 140"/>
              <a:gd name="T46" fmla="*/ 102 w 160"/>
              <a:gd name="T47" fmla="*/ 126 h 140"/>
              <a:gd name="T48" fmla="*/ 112 w 160"/>
              <a:gd name="T49" fmla="*/ 118 h 140"/>
              <a:gd name="T50" fmla="*/ 122 w 160"/>
              <a:gd name="T51" fmla="*/ 106 h 140"/>
              <a:gd name="T52" fmla="*/ 124 w 160"/>
              <a:gd name="T53" fmla="*/ 106 h 140"/>
              <a:gd name="T54" fmla="*/ 126 w 160"/>
              <a:gd name="T55" fmla="*/ 104 h 140"/>
              <a:gd name="T56" fmla="*/ 136 w 160"/>
              <a:gd name="T57" fmla="*/ 100 h 140"/>
              <a:gd name="T58" fmla="*/ 134 w 160"/>
              <a:gd name="T59" fmla="*/ 66 h 140"/>
              <a:gd name="T60" fmla="*/ 134 w 160"/>
              <a:gd name="T61" fmla="*/ 66 h 140"/>
              <a:gd name="T62" fmla="*/ 148 w 160"/>
              <a:gd name="T63" fmla="*/ 44 h 140"/>
              <a:gd name="T64" fmla="*/ 148 w 160"/>
              <a:gd name="T65" fmla="*/ 44 h 140"/>
              <a:gd name="T66" fmla="*/ 148 w 160"/>
              <a:gd name="T67" fmla="*/ 44 h 140"/>
              <a:gd name="T68" fmla="*/ 160 w 160"/>
              <a:gd name="T69" fmla="*/ 34 h 140"/>
              <a:gd name="T70" fmla="*/ 160 w 160"/>
              <a:gd name="T71" fmla="*/ 34 h 140"/>
              <a:gd name="T72" fmla="*/ 160 w 160"/>
              <a:gd name="T73" fmla="*/ 22 h 140"/>
              <a:gd name="T74" fmla="*/ 158 w 160"/>
              <a:gd name="T75" fmla="*/ 14 h 140"/>
              <a:gd name="T76" fmla="*/ 156 w 160"/>
              <a:gd name="T77" fmla="*/ 10 h 140"/>
              <a:gd name="T78" fmla="*/ 156 w 160"/>
              <a:gd name="T79" fmla="*/ 10 h 140"/>
              <a:gd name="T80" fmla="*/ 152 w 160"/>
              <a:gd name="T81" fmla="*/ 2 h 140"/>
              <a:gd name="T82" fmla="*/ 146 w 160"/>
              <a:gd name="T83" fmla="*/ 0 h 140"/>
              <a:gd name="T84" fmla="*/ 146 w 160"/>
              <a:gd name="T85" fmla="*/ 12 h 140"/>
              <a:gd name="T86" fmla="*/ 126 w 160"/>
              <a:gd name="T87" fmla="*/ 8 h 140"/>
              <a:gd name="T88" fmla="*/ 116 w 160"/>
              <a:gd name="T89" fmla="*/ 14 h 140"/>
              <a:gd name="T90" fmla="*/ 114 w 160"/>
              <a:gd name="T91" fmla="*/ 14 h 140"/>
              <a:gd name="T92" fmla="*/ 114 w 160"/>
              <a:gd name="T93" fmla="*/ 14 h 140"/>
              <a:gd name="T94" fmla="*/ 72 w 160"/>
              <a:gd name="T95" fmla="*/ 1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60" h="140">
                <a:moveTo>
                  <a:pt x="72" y="14"/>
                </a:moveTo>
                <a:lnTo>
                  <a:pt x="70" y="18"/>
                </a:lnTo>
                <a:lnTo>
                  <a:pt x="70" y="18"/>
                </a:lnTo>
                <a:lnTo>
                  <a:pt x="68" y="20"/>
                </a:lnTo>
                <a:lnTo>
                  <a:pt x="36" y="28"/>
                </a:lnTo>
                <a:lnTo>
                  <a:pt x="38" y="32"/>
                </a:lnTo>
                <a:lnTo>
                  <a:pt x="48" y="44"/>
                </a:lnTo>
                <a:lnTo>
                  <a:pt x="48" y="44"/>
                </a:lnTo>
                <a:lnTo>
                  <a:pt x="44" y="46"/>
                </a:lnTo>
                <a:lnTo>
                  <a:pt x="30" y="54"/>
                </a:lnTo>
                <a:lnTo>
                  <a:pt x="6" y="72"/>
                </a:lnTo>
                <a:lnTo>
                  <a:pt x="6" y="72"/>
                </a:lnTo>
                <a:lnTo>
                  <a:pt x="2" y="80"/>
                </a:lnTo>
                <a:lnTo>
                  <a:pt x="0" y="92"/>
                </a:lnTo>
                <a:lnTo>
                  <a:pt x="4" y="108"/>
                </a:lnTo>
                <a:lnTo>
                  <a:pt x="10" y="126"/>
                </a:lnTo>
                <a:lnTo>
                  <a:pt x="34" y="128"/>
                </a:lnTo>
                <a:lnTo>
                  <a:pt x="36" y="128"/>
                </a:lnTo>
                <a:lnTo>
                  <a:pt x="36" y="128"/>
                </a:lnTo>
                <a:lnTo>
                  <a:pt x="60" y="140"/>
                </a:lnTo>
                <a:lnTo>
                  <a:pt x="86" y="136"/>
                </a:lnTo>
                <a:lnTo>
                  <a:pt x="86" y="136"/>
                </a:lnTo>
                <a:lnTo>
                  <a:pt x="94" y="132"/>
                </a:lnTo>
                <a:lnTo>
                  <a:pt x="102" y="126"/>
                </a:lnTo>
                <a:lnTo>
                  <a:pt x="112" y="118"/>
                </a:lnTo>
                <a:lnTo>
                  <a:pt x="122" y="106"/>
                </a:lnTo>
                <a:lnTo>
                  <a:pt x="124" y="106"/>
                </a:lnTo>
                <a:lnTo>
                  <a:pt x="126" y="104"/>
                </a:lnTo>
                <a:lnTo>
                  <a:pt x="136" y="100"/>
                </a:lnTo>
                <a:lnTo>
                  <a:pt x="134" y="66"/>
                </a:lnTo>
                <a:lnTo>
                  <a:pt x="134" y="66"/>
                </a:lnTo>
                <a:lnTo>
                  <a:pt x="148" y="44"/>
                </a:lnTo>
                <a:lnTo>
                  <a:pt x="148" y="44"/>
                </a:lnTo>
                <a:lnTo>
                  <a:pt x="148" y="44"/>
                </a:lnTo>
                <a:lnTo>
                  <a:pt x="160" y="34"/>
                </a:lnTo>
                <a:lnTo>
                  <a:pt x="160" y="34"/>
                </a:lnTo>
                <a:lnTo>
                  <a:pt x="160" y="22"/>
                </a:lnTo>
                <a:lnTo>
                  <a:pt x="158" y="14"/>
                </a:lnTo>
                <a:lnTo>
                  <a:pt x="156" y="10"/>
                </a:lnTo>
                <a:lnTo>
                  <a:pt x="156" y="10"/>
                </a:lnTo>
                <a:lnTo>
                  <a:pt x="152" y="2"/>
                </a:lnTo>
                <a:lnTo>
                  <a:pt x="146" y="0"/>
                </a:lnTo>
                <a:lnTo>
                  <a:pt x="146" y="12"/>
                </a:lnTo>
                <a:lnTo>
                  <a:pt x="126" y="8"/>
                </a:lnTo>
                <a:lnTo>
                  <a:pt x="116" y="14"/>
                </a:lnTo>
                <a:lnTo>
                  <a:pt x="114" y="14"/>
                </a:lnTo>
                <a:lnTo>
                  <a:pt x="114" y="14"/>
                </a:lnTo>
                <a:lnTo>
                  <a:pt x="72" y="14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35" name="MH_Other_34">
            <a:extLst>
              <a:ext uri="{FF2B5EF4-FFF2-40B4-BE49-F238E27FC236}">
                <a16:creationId xmlns:a16="http://schemas.microsoft.com/office/drawing/2014/main" id="{3F91BB28-2A36-431D-B8C2-363ECB1457B9}"/>
              </a:ext>
            </a:extLst>
          </p:cNvPr>
          <p:cNvCxnSpPr/>
          <p:nvPr>
            <p:custDataLst>
              <p:tags r:id="rId34"/>
            </p:custDataLst>
          </p:nvPr>
        </p:nvCxnSpPr>
        <p:spPr>
          <a:xfrm>
            <a:off x="7875588" y="4324350"/>
            <a:ext cx="1276350" cy="0"/>
          </a:xfrm>
          <a:prstGeom prst="line">
            <a:avLst/>
          </a:prstGeom>
          <a:ln>
            <a:solidFill>
              <a:srgbClr val="B6B6B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MH_SubTitle_2">
            <a:extLst>
              <a:ext uri="{FF2B5EF4-FFF2-40B4-BE49-F238E27FC236}">
                <a16:creationId xmlns:a16="http://schemas.microsoft.com/office/drawing/2014/main" id="{5887762B-72BB-4C9F-BC25-5476D75326C4}"/>
              </a:ext>
            </a:extLst>
          </p:cNvPr>
          <p:cNvSpPr txBox="1"/>
          <p:nvPr>
            <p:custDataLst>
              <p:tags r:id="rId35"/>
            </p:custDataLst>
          </p:nvPr>
        </p:nvSpPr>
        <p:spPr>
          <a:xfrm>
            <a:off x="7999414" y="4011614"/>
            <a:ext cx="833437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600">
                <a:solidFill>
                  <a:schemeClr val="tx1">
                    <a:lumMod val="50000"/>
                    <a:lumOff val="50000"/>
                  </a:schemeClr>
                </a:solidFill>
              </a:rPr>
              <a:t>Lorem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7" name="MH_Text_2">
            <a:extLst>
              <a:ext uri="{FF2B5EF4-FFF2-40B4-BE49-F238E27FC236}">
                <a16:creationId xmlns:a16="http://schemas.microsoft.com/office/drawing/2014/main" id="{A91BBADD-BEED-402C-A20F-3B7A376F226F}"/>
              </a:ext>
            </a:extLst>
          </p:cNvPr>
          <p:cNvSpPr txBox="1"/>
          <p:nvPr>
            <p:custDataLst>
              <p:tags r:id="rId36"/>
            </p:custDataLst>
          </p:nvPr>
        </p:nvSpPr>
        <p:spPr>
          <a:xfrm>
            <a:off x="7845425" y="4356101"/>
            <a:ext cx="1392238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2865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38" name="MH_Other_35">
            <a:extLst>
              <a:ext uri="{FF2B5EF4-FFF2-40B4-BE49-F238E27FC236}">
                <a16:creationId xmlns:a16="http://schemas.microsoft.com/office/drawing/2014/main" id="{84E03684-9A77-4399-BFA2-C48D54A85567}"/>
              </a:ext>
            </a:extLst>
          </p:cNvPr>
          <p:cNvSpPr/>
          <p:nvPr>
            <p:custDataLst>
              <p:tags r:id="rId37"/>
            </p:custDataLst>
          </p:nvPr>
        </p:nvSpPr>
        <p:spPr>
          <a:xfrm>
            <a:off x="9261475" y="5621339"/>
            <a:ext cx="153988" cy="187325"/>
          </a:xfrm>
          <a:custGeom>
            <a:avLst/>
            <a:gdLst>
              <a:gd name="connsiteX0" fmla="*/ 144371 w 288741"/>
              <a:gd name="connsiteY0" fmla="*/ 49418 h 348541"/>
              <a:gd name="connsiteX1" fmla="*/ 49418 w 288741"/>
              <a:gd name="connsiteY1" fmla="*/ 144371 h 348541"/>
              <a:gd name="connsiteX2" fmla="*/ 144371 w 288741"/>
              <a:gd name="connsiteY2" fmla="*/ 239323 h 348541"/>
              <a:gd name="connsiteX3" fmla="*/ 239323 w 288741"/>
              <a:gd name="connsiteY3" fmla="*/ 144371 h 348541"/>
              <a:gd name="connsiteX4" fmla="*/ 144371 w 288741"/>
              <a:gd name="connsiteY4" fmla="*/ 49418 h 348541"/>
              <a:gd name="connsiteX5" fmla="*/ 144371 w 288741"/>
              <a:gd name="connsiteY5" fmla="*/ 0 h 348541"/>
              <a:gd name="connsiteX6" fmla="*/ 246456 w 288741"/>
              <a:gd name="connsiteY6" fmla="*/ 42285 h 348541"/>
              <a:gd name="connsiteX7" fmla="*/ 246456 w 288741"/>
              <a:gd name="connsiteY7" fmla="*/ 246455 h 348541"/>
              <a:gd name="connsiteX8" fmla="*/ 144371 w 288741"/>
              <a:gd name="connsiteY8" fmla="*/ 348541 h 348541"/>
              <a:gd name="connsiteX9" fmla="*/ 42285 w 288741"/>
              <a:gd name="connsiteY9" fmla="*/ 246455 h 348541"/>
              <a:gd name="connsiteX10" fmla="*/ 42285 w 288741"/>
              <a:gd name="connsiteY10" fmla="*/ 42285 h 348541"/>
              <a:gd name="connsiteX11" fmla="*/ 144371 w 288741"/>
              <a:gd name="connsiteY11" fmla="*/ 0 h 348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8741" h="348541">
                <a:moveTo>
                  <a:pt x="144371" y="49418"/>
                </a:moveTo>
                <a:cubicBezTo>
                  <a:pt x="91930" y="49418"/>
                  <a:pt x="49418" y="91930"/>
                  <a:pt x="49418" y="144371"/>
                </a:cubicBezTo>
                <a:cubicBezTo>
                  <a:pt x="49418" y="196811"/>
                  <a:pt x="91930" y="239323"/>
                  <a:pt x="144371" y="239323"/>
                </a:cubicBezTo>
                <a:cubicBezTo>
                  <a:pt x="196811" y="239323"/>
                  <a:pt x="239323" y="196811"/>
                  <a:pt x="239323" y="144371"/>
                </a:cubicBezTo>
                <a:cubicBezTo>
                  <a:pt x="239323" y="91930"/>
                  <a:pt x="196811" y="49418"/>
                  <a:pt x="144371" y="49418"/>
                </a:cubicBezTo>
                <a:close/>
                <a:moveTo>
                  <a:pt x="144371" y="0"/>
                </a:moveTo>
                <a:cubicBezTo>
                  <a:pt x="181318" y="-1"/>
                  <a:pt x="218266" y="14095"/>
                  <a:pt x="246456" y="42285"/>
                </a:cubicBezTo>
                <a:cubicBezTo>
                  <a:pt x="302836" y="98665"/>
                  <a:pt x="302836" y="190075"/>
                  <a:pt x="246456" y="246455"/>
                </a:cubicBezTo>
                <a:lnTo>
                  <a:pt x="144371" y="348541"/>
                </a:lnTo>
                <a:lnTo>
                  <a:pt x="42285" y="246455"/>
                </a:lnTo>
                <a:cubicBezTo>
                  <a:pt x="-14095" y="190075"/>
                  <a:pt x="-14095" y="98665"/>
                  <a:pt x="42285" y="42285"/>
                </a:cubicBezTo>
                <a:cubicBezTo>
                  <a:pt x="70475" y="14095"/>
                  <a:pt x="107423" y="-1"/>
                  <a:pt x="144371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39" name="MH_Other_36">
            <a:extLst>
              <a:ext uri="{FF2B5EF4-FFF2-40B4-BE49-F238E27FC236}">
                <a16:creationId xmlns:a16="http://schemas.microsoft.com/office/drawing/2014/main" id="{CCC09C35-9792-4AF1-BFF4-DE6E25B726E3}"/>
              </a:ext>
            </a:extLst>
          </p:cNvPr>
          <p:cNvCxnSpPr/>
          <p:nvPr>
            <p:custDataLst>
              <p:tags r:id="rId38"/>
            </p:custDataLst>
          </p:nvPr>
        </p:nvCxnSpPr>
        <p:spPr>
          <a:xfrm>
            <a:off x="7356476" y="5826125"/>
            <a:ext cx="2043113" cy="0"/>
          </a:xfrm>
          <a:prstGeom prst="line">
            <a:avLst/>
          </a:prstGeom>
          <a:ln>
            <a:solidFill>
              <a:srgbClr val="B6B6B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MH_SubTitle_4">
            <a:extLst>
              <a:ext uri="{FF2B5EF4-FFF2-40B4-BE49-F238E27FC236}">
                <a16:creationId xmlns:a16="http://schemas.microsoft.com/office/drawing/2014/main" id="{37DAFBC3-78FB-44C8-B643-55D1CE6A32A2}"/>
              </a:ext>
            </a:extLst>
          </p:cNvPr>
          <p:cNvSpPr txBox="1"/>
          <p:nvPr>
            <p:custDataLst>
              <p:tags r:id="rId39"/>
            </p:custDataLst>
          </p:nvPr>
        </p:nvSpPr>
        <p:spPr>
          <a:xfrm>
            <a:off x="8124826" y="5513389"/>
            <a:ext cx="835025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Lorem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1" name="MH_Text_4">
            <a:extLst>
              <a:ext uri="{FF2B5EF4-FFF2-40B4-BE49-F238E27FC236}">
                <a16:creationId xmlns:a16="http://schemas.microsoft.com/office/drawing/2014/main" id="{C70CAF8D-461F-44EC-A0CB-184E3A345504}"/>
              </a:ext>
            </a:extLst>
          </p:cNvPr>
          <p:cNvSpPr txBox="1">
            <a:spLocks noChangeArrowheads="1"/>
          </p:cNvSpPr>
          <p:nvPr>
            <p:custDataLst>
              <p:tags r:id="rId40"/>
            </p:custDataLst>
          </p:nvPr>
        </p:nvSpPr>
        <p:spPr bwMode="auto">
          <a:xfrm>
            <a:off x="7899400" y="5856288"/>
            <a:ext cx="13922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b="1" dirty="0">
                <a:solidFill>
                  <a:schemeClr val="tx1">
                    <a:lumMod val="40000"/>
                    <a:lumOff val="60000"/>
                  </a:schemeClr>
                </a:solidFill>
                <a:latin typeface="+mn-lt"/>
                <a:ea typeface="+mn-ea"/>
                <a:cs typeface="Arial" panose="020B0604020202020204" pitchFamily="34" charset="0"/>
              </a:rPr>
              <a:t>13289</a:t>
            </a:r>
            <a:endParaRPr lang="zh-CN" altLang="en-US" b="1" dirty="0">
              <a:solidFill>
                <a:schemeClr val="tx1">
                  <a:lumMod val="40000"/>
                  <a:lumOff val="60000"/>
                </a:schemeClr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42" name="MH_Other_37">
            <a:extLst>
              <a:ext uri="{FF2B5EF4-FFF2-40B4-BE49-F238E27FC236}">
                <a16:creationId xmlns:a16="http://schemas.microsoft.com/office/drawing/2014/main" id="{8721DD07-3F5B-44B6-841A-267EE80E2991}"/>
              </a:ext>
            </a:extLst>
          </p:cNvPr>
          <p:cNvSpPr/>
          <p:nvPr>
            <p:custDataLst>
              <p:tags r:id="rId41"/>
            </p:custDataLst>
          </p:nvPr>
        </p:nvSpPr>
        <p:spPr>
          <a:xfrm>
            <a:off x="2776539" y="3816351"/>
            <a:ext cx="153987" cy="187325"/>
          </a:xfrm>
          <a:custGeom>
            <a:avLst/>
            <a:gdLst>
              <a:gd name="connsiteX0" fmla="*/ 144371 w 288741"/>
              <a:gd name="connsiteY0" fmla="*/ 49418 h 348541"/>
              <a:gd name="connsiteX1" fmla="*/ 49418 w 288741"/>
              <a:gd name="connsiteY1" fmla="*/ 144371 h 348541"/>
              <a:gd name="connsiteX2" fmla="*/ 144371 w 288741"/>
              <a:gd name="connsiteY2" fmla="*/ 239323 h 348541"/>
              <a:gd name="connsiteX3" fmla="*/ 239323 w 288741"/>
              <a:gd name="connsiteY3" fmla="*/ 144371 h 348541"/>
              <a:gd name="connsiteX4" fmla="*/ 144371 w 288741"/>
              <a:gd name="connsiteY4" fmla="*/ 49418 h 348541"/>
              <a:gd name="connsiteX5" fmla="*/ 144371 w 288741"/>
              <a:gd name="connsiteY5" fmla="*/ 0 h 348541"/>
              <a:gd name="connsiteX6" fmla="*/ 246456 w 288741"/>
              <a:gd name="connsiteY6" fmla="*/ 42285 h 348541"/>
              <a:gd name="connsiteX7" fmla="*/ 246456 w 288741"/>
              <a:gd name="connsiteY7" fmla="*/ 246455 h 348541"/>
              <a:gd name="connsiteX8" fmla="*/ 144371 w 288741"/>
              <a:gd name="connsiteY8" fmla="*/ 348541 h 348541"/>
              <a:gd name="connsiteX9" fmla="*/ 42285 w 288741"/>
              <a:gd name="connsiteY9" fmla="*/ 246455 h 348541"/>
              <a:gd name="connsiteX10" fmla="*/ 42285 w 288741"/>
              <a:gd name="connsiteY10" fmla="*/ 42285 h 348541"/>
              <a:gd name="connsiteX11" fmla="*/ 144371 w 288741"/>
              <a:gd name="connsiteY11" fmla="*/ 0 h 348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8741" h="348541">
                <a:moveTo>
                  <a:pt x="144371" y="49418"/>
                </a:moveTo>
                <a:cubicBezTo>
                  <a:pt x="91930" y="49418"/>
                  <a:pt x="49418" y="91930"/>
                  <a:pt x="49418" y="144371"/>
                </a:cubicBezTo>
                <a:cubicBezTo>
                  <a:pt x="49418" y="196811"/>
                  <a:pt x="91930" y="239323"/>
                  <a:pt x="144371" y="239323"/>
                </a:cubicBezTo>
                <a:cubicBezTo>
                  <a:pt x="196811" y="239323"/>
                  <a:pt x="239323" y="196811"/>
                  <a:pt x="239323" y="144371"/>
                </a:cubicBezTo>
                <a:cubicBezTo>
                  <a:pt x="239323" y="91930"/>
                  <a:pt x="196811" y="49418"/>
                  <a:pt x="144371" y="49418"/>
                </a:cubicBezTo>
                <a:close/>
                <a:moveTo>
                  <a:pt x="144371" y="0"/>
                </a:moveTo>
                <a:cubicBezTo>
                  <a:pt x="181318" y="-1"/>
                  <a:pt x="218266" y="14095"/>
                  <a:pt x="246456" y="42285"/>
                </a:cubicBezTo>
                <a:cubicBezTo>
                  <a:pt x="302836" y="98665"/>
                  <a:pt x="302836" y="190075"/>
                  <a:pt x="246456" y="246455"/>
                </a:cubicBezTo>
                <a:lnTo>
                  <a:pt x="144371" y="348541"/>
                </a:lnTo>
                <a:lnTo>
                  <a:pt x="42285" y="246455"/>
                </a:lnTo>
                <a:cubicBezTo>
                  <a:pt x="-14095" y="190075"/>
                  <a:pt x="-14095" y="98665"/>
                  <a:pt x="42285" y="42285"/>
                </a:cubicBezTo>
                <a:cubicBezTo>
                  <a:pt x="70475" y="14095"/>
                  <a:pt x="107423" y="-1"/>
                  <a:pt x="144371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43" name="MH_Other_38">
            <a:extLst>
              <a:ext uri="{FF2B5EF4-FFF2-40B4-BE49-F238E27FC236}">
                <a16:creationId xmlns:a16="http://schemas.microsoft.com/office/drawing/2014/main" id="{C9E077A4-995B-42B5-A470-6CA5D109352D}"/>
              </a:ext>
            </a:extLst>
          </p:cNvPr>
          <p:cNvCxnSpPr/>
          <p:nvPr>
            <p:custDataLst>
              <p:tags r:id="rId42"/>
            </p:custDataLst>
          </p:nvPr>
        </p:nvCxnSpPr>
        <p:spPr>
          <a:xfrm>
            <a:off x="2776538" y="4021138"/>
            <a:ext cx="1600200" cy="0"/>
          </a:xfrm>
          <a:prstGeom prst="line">
            <a:avLst/>
          </a:prstGeom>
          <a:ln>
            <a:solidFill>
              <a:srgbClr val="B6B6B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MH_SubTitle_1">
            <a:extLst>
              <a:ext uri="{FF2B5EF4-FFF2-40B4-BE49-F238E27FC236}">
                <a16:creationId xmlns:a16="http://schemas.microsoft.com/office/drawing/2014/main" id="{E92C06D5-601F-4684-ADD0-A9D2E77EBA6D}"/>
              </a:ext>
            </a:extLst>
          </p:cNvPr>
          <p:cNvSpPr txBox="1"/>
          <p:nvPr>
            <p:custDataLst>
              <p:tags r:id="rId43"/>
            </p:custDataLst>
          </p:nvPr>
        </p:nvSpPr>
        <p:spPr>
          <a:xfrm>
            <a:off x="3052764" y="3708400"/>
            <a:ext cx="8334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Lorem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5" name="MH_Text_1">
            <a:extLst>
              <a:ext uri="{FF2B5EF4-FFF2-40B4-BE49-F238E27FC236}">
                <a16:creationId xmlns:a16="http://schemas.microsoft.com/office/drawing/2014/main" id="{28879F9A-762A-4D9A-9327-0175F11D9C15}"/>
              </a:ext>
            </a:extLst>
          </p:cNvPr>
          <p:cNvSpPr txBox="1"/>
          <p:nvPr>
            <p:custDataLst>
              <p:tags r:id="rId44"/>
            </p:custDataLst>
          </p:nvPr>
        </p:nvSpPr>
        <p:spPr>
          <a:xfrm>
            <a:off x="2840039" y="4052889"/>
            <a:ext cx="1392237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3896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46" name="MH_Other_39">
            <a:extLst>
              <a:ext uri="{FF2B5EF4-FFF2-40B4-BE49-F238E27FC236}">
                <a16:creationId xmlns:a16="http://schemas.microsoft.com/office/drawing/2014/main" id="{63C705E7-C607-444B-A40E-5F025603A540}"/>
              </a:ext>
            </a:extLst>
          </p:cNvPr>
          <p:cNvSpPr/>
          <p:nvPr>
            <p:custDataLst>
              <p:tags r:id="rId45"/>
            </p:custDataLst>
          </p:nvPr>
        </p:nvSpPr>
        <p:spPr>
          <a:xfrm>
            <a:off x="3582989" y="4948239"/>
            <a:ext cx="155575" cy="187325"/>
          </a:xfrm>
          <a:custGeom>
            <a:avLst/>
            <a:gdLst>
              <a:gd name="connsiteX0" fmla="*/ 144371 w 288741"/>
              <a:gd name="connsiteY0" fmla="*/ 49418 h 348541"/>
              <a:gd name="connsiteX1" fmla="*/ 49418 w 288741"/>
              <a:gd name="connsiteY1" fmla="*/ 144371 h 348541"/>
              <a:gd name="connsiteX2" fmla="*/ 144371 w 288741"/>
              <a:gd name="connsiteY2" fmla="*/ 239323 h 348541"/>
              <a:gd name="connsiteX3" fmla="*/ 239323 w 288741"/>
              <a:gd name="connsiteY3" fmla="*/ 144371 h 348541"/>
              <a:gd name="connsiteX4" fmla="*/ 144371 w 288741"/>
              <a:gd name="connsiteY4" fmla="*/ 49418 h 348541"/>
              <a:gd name="connsiteX5" fmla="*/ 144371 w 288741"/>
              <a:gd name="connsiteY5" fmla="*/ 0 h 348541"/>
              <a:gd name="connsiteX6" fmla="*/ 246456 w 288741"/>
              <a:gd name="connsiteY6" fmla="*/ 42285 h 348541"/>
              <a:gd name="connsiteX7" fmla="*/ 246456 w 288741"/>
              <a:gd name="connsiteY7" fmla="*/ 246455 h 348541"/>
              <a:gd name="connsiteX8" fmla="*/ 144371 w 288741"/>
              <a:gd name="connsiteY8" fmla="*/ 348541 h 348541"/>
              <a:gd name="connsiteX9" fmla="*/ 42285 w 288741"/>
              <a:gd name="connsiteY9" fmla="*/ 246455 h 348541"/>
              <a:gd name="connsiteX10" fmla="*/ 42285 w 288741"/>
              <a:gd name="connsiteY10" fmla="*/ 42285 h 348541"/>
              <a:gd name="connsiteX11" fmla="*/ 144371 w 288741"/>
              <a:gd name="connsiteY11" fmla="*/ 0 h 348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8741" h="348541">
                <a:moveTo>
                  <a:pt x="144371" y="49418"/>
                </a:moveTo>
                <a:cubicBezTo>
                  <a:pt x="91930" y="49418"/>
                  <a:pt x="49418" y="91930"/>
                  <a:pt x="49418" y="144371"/>
                </a:cubicBezTo>
                <a:cubicBezTo>
                  <a:pt x="49418" y="196811"/>
                  <a:pt x="91930" y="239323"/>
                  <a:pt x="144371" y="239323"/>
                </a:cubicBezTo>
                <a:cubicBezTo>
                  <a:pt x="196811" y="239323"/>
                  <a:pt x="239323" y="196811"/>
                  <a:pt x="239323" y="144371"/>
                </a:cubicBezTo>
                <a:cubicBezTo>
                  <a:pt x="239323" y="91930"/>
                  <a:pt x="196811" y="49418"/>
                  <a:pt x="144371" y="49418"/>
                </a:cubicBezTo>
                <a:close/>
                <a:moveTo>
                  <a:pt x="144371" y="0"/>
                </a:moveTo>
                <a:cubicBezTo>
                  <a:pt x="181318" y="-1"/>
                  <a:pt x="218266" y="14095"/>
                  <a:pt x="246456" y="42285"/>
                </a:cubicBezTo>
                <a:cubicBezTo>
                  <a:pt x="302836" y="98665"/>
                  <a:pt x="302836" y="190075"/>
                  <a:pt x="246456" y="246455"/>
                </a:cubicBezTo>
                <a:lnTo>
                  <a:pt x="144371" y="348541"/>
                </a:lnTo>
                <a:lnTo>
                  <a:pt x="42285" y="246455"/>
                </a:lnTo>
                <a:cubicBezTo>
                  <a:pt x="-14095" y="190075"/>
                  <a:pt x="-14095" y="98665"/>
                  <a:pt x="42285" y="42285"/>
                </a:cubicBezTo>
                <a:cubicBezTo>
                  <a:pt x="70475" y="14095"/>
                  <a:pt x="107423" y="-1"/>
                  <a:pt x="144371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47" name="MH_Other_40">
            <a:extLst>
              <a:ext uri="{FF2B5EF4-FFF2-40B4-BE49-F238E27FC236}">
                <a16:creationId xmlns:a16="http://schemas.microsoft.com/office/drawing/2014/main" id="{63783CED-4DE7-48D3-BE39-042251B9AAAB}"/>
              </a:ext>
            </a:extLst>
          </p:cNvPr>
          <p:cNvCxnSpPr/>
          <p:nvPr>
            <p:custDataLst>
              <p:tags r:id="rId46"/>
            </p:custDataLst>
          </p:nvPr>
        </p:nvCxnSpPr>
        <p:spPr>
          <a:xfrm>
            <a:off x="3582989" y="5151438"/>
            <a:ext cx="2808287" cy="0"/>
          </a:xfrm>
          <a:prstGeom prst="line">
            <a:avLst/>
          </a:prstGeom>
          <a:ln>
            <a:solidFill>
              <a:srgbClr val="B6B6B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MH_SubTitle_3">
            <a:extLst>
              <a:ext uri="{FF2B5EF4-FFF2-40B4-BE49-F238E27FC236}">
                <a16:creationId xmlns:a16="http://schemas.microsoft.com/office/drawing/2014/main" id="{44B4C071-34A6-4FD9-BF4E-EDE51665A673}"/>
              </a:ext>
            </a:extLst>
          </p:cNvPr>
          <p:cNvSpPr txBox="1"/>
          <p:nvPr>
            <p:custDataLst>
              <p:tags r:id="rId47"/>
            </p:custDataLst>
          </p:nvPr>
        </p:nvSpPr>
        <p:spPr>
          <a:xfrm>
            <a:off x="3859214" y="4838700"/>
            <a:ext cx="835025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600">
                <a:solidFill>
                  <a:schemeClr val="tx1">
                    <a:lumMod val="50000"/>
                    <a:lumOff val="50000"/>
                  </a:schemeClr>
                </a:solidFill>
              </a:rPr>
              <a:t>Lorem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9" name="MH_Text_3">
            <a:extLst>
              <a:ext uri="{FF2B5EF4-FFF2-40B4-BE49-F238E27FC236}">
                <a16:creationId xmlns:a16="http://schemas.microsoft.com/office/drawing/2014/main" id="{59B20C1A-827B-4FCD-BEB3-419697C429E3}"/>
              </a:ext>
            </a:extLst>
          </p:cNvPr>
          <p:cNvSpPr txBox="1"/>
          <p:nvPr>
            <p:custDataLst>
              <p:tags r:id="rId48"/>
            </p:custDataLst>
          </p:nvPr>
        </p:nvSpPr>
        <p:spPr>
          <a:xfrm>
            <a:off x="3648075" y="5183189"/>
            <a:ext cx="1392238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2106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50" name="MH_Desc_1">
            <a:extLst>
              <a:ext uri="{FF2B5EF4-FFF2-40B4-BE49-F238E27FC236}">
                <a16:creationId xmlns:a16="http://schemas.microsoft.com/office/drawing/2014/main" id="{024439E8-D2AD-4F00-A776-B2DFFBFA3C46}"/>
              </a:ext>
            </a:extLst>
          </p:cNvPr>
          <p:cNvSpPr/>
          <p:nvPr>
            <p:custDataLst>
              <p:tags r:id="rId49"/>
            </p:custDataLst>
          </p:nvPr>
        </p:nvSpPr>
        <p:spPr bwMode="auto">
          <a:xfrm>
            <a:off x="2154239" y="1447801"/>
            <a:ext cx="7883525" cy="1116013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/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chemeClr val="tx1"/>
                </a:solidFill>
              </a:rPr>
              <a:t>点击输入替换内容</a:t>
            </a:r>
            <a:r>
              <a:rPr lang="en-US" altLang="zh-CN" sz="1600" dirty="0">
                <a:solidFill>
                  <a:schemeClr val="tx1"/>
                </a:solidFill>
              </a:rPr>
              <a:t>A</a:t>
            </a:r>
            <a:r>
              <a:rPr lang="zh-CN" altLang="en-US" sz="1600" dirty="0">
                <a:solidFill>
                  <a:schemeClr val="tx1"/>
                </a:solidFill>
              </a:rPr>
              <a:t>尚设计点击输入替换内容</a:t>
            </a:r>
            <a:r>
              <a:rPr lang="en-US" altLang="zh-CN" sz="1600" dirty="0">
                <a:solidFill>
                  <a:schemeClr val="tx1"/>
                </a:solidFill>
              </a:rPr>
              <a:t>A</a:t>
            </a:r>
            <a:r>
              <a:rPr lang="zh-CN" altLang="en-US" sz="1600" dirty="0">
                <a:solidFill>
                  <a:schemeClr val="tx1"/>
                </a:solidFill>
              </a:rPr>
              <a:t>尚设计点击输入替换内容</a:t>
            </a:r>
            <a:r>
              <a:rPr lang="en-US" altLang="zh-CN" sz="1600" dirty="0">
                <a:solidFill>
                  <a:schemeClr val="tx1"/>
                </a:solidFill>
              </a:rPr>
              <a:t>A</a:t>
            </a:r>
            <a:r>
              <a:rPr lang="zh-CN" altLang="en-US" sz="1600" dirty="0">
                <a:solidFill>
                  <a:schemeClr val="tx1"/>
                </a:solidFill>
              </a:rPr>
              <a:t>尚设计</a:t>
            </a:r>
            <a:endParaRPr lang="en-US" altLang="zh-CN" sz="1600" dirty="0">
              <a:solidFill>
                <a:schemeClr val="tx1"/>
              </a:solidFill>
            </a:endParaRPr>
          </a:p>
          <a:p>
            <a:pPr algn="just"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chemeClr val="tx1"/>
                </a:solidFill>
              </a:rPr>
              <a:t>点击输入替换内容</a:t>
            </a:r>
            <a:r>
              <a:rPr lang="en-US" altLang="zh-CN" sz="1600" dirty="0">
                <a:solidFill>
                  <a:schemeClr val="tx1"/>
                </a:solidFill>
              </a:rPr>
              <a:t>A</a:t>
            </a:r>
            <a:r>
              <a:rPr lang="zh-CN" altLang="en-US" sz="1600" dirty="0">
                <a:solidFill>
                  <a:schemeClr val="tx1"/>
                </a:solidFill>
              </a:rPr>
              <a:t>尚设计点击输入替换内容</a:t>
            </a:r>
            <a:r>
              <a:rPr lang="en-US" altLang="zh-CN" sz="1600" dirty="0">
                <a:solidFill>
                  <a:schemeClr val="tx1"/>
                </a:solidFill>
              </a:rPr>
              <a:t>A</a:t>
            </a:r>
            <a:r>
              <a:rPr lang="zh-CN" altLang="en-US" sz="1600" dirty="0">
                <a:solidFill>
                  <a:schemeClr val="tx1"/>
                </a:solidFill>
              </a:rPr>
              <a:t>尚设计点击输入替换内容</a:t>
            </a:r>
            <a:r>
              <a:rPr lang="en-US" altLang="zh-CN" sz="1600" dirty="0">
                <a:solidFill>
                  <a:schemeClr val="tx1"/>
                </a:solidFill>
              </a:rPr>
              <a:t>A</a:t>
            </a:r>
            <a:r>
              <a:rPr lang="zh-CN" altLang="en-US" sz="1600" dirty="0">
                <a:solidFill>
                  <a:schemeClr val="tx1"/>
                </a:solidFill>
              </a:rPr>
              <a:t>尚设计</a:t>
            </a:r>
            <a:endParaRPr lang="en-US" altLang="zh-CN" sz="1600" dirty="0">
              <a:solidFill>
                <a:schemeClr val="tx1"/>
              </a:solidFill>
            </a:endParaRPr>
          </a:p>
          <a:p>
            <a:pPr algn="just"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chemeClr val="tx1"/>
                </a:solidFill>
              </a:rPr>
              <a:t>点击输入替换内容</a:t>
            </a:r>
            <a:r>
              <a:rPr lang="en-US" altLang="zh-CN" sz="1600" dirty="0">
                <a:solidFill>
                  <a:schemeClr val="tx1"/>
                </a:solidFill>
              </a:rPr>
              <a:t>A</a:t>
            </a:r>
            <a:r>
              <a:rPr lang="zh-CN" altLang="en-US" sz="1600" dirty="0">
                <a:solidFill>
                  <a:schemeClr val="tx1"/>
                </a:solidFill>
              </a:rPr>
              <a:t>尚设计点击输入替换内容</a:t>
            </a:r>
            <a:r>
              <a:rPr lang="en-US" altLang="zh-CN" sz="1600" dirty="0">
                <a:solidFill>
                  <a:schemeClr val="tx1"/>
                </a:solidFill>
              </a:rPr>
              <a:t>A</a:t>
            </a:r>
            <a:r>
              <a:rPr lang="zh-CN" altLang="en-US" sz="1600" dirty="0">
                <a:solidFill>
                  <a:schemeClr val="tx1"/>
                </a:solidFill>
              </a:rPr>
              <a:t>尚设计点击输入替换内容</a:t>
            </a:r>
            <a:r>
              <a:rPr lang="en-US" altLang="zh-CN" sz="1600" dirty="0">
                <a:solidFill>
                  <a:schemeClr val="tx1"/>
                </a:solidFill>
              </a:rPr>
              <a:t>A</a:t>
            </a:r>
            <a:r>
              <a:rPr lang="zh-CN" altLang="en-US" sz="1600" dirty="0">
                <a:solidFill>
                  <a:schemeClr val="tx1"/>
                </a:solidFill>
              </a:rPr>
              <a:t>尚设计</a:t>
            </a:r>
            <a:endParaRPr lang="en-US" altLang="zh-CN" sz="1600" dirty="0">
              <a:solidFill>
                <a:schemeClr val="tx1"/>
              </a:solidFill>
            </a:endParaRPr>
          </a:p>
          <a:p>
            <a:pPr algn="just">
              <a:lnSpc>
                <a:spcPct val="120000"/>
              </a:lnSpc>
              <a:defRPr/>
            </a:pPr>
            <a:endParaRPr lang="en-US" altLang="zh-CN" sz="1600" dirty="0">
              <a:solidFill>
                <a:schemeClr val="tx1"/>
              </a:solidFill>
            </a:endParaRPr>
          </a:p>
          <a:p>
            <a:pPr algn="just">
              <a:lnSpc>
                <a:spcPct val="120000"/>
              </a:lnSpc>
              <a:defRPr/>
            </a:pPr>
            <a:endParaRPr lang="en-US" altLang="zh-CN" sz="1600" dirty="0">
              <a:solidFill>
                <a:schemeClr val="tx1"/>
              </a:solidFill>
            </a:endParaRPr>
          </a:p>
          <a:p>
            <a:pPr algn="just">
              <a:lnSpc>
                <a:spcPct val="120000"/>
              </a:lnSpc>
              <a:defRPr/>
            </a:pPr>
            <a:endParaRPr lang="en-US" altLang="zh-CN" sz="1400" dirty="0">
              <a:solidFill>
                <a:schemeClr val="tx1"/>
              </a:solidFill>
            </a:endParaRPr>
          </a:p>
          <a:p>
            <a:pPr algn="just">
              <a:lnSpc>
                <a:spcPct val="120000"/>
              </a:lnSpc>
              <a:defRPr/>
            </a:pPr>
            <a:endParaRPr lang="en-US" altLang="zh-CN" sz="1400" dirty="0">
              <a:solidFill>
                <a:schemeClr val="tx1"/>
              </a:solidFill>
            </a:endParaRPr>
          </a:p>
          <a:p>
            <a:pPr algn="just">
              <a:lnSpc>
                <a:spcPct val="120000"/>
              </a:lnSpc>
              <a:defRPr/>
            </a:pPr>
            <a:endParaRPr lang="en-US" altLang="zh-CN" sz="1400" dirty="0">
              <a:solidFill>
                <a:schemeClr val="tx1"/>
              </a:solidFill>
            </a:endParaRPr>
          </a:p>
          <a:p>
            <a:pPr algn="just">
              <a:lnSpc>
                <a:spcPct val="120000"/>
              </a:lnSpc>
              <a:defRPr/>
            </a:pPr>
            <a:endParaRPr lang="en-US" altLang="zh-CN" sz="1400" dirty="0">
              <a:solidFill>
                <a:schemeClr val="tx1"/>
              </a:solidFill>
            </a:endParaRPr>
          </a:p>
          <a:p>
            <a:pPr algn="just">
              <a:lnSpc>
                <a:spcPct val="120000"/>
              </a:lnSpc>
              <a:defRPr/>
            </a:pP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1" name="标题 1">
            <a:extLst>
              <a:ext uri="{FF2B5EF4-FFF2-40B4-BE49-F238E27FC236}">
                <a16:creationId xmlns:a16="http://schemas.microsoft.com/office/drawing/2014/main" id="{A91DC881-1E5C-4245-8E70-4D36D2F8148F}"/>
              </a:ext>
            </a:extLst>
          </p:cNvPr>
          <p:cNvSpPr txBox="1">
            <a:spLocks/>
          </p:cNvSpPr>
          <p:nvPr/>
        </p:nvSpPr>
        <p:spPr>
          <a:xfrm>
            <a:off x="723091" y="550790"/>
            <a:ext cx="10630709" cy="699595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543715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/>
              <a:t>工作总结</a:t>
            </a:r>
            <a:endParaRPr lang="zh-CN" altLang="en-US" dirty="0"/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EA9359AA-7ABD-4D5C-AAF4-99741D9E765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382596"/>
      </p:ext>
    </p:extLst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H_Other_1">
            <a:extLst>
              <a:ext uri="{FF2B5EF4-FFF2-40B4-BE49-F238E27FC236}">
                <a16:creationId xmlns:a16="http://schemas.microsoft.com/office/drawing/2014/main" id="{D5F96775-7E83-4E39-A4EE-B7143BD6504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360988" y="2452689"/>
            <a:ext cx="704850" cy="1381125"/>
          </a:xfrm>
          <a:custGeom>
            <a:avLst/>
            <a:gdLst>
              <a:gd name="connsiteX0" fmla="*/ 377058 w 704876"/>
              <a:gd name="connsiteY0" fmla="*/ 10 h 1380163"/>
              <a:gd name="connsiteX1" fmla="*/ 118015 w 704876"/>
              <a:gd name="connsiteY1" fmla="*/ 1290158 h 1380163"/>
              <a:gd name="connsiteX2" fmla="*/ 0 w 704876"/>
              <a:gd name="connsiteY2" fmla="*/ 1380163 h 1380163"/>
              <a:gd name="connsiteX3" fmla="*/ 10 w 704876"/>
              <a:gd name="connsiteY3" fmla="*/ 1380155 h 1380163"/>
              <a:gd name="connsiteX4" fmla="*/ 281429 w 704876"/>
              <a:gd name="connsiteY4" fmla="*/ 511473 h 1380163"/>
              <a:gd name="connsiteX5" fmla="*/ 136035 w 704876"/>
              <a:gd name="connsiteY5" fmla="*/ 188315 h 1380163"/>
              <a:gd name="connsiteX6" fmla="*/ 100211 w 704876"/>
              <a:gd name="connsiteY6" fmla="*/ 143329 h 1380163"/>
              <a:gd name="connsiteX7" fmla="*/ 140885 w 704876"/>
              <a:gd name="connsiteY7" fmla="*/ 99381 h 1380163"/>
              <a:gd name="connsiteX8" fmla="*/ 230142 w 704876"/>
              <a:gd name="connsiteY8" fmla="*/ 35655 h 1380163"/>
              <a:gd name="connsiteX9" fmla="*/ 377058 w 704876"/>
              <a:gd name="connsiteY9" fmla="*/ 10 h 1380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04876" h="1380163">
                <a:moveTo>
                  <a:pt x="377058" y="10"/>
                </a:moveTo>
                <a:cubicBezTo>
                  <a:pt x="718273" y="2705"/>
                  <a:pt x="996300" y="584751"/>
                  <a:pt x="118015" y="1290158"/>
                </a:cubicBezTo>
                <a:lnTo>
                  <a:pt x="0" y="1380163"/>
                </a:lnTo>
                <a:lnTo>
                  <a:pt x="10" y="1380155"/>
                </a:lnTo>
                <a:cubicBezTo>
                  <a:pt x="237757" y="1171127"/>
                  <a:pt x="356553" y="841869"/>
                  <a:pt x="281429" y="511473"/>
                </a:cubicBezTo>
                <a:cubicBezTo>
                  <a:pt x="254111" y="391329"/>
                  <a:pt x="203738" y="282408"/>
                  <a:pt x="136035" y="188315"/>
                </a:cubicBezTo>
                <a:lnTo>
                  <a:pt x="100211" y="143329"/>
                </a:lnTo>
                <a:lnTo>
                  <a:pt x="140885" y="99381"/>
                </a:lnTo>
                <a:cubicBezTo>
                  <a:pt x="169304" y="72519"/>
                  <a:pt x="199335" y="51393"/>
                  <a:pt x="230142" y="35655"/>
                </a:cubicBezTo>
                <a:cubicBezTo>
                  <a:pt x="278279" y="11063"/>
                  <a:pt x="328313" y="-375"/>
                  <a:pt x="377058" y="1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>
            <a:normAutofit/>
          </a:bodyPr>
          <a:lstStyle/>
          <a:p>
            <a:pPr algn="ctr">
              <a:defRPr/>
            </a:pPr>
            <a:r>
              <a:rPr lang="en-US" altLang="zh-CN" dirty="0">
                <a:solidFill>
                  <a:srgbClr val="FBFBFB"/>
                </a:solidFill>
              </a:rPr>
              <a:t>A</a:t>
            </a:r>
            <a:endParaRPr lang="zh-CN" altLang="en-US" dirty="0">
              <a:solidFill>
                <a:srgbClr val="FBFBFB"/>
              </a:solidFill>
            </a:endParaRPr>
          </a:p>
        </p:txBody>
      </p:sp>
      <p:sp>
        <p:nvSpPr>
          <p:cNvPr id="3" name="MH_SubTitle_1">
            <a:extLst>
              <a:ext uri="{FF2B5EF4-FFF2-40B4-BE49-F238E27FC236}">
                <a16:creationId xmlns:a16="http://schemas.microsoft.com/office/drawing/2014/main" id="{FF059807-B1B0-4547-9C01-7A50922C71A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611688" y="1516065"/>
            <a:ext cx="2201862" cy="893761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</a:rPr>
              <a:t>点击输入替换内容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</a:rPr>
              <a:t>A</a:t>
            </a: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</a:rPr>
              <a:t>尚设计</a:t>
            </a:r>
          </a:p>
        </p:txBody>
      </p:sp>
      <p:sp>
        <p:nvSpPr>
          <p:cNvPr id="4" name="MH_Other_2">
            <a:extLst>
              <a:ext uri="{FF2B5EF4-FFF2-40B4-BE49-F238E27FC236}">
                <a16:creationId xmlns:a16="http://schemas.microsoft.com/office/drawing/2014/main" id="{15C6C760-D1E8-461F-A1D4-3EB66933610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5800725" y="2716214"/>
            <a:ext cx="1422400" cy="738187"/>
          </a:xfrm>
          <a:custGeom>
            <a:avLst/>
            <a:gdLst>
              <a:gd name="connsiteX0" fmla="*/ 1121236 w 1423020"/>
              <a:gd name="connsiteY0" fmla="*/ 0 h 737079"/>
              <a:gd name="connsiteX1" fmla="*/ 1179633 w 1423020"/>
              <a:gd name="connsiteY1" fmla="*/ 13251 h 737079"/>
              <a:gd name="connsiteX2" fmla="*/ 1279450 w 1423020"/>
              <a:gd name="connsiteY2" fmla="*/ 58686 h 737079"/>
              <a:gd name="connsiteX3" fmla="*/ 136955 w 1423020"/>
              <a:gd name="connsiteY3" fmla="*/ 588833 h 737079"/>
              <a:gd name="connsiteX4" fmla="*/ 0 w 1423020"/>
              <a:gd name="connsiteY4" fmla="*/ 531632 h 737079"/>
              <a:gd name="connsiteX5" fmla="*/ 12 w 1423020"/>
              <a:gd name="connsiteY5" fmla="*/ 531637 h 737079"/>
              <a:gd name="connsiteX6" fmla="*/ 893023 w 1423020"/>
              <a:gd name="connsiteY6" fmla="*/ 341011 h 737079"/>
              <a:gd name="connsiteX7" fmla="*/ 1100189 w 1423020"/>
              <a:gd name="connsiteY7" fmla="*/ 53517 h 737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23020" h="737079">
                <a:moveTo>
                  <a:pt x="1121236" y="0"/>
                </a:moveTo>
                <a:lnTo>
                  <a:pt x="1179633" y="13251"/>
                </a:lnTo>
                <a:cubicBezTo>
                  <a:pt x="1217106" y="24431"/>
                  <a:pt x="1250416" y="39876"/>
                  <a:pt x="1279450" y="58686"/>
                </a:cubicBezTo>
                <a:cubicBezTo>
                  <a:pt x="1642371" y="293824"/>
                  <a:pt x="1337004" y="1055020"/>
                  <a:pt x="136955" y="588833"/>
                </a:cubicBezTo>
                <a:lnTo>
                  <a:pt x="0" y="531632"/>
                </a:lnTo>
                <a:lnTo>
                  <a:pt x="12" y="531637"/>
                </a:lnTo>
                <a:cubicBezTo>
                  <a:pt x="299910" y="633018"/>
                  <a:pt x="644453" y="571269"/>
                  <a:pt x="893023" y="341011"/>
                </a:cubicBezTo>
                <a:cubicBezTo>
                  <a:pt x="983412" y="257282"/>
                  <a:pt x="1052553" y="159197"/>
                  <a:pt x="1100189" y="5351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144000" bIns="216000" anchor="ctr">
            <a:normAutofit/>
          </a:bodyPr>
          <a:lstStyle/>
          <a:p>
            <a:pPr algn="r">
              <a:defRPr/>
            </a:pPr>
            <a:r>
              <a:rPr lang="en-US" altLang="zh-CN" dirty="0">
                <a:solidFill>
                  <a:srgbClr val="FBFBFB"/>
                </a:solidFill>
              </a:rPr>
              <a:t>B</a:t>
            </a:r>
            <a:endParaRPr lang="zh-CN" altLang="en-US" dirty="0">
              <a:solidFill>
                <a:srgbClr val="FBFBFB"/>
              </a:solidFill>
            </a:endParaRPr>
          </a:p>
        </p:txBody>
      </p:sp>
      <p:sp>
        <p:nvSpPr>
          <p:cNvPr id="5" name="MH_SubTitle_2">
            <a:extLst>
              <a:ext uri="{FF2B5EF4-FFF2-40B4-BE49-F238E27FC236}">
                <a16:creationId xmlns:a16="http://schemas.microsoft.com/office/drawing/2014/main" id="{E67AD284-C9B8-49FD-A7C4-61FF2CB7EF3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7310439" y="2582863"/>
            <a:ext cx="1963737" cy="887412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</a:rPr>
              <a:t>点击输入替换内容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</a:rPr>
              <a:t>A</a:t>
            </a: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</a:rPr>
              <a:t>尚设计</a:t>
            </a:r>
          </a:p>
        </p:txBody>
      </p:sp>
      <p:sp>
        <p:nvSpPr>
          <p:cNvPr id="6" name="MH_Other_3">
            <a:extLst>
              <a:ext uri="{FF2B5EF4-FFF2-40B4-BE49-F238E27FC236}">
                <a16:creationId xmlns:a16="http://schemas.microsoft.com/office/drawing/2014/main" id="{52214ACC-B73A-42BE-B8B7-EC4531579CF1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527800" y="3336925"/>
            <a:ext cx="1049338" cy="1169988"/>
          </a:xfrm>
          <a:custGeom>
            <a:avLst/>
            <a:gdLst>
              <a:gd name="connsiteX0" fmla="*/ 0 w 1049770"/>
              <a:gd name="connsiteY0" fmla="*/ 0 h 1169656"/>
              <a:gd name="connsiteX1" fmla="*/ 2 w 1049770"/>
              <a:gd name="connsiteY1" fmla="*/ 12 h 1169656"/>
              <a:gd name="connsiteX2" fmla="*/ 611593 w 1049770"/>
              <a:gd name="connsiteY2" fmla="*/ 678069 h 1169656"/>
              <a:gd name="connsiteX3" fmla="*/ 964153 w 1049770"/>
              <a:gd name="connsiteY3" fmla="*/ 713733 h 1169656"/>
              <a:gd name="connsiteX4" fmla="*/ 1021024 w 1049770"/>
              <a:gd name="connsiteY4" fmla="*/ 705202 h 1169656"/>
              <a:gd name="connsiteX5" fmla="*/ 1038747 w 1049770"/>
              <a:gd name="connsiteY5" fmla="*/ 762401 h 1169656"/>
              <a:gd name="connsiteX6" fmla="*/ 1049307 w 1049770"/>
              <a:gd name="connsiteY6" fmla="*/ 871562 h 1169656"/>
              <a:gd name="connsiteX7" fmla="*/ 18939 w 1049770"/>
              <a:gd name="connsiteY7" fmla="*/ 147206 h 1169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49770" h="1169656">
                <a:moveTo>
                  <a:pt x="0" y="0"/>
                </a:moveTo>
                <a:lnTo>
                  <a:pt x="2" y="12"/>
                </a:lnTo>
                <a:cubicBezTo>
                  <a:pt x="62151" y="310422"/>
                  <a:pt x="287899" y="577930"/>
                  <a:pt x="611593" y="678069"/>
                </a:cubicBezTo>
                <a:cubicBezTo>
                  <a:pt x="729299" y="714484"/>
                  <a:pt x="848814" y="725320"/>
                  <a:pt x="964153" y="713733"/>
                </a:cubicBezTo>
                <a:lnTo>
                  <a:pt x="1021024" y="705202"/>
                </a:lnTo>
                <a:lnTo>
                  <a:pt x="1038747" y="762401"/>
                </a:lnTo>
                <a:cubicBezTo>
                  <a:pt x="1047801" y="800443"/>
                  <a:pt x="1051081" y="837014"/>
                  <a:pt x="1049307" y="871562"/>
                </a:cubicBezTo>
                <a:cubicBezTo>
                  <a:pt x="1027133" y="1303430"/>
                  <a:pt x="215234" y="1419573"/>
                  <a:pt x="18939" y="14720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180000" bIns="108000" anchor="b">
            <a:normAutofit/>
          </a:bodyPr>
          <a:lstStyle/>
          <a:p>
            <a:pPr algn="r">
              <a:defRPr/>
            </a:pPr>
            <a:r>
              <a:rPr lang="en-US" altLang="zh-CN" dirty="0">
                <a:solidFill>
                  <a:srgbClr val="FBFBFB"/>
                </a:solidFill>
              </a:rPr>
              <a:t>C</a:t>
            </a:r>
            <a:endParaRPr lang="zh-CN" altLang="en-US" dirty="0">
              <a:solidFill>
                <a:srgbClr val="FBFBFB"/>
              </a:solidFill>
            </a:endParaRPr>
          </a:p>
        </p:txBody>
      </p:sp>
      <p:sp>
        <p:nvSpPr>
          <p:cNvPr id="7" name="MH_SubTitle_3">
            <a:extLst>
              <a:ext uri="{FF2B5EF4-FFF2-40B4-BE49-F238E27FC236}">
                <a16:creationId xmlns:a16="http://schemas.microsoft.com/office/drawing/2014/main" id="{008C1700-1F71-4FA1-81C4-0431BCB2494E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7694614" y="3833814"/>
            <a:ext cx="1870075" cy="8905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</a:rPr>
              <a:t>点击输入替换内容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</a:rPr>
              <a:t>A</a:t>
            </a: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</a:rPr>
              <a:t>尚设计</a:t>
            </a:r>
          </a:p>
        </p:txBody>
      </p:sp>
      <p:sp>
        <p:nvSpPr>
          <p:cNvPr id="8" name="MH_Other_4">
            <a:extLst>
              <a:ext uri="{FF2B5EF4-FFF2-40B4-BE49-F238E27FC236}">
                <a16:creationId xmlns:a16="http://schemas.microsoft.com/office/drawing/2014/main" id="{1AE220CF-D322-40A8-A5FB-71F8D3C55652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6108700" y="4011614"/>
            <a:ext cx="704850" cy="1379537"/>
          </a:xfrm>
          <a:custGeom>
            <a:avLst/>
            <a:gdLst>
              <a:gd name="connsiteX0" fmla="*/ 704877 w 704877"/>
              <a:gd name="connsiteY0" fmla="*/ 0 h 1380161"/>
              <a:gd name="connsiteX1" fmla="*/ 704867 w 704877"/>
              <a:gd name="connsiteY1" fmla="*/ 8 h 1380161"/>
              <a:gd name="connsiteX2" fmla="*/ 423448 w 704877"/>
              <a:gd name="connsiteY2" fmla="*/ 868690 h 1380161"/>
              <a:gd name="connsiteX3" fmla="*/ 568843 w 704877"/>
              <a:gd name="connsiteY3" fmla="*/ 1191848 h 1380161"/>
              <a:gd name="connsiteX4" fmla="*/ 604666 w 704877"/>
              <a:gd name="connsiteY4" fmla="*/ 1236834 h 1380161"/>
              <a:gd name="connsiteX5" fmla="*/ 563992 w 704877"/>
              <a:gd name="connsiteY5" fmla="*/ 1280782 h 1380161"/>
              <a:gd name="connsiteX6" fmla="*/ 474736 w 704877"/>
              <a:gd name="connsiteY6" fmla="*/ 1344508 h 1380161"/>
              <a:gd name="connsiteX7" fmla="*/ 586862 w 704877"/>
              <a:gd name="connsiteY7" fmla="*/ 90005 h 1380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04877" h="1380161">
                <a:moveTo>
                  <a:pt x="704877" y="0"/>
                </a:moveTo>
                <a:lnTo>
                  <a:pt x="704867" y="8"/>
                </a:lnTo>
                <a:cubicBezTo>
                  <a:pt x="467120" y="209036"/>
                  <a:pt x="348324" y="538293"/>
                  <a:pt x="423448" y="868690"/>
                </a:cubicBezTo>
                <a:cubicBezTo>
                  <a:pt x="450766" y="988834"/>
                  <a:pt x="501139" y="1097755"/>
                  <a:pt x="568843" y="1191848"/>
                </a:cubicBezTo>
                <a:lnTo>
                  <a:pt x="604666" y="1236834"/>
                </a:lnTo>
                <a:lnTo>
                  <a:pt x="563992" y="1280782"/>
                </a:lnTo>
                <a:cubicBezTo>
                  <a:pt x="535574" y="1307644"/>
                  <a:pt x="505543" y="1328769"/>
                  <a:pt x="474736" y="1344508"/>
                </a:cubicBezTo>
                <a:cubicBezTo>
                  <a:pt x="89640" y="1541238"/>
                  <a:pt x="-416892" y="896184"/>
                  <a:pt x="586862" y="9000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72000" anchor="b">
            <a:normAutofit/>
          </a:bodyPr>
          <a:lstStyle/>
          <a:p>
            <a:pPr algn="ctr">
              <a:defRPr/>
            </a:pPr>
            <a:r>
              <a:rPr lang="en-US" altLang="zh-CN" dirty="0">
                <a:solidFill>
                  <a:srgbClr val="FBFBFB"/>
                </a:solidFill>
              </a:rPr>
              <a:t>D</a:t>
            </a:r>
            <a:endParaRPr lang="zh-CN" altLang="en-US" dirty="0">
              <a:solidFill>
                <a:srgbClr val="FBFBFB"/>
              </a:solidFill>
            </a:endParaRPr>
          </a:p>
        </p:txBody>
      </p:sp>
      <p:sp>
        <p:nvSpPr>
          <p:cNvPr id="9" name="MH_SubTitle_4">
            <a:extLst>
              <a:ext uri="{FF2B5EF4-FFF2-40B4-BE49-F238E27FC236}">
                <a16:creationId xmlns:a16="http://schemas.microsoft.com/office/drawing/2014/main" id="{A8FA8747-B0F6-44CC-B46A-E5188D57A4B4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5397500" y="5416549"/>
            <a:ext cx="2179638" cy="911225"/>
          </a:xfrm>
          <a:prstGeom prst="rect">
            <a:avLst/>
          </a:prstGeom>
          <a:noFill/>
        </p:spPr>
        <p:txBody>
          <a:bodyPr anchor="ctr">
            <a:normAutofit lnSpcReduction="10000"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</a:rPr>
              <a:t>点击输入替换内容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</a:rPr>
              <a:t>A</a:t>
            </a: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</a:rPr>
              <a:t>尚设计</a:t>
            </a:r>
          </a:p>
        </p:txBody>
      </p:sp>
      <p:sp>
        <p:nvSpPr>
          <p:cNvPr id="10" name="MH_Other_5">
            <a:extLst>
              <a:ext uri="{FF2B5EF4-FFF2-40B4-BE49-F238E27FC236}">
                <a16:creationId xmlns:a16="http://schemas.microsoft.com/office/drawing/2014/main" id="{9C7F533A-5857-4F44-A8CD-6445315C443B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4949825" y="4391025"/>
            <a:ext cx="1423988" cy="736600"/>
          </a:xfrm>
          <a:custGeom>
            <a:avLst/>
            <a:gdLst>
              <a:gd name="connsiteX0" fmla="*/ 550244 w 1423008"/>
              <a:gd name="connsiteY0" fmla="*/ 1344 h 737080"/>
              <a:gd name="connsiteX1" fmla="*/ 1286066 w 1423008"/>
              <a:gd name="connsiteY1" fmla="*/ 148247 h 737080"/>
              <a:gd name="connsiteX2" fmla="*/ 1423008 w 1423008"/>
              <a:gd name="connsiteY2" fmla="*/ 205444 h 737080"/>
              <a:gd name="connsiteX3" fmla="*/ 1191911 w 1423008"/>
              <a:gd name="connsiteY3" fmla="*/ 160079 h 737080"/>
              <a:gd name="connsiteX4" fmla="*/ 529997 w 1423008"/>
              <a:gd name="connsiteY4" fmla="*/ 396069 h 737080"/>
              <a:gd name="connsiteX5" fmla="*/ 322831 w 1423008"/>
              <a:gd name="connsiteY5" fmla="*/ 683563 h 737080"/>
              <a:gd name="connsiteX6" fmla="*/ 301784 w 1423008"/>
              <a:gd name="connsiteY6" fmla="*/ 737080 h 737080"/>
              <a:gd name="connsiteX7" fmla="*/ 243387 w 1423008"/>
              <a:gd name="connsiteY7" fmla="*/ 723829 h 737080"/>
              <a:gd name="connsiteX8" fmla="*/ 143570 w 1423008"/>
              <a:gd name="connsiteY8" fmla="*/ 678394 h 737080"/>
              <a:gd name="connsiteX9" fmla="*/ 550244 w 1423008"/>
              <a:gd name="connsiteY9" fmla="*/ 1344 h 737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23008" h="737080">
                <a:moveTo>
                  <a:pt x="550244" y="1344"/>
                </a:moveTo>
                <a:cubicBezTo>
                  <a:pt x="741958" y="-8135"/>
                  <a:pt x="986053" y="31700"/>
                  <a:pt x="1286066" y="148247"/>
                </a:cubicBezTo>
                <a:lnTo>
                  <a:pt x="1423008" y="205444"/>
                </a:lnTo>
                <a:lnTo>
                  <a:pt x="1191911" y="160079"/>
                </a:lnTo>
                <a:cubicBezTo>
                  <a:pt x="956837" y="145469"/>
                  <a:pt x="716425" y="223376"/>
                  <a:pt x="529997" y="396069"/>
                </a:cubicBezTo>
                <a:cubicBezTo>
                  <a:pt x="439608" y="479799"/>
                  <a:pt x="370467" y="577884"/>
                  <a:pt x="322831" y="683563"/>
                </a:cubicBezTo>
                <a:lnTo>
                  <a:pt x="301784" y="737080"/>
                </a:lnTo>
                <a:lnTo>
                  <a:pt x="243387" y="723829"/>
                </a:lnTo>
                <a:cubicBezTo>
                  <a:pt x="205914" y="712649"/>
                  <a:pt x="172604" y="697205"/>
                  <a:pt x="143570" y="678394"/>
                </a:cubicBezTo>
                <a:cubicBezTo>
                  <a:pt x="-128621" y="502041"/>
                  <a:pt x="-24899" y="29779"/>
                  <a:pt x="550244" y="134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08000" anchor="ctr">
            <a:normAutofit/>
          </a:bodyPr>
          <a:lstStyle/>
          <a:p>
            <a:pPr>
              <a:defRPr/>
            </a:pPr>
            <a:r>
              <a:rPr lang="en-US" altLang="zh-CN" dirty="0">
                <a:solidFill>
                  <a:srgbClr val="FBFBFB"/>
                </a:solidFill>
              </a:rPr>
              <a:t>E</a:t>
            </a:r>
            <a:endParaRPr lang="zh-CN" altLang="en-US" dirty="0">
              <a:solidFill>
                <a:srgbClr val="FBFBFB"/>
              </a:solidFill>
            </a:endParaRPr>
          </a:p>
        </p:txBody>
      </p:sp>
      <p:sp>
        <p:nvSpPr>
          <p:cNvPr id="11" name="MH_SubTitle_5">
            <a:extLst>
              <a:ext uri="{FF2B5EF4-FFF2-40B4-BE49-F238E27FC236}">
                <a16:creationId xmlns:a16="http://schemas.microsoft.com/office/drawing/2014/main" id="{D6E63D0B-1892-4619-844B-B9DEE0E4A770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2627313" y="4506913"/>
            <a:ext cx="2247900" cy="884236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algn="r">
              <a:lnSpc>
                <a:spcPct val="150000"/>
              </a:lnSpc>
              <a:defRPr/>
            </a:pP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</a:rPr>
              <a:t>点击输入替换内容</a:t>
            </a:r>
            <a:endParaRPr lang="en-US" altLang="zh-CN" sz="2000" dirty="0">
              <a:solidFill>
                <a:schemeClr val="accent1">
                  <a:lumMod val="75000"/>
                </a:schemeClr>
              </a:solidFill>
            </a:endParaRPr>
          </a:p>
          <a:p>
            <a:pPr algn="r">
              <a:lnSpc>
                <a:spcPct val="150000"/>
              </a:lnSpc>
              <a:defRPr/>
            </a:pP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</a:rPr>
              <a:t>A</a:t>
            </a: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</a:rPr>
              <a:t>尚设计</a:t>
            </a:r>
          </a:p>
        </p:txBody>
      </p:sp>
      <p:sp>
        <p:nvSpPr>
          <p:cNvPr id="12" name="MH_Other_6">
            <a:extLst>
              <a:ext uri="{FF2B5EF4-FFF2-40B4-BE49-F238E27FC236}">
                <a16:creationId xmlns:a16="http://schemas.microsoft.com/office/drawing/2014/main" id="{70E52072-815F-47C2-BF11-8843C6F0D0F5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4597400" y="3336925"/>
            <a:ext cx="1049338" cy="1169988"/>
          </a:xfrm>
          <a:custGeom>
            <a:avLst/>
            <a:gdLst>
              <a:gd name="connsiteX0" fmla="*/ 284465 w 1049771"/>
              <a:gd name="connsiteY0" fmla="*/ 2012 h 1169657"/>
              <a:gd name="connsiteX1" fmla="*/ 1030831 w 1049771"/>
              <a:gd name="connsiteY1" fmla="*/ 1022450 h 1169657"/>
              <a:gd name="connsiteX2" fmla="*/ 1049771 w 1049771"/>
              <a:gd name="connsiteY2" fmla="*/ 1169657 h 1169657"/>
              <a:gd name="connsiteX3" fmla="*/ 1049769 w 1049771"/>
              <a:gd name="connsiteY3" fmla="*/ 1169644 h 1169657"/>
              <a:gd name="connsiteX4" fmla="*/ 438178 w 1049771"/>
              <a:gd name="connsiteY4" fmla="*/ 491587 h 1169657"/>
              <a:gd name="connsiteX5" fmla="*/ 85617 w 1049771"/>
              <a:gd name="connsiteY5" fmla="*/ 455923 h 1169657"/>
              <a:gd name="connsiteX6" fmla="*/ 28746 w 1049771"/>
              <a:gd name="connsiteY6" fmla="*/ 464454 h 1169657"/>
              <a:gd name="connsiteX7" fmla="*/ 11023 w 1049771"/>
              <a:gd name="connsiteY7" fmla="*/ 407255 h 1169657"/>
              <a:gd name="connsiteX8" fmla="*/ 463 w 1049771"/>
              <a:gd name="connsiteY8" fmla="*/ 298094 h 1169657"/>
              <a:gd name="connsiteX9" fmla="*/ 284465 w 1049771"/>
              <a:gd name="connsiteY9" fmla="*/ 2012 h 1169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49771" h="1169657">
                <a:moveTo>
                  <a:pt x="284465" y="2012"/>
                </a:moveTo>
                <a:cubicBezTo>
                  <a:pt x="544993" y="-25622"/>
                  <a:pt x="908147" y="227221"/>
                  <a:pt x="1030831" y="1022450"/>
                </a:cubicBezTo>
                <a:lnTo>
                  <a:pt x="1049771" y="1169657"/>
                </a:lnTo>
                <a:lnTo>
                  <a:pt x="1049769" y="1169644"/>
                </a:lnTo>
                <a:cubicBezTo>
                  <a:pt x="987619" y="859235"/>
                  <a:pt x="761871" y="591726"/>
                  <a:pt x="438178" y="491587"/>
                </a:cubicBezTo>
                <a:cubicBezTo>
                  <a:pt x="320471" y="455173"/>
                  <a:pt x="200956" y="444337"/>
                  <a:pt x="85617" y="455923"/>
                </a:cubicBezTo>
                <a:lnTo>
                  <a:pt x="28746" y="464454"/>
                </a:lnTo>
                <a:lnTo>
                  <a:pt x="11023" y="407255"/>
                </a:lnTo>
                <a:cubicBezTo>
                  <a:pt x="1969" y="369213"/>
                  <a:pt x="-1310" y="332643"/>
                  <a:pt x="463" y="298094"/>
                </a:cubicBezTo>
                <a:cubicBezTo>
                  <a:pt x="8779" y="136143"/>
                  <a:pt x="128149" y="18592"/>
                  <a:pt x="284465" y="2012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72000">
            <a:normAutofit/>
          </a:bodyPr>
          <a:lstStyle/>
          <a:p>
            <a:pPr>
              <a:defRPr/>
            </a:pPr>
            <a:r>
              <a:rPr lang="en-US" altLang="zh-CN" dirty="0">
                <a:solidFill>
                  <a:srgbClr val="FBFBFB"/>
                </a:solidFill>
              </a:rPr>
              <a:t>F</a:t>
            </a:r>
            <a:endParaRPr lang="zh-CN" altLang="en-US" dirty="0">
              <a:solidFill>
                <a:srgbClr val="FBFBFB"/>
              </a:solidFill>
            </a:endParaRPr>
          </a:p>
        </p:txBody>
      </p:sp>
      <p:sp>
        <p:nvSpPr>
          <p:cNvPr id="13" name="MH_SubTitle_6">
            <a:extLst>
              <a:ext uri="{FF2B5EF4-FFF2-40B4-BE49-F238E27FC236}">
                <a16:creationId xmlns:a16="http://schemas.microsoft.com/office/drawing/2014/main" id="{728C7CDF-782B-4AA7-847A-51B87072CF61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2438400" y="2846387"/>
            <a:ext cx="2101850" cy="981075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</a:rPr>
              <a:t>点击输入替换内容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</a:rPr>
              <a:t>A</a:t>
            </a: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</a:rPr>
              <a:t>尚设计</a:t>
            </a:r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id="{A70C4491-6F76-478A-915A-8B39C49AEE4E}"/>
              </a:ext>
            </a:extLst>
          </p:cNvPr>
          <p:cNvSpPr txBox="1">
            <a:spLocks/>
          </p:cNvSpPr>
          <p:nvPr/>
        </p:nvSpPr>
        <p:spPr>
          <a:xfrm>
            <a:off x="723091" y="550790"/>
            <a:ext cx="10630709" cy="699595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543715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/>
              <a:t>工作总结</a:t>
            </a:r>
            <a:endParaRPr lang="zh-CN" altLang="en-US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18BB8A78-116D-4A59-B29A-A509B7DCAE4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760299"/>
      </p:ext>
    </p:extLst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/>
      <p:bldP spid="6" grpId="0" animBg="1"/>
      <p:bldP spid="7" grpId="0"/>
      <p:bldP spid="8" grpId="0" animBg="1"/>
      <p:bldP spid="9" grpId="0"/>
      <p:bldP spid="10" grpId="0" animBg="1"/>
      <p:bldP spid="11" grpId="0"/>
      <p:bldP spid="12" grpId="0" animBg="1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H_Other_1">
            <a:extLst>
              <a:ext uri="{FF2B5EF4-FFF2-40B4-BE49-F238E27FC236}">
                <a16:creationId xmlns:a16="http://schemas.microsoft.com/office/drawing/2014/main" id="{7C27BB9E-436C-4534-AFAC-13482F16C199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028825" y="2478089"/>
            <a:ext cx="2497138" cy="638175"/>
          </a:xfrm>
          <a:prstGeom prst="roundRect">
            <a:avLst>
              <a:gd name="adj" fmla="val 50000"/>
            </a:avLst>
          </a:prstGeom>
          <a:noFill/>
          <a:ln w="19050" cap="rnd" algn="ctr">
            <a:solidFill>
              <a:schemeClr val="accent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3" name="MH_Other_2">
            <a:extLst>
              <a:ext uri="{FF2B5EF4-FFF2-40B4-BE49-F238E27FC236}">
                <a16:creationId xmlns:a16="http://schemas.microsoft.com/office/drawing/2014/main" id="{237F22CD-58A9-4678-8312-471432C7CB2E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908425" y="2478089"/>
            <a:ext cx="2497138" cy="638175"/>
          </a:xfrm>
          <a:prstGeom prst="roundRect">
            <a:avLst>
              <a:gd name="adj" fmla="val 50000"/>
            </a:avLst>
          </a:prstGeom>
          <a:noFill/>
          <a:ln w="19050" cap="rnd" algn="ctr">
            <a:solidFill>
              <a:schemeClr val="accent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4" name="MH_Other_3">
            <a:extLst>
              <a:ext uri="{FF2B5EF4-FFF2-40B4-BE49-F238E27FC236}">
                <a16:creationId xmlns:a16="http://schemas.microsoft.com/office/drawing/2014/main" id="{FD75494B-6A9F-434F-94B9-18E0AF38497F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786439" y="2478089"/>
            <a:ext cx="2497137" cy="638175"/>
          </a:xfrm>
          <a:prstGeom prst="roundRect">
            <a:avLst>
              <a:gd name="adj" fmla="val 50000"/>
            </a:avLst>
          </a:prstGeom>
          <a:noFill/>
          <a:ln w="19050" cap="rnd" algn="ctr">
            <a:solidFill>
              <a:schemeClr val="accent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5" name="MH_Other_4">
            <a:extLst>
              <a:ext uri="{FF2B5EF4-FFF2-40B4-BE49-F238E27FC236}">
                <a16:creationId xmlns:a16="http://schemas.microsoft.com/office/drawing/2014/main" id="{AB7EEA96-D4DB-41DF-8876-913A09C250DD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666039" y="2478089"/>
            <a:ext cx="2497137" cy="638175"/>
          </a:xfrm>
          <a:prstGeom prst="roundRect">
            <a:avLst>
              <a:gd name="adj" fmla="val 50000"/>
            </a:avLst>
          </a:prstGeom>
          <a:noFill/>
          <a:ln w="19050" cap="rnd" algn="ctr">
            <a:solidFill>
              <a:schemeClr val="accent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6" name="MH_Other_5">
            <a:extLst>
              <a:ext uri="{FF2B5EF4-FFF2-40B4-BE49-F238E27FC236}">
                <a16:creationId xmlns:a16="http://schemas.microsoft.com/office/drawing/2014/main" id="{37779105-9AF5-4049-ADCC-FE7873E00DBB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3921126" y="2484439"/>
            <a:ext cx="625475" cy="625475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>
                <a:solidFill>
                  <a:schemeClr val="accent1"/>
                </a:solidFill>
              </a:rPr>
              <a:t>&gt;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7" name="MH_Other_6">
            <a:extLst>
              <a:ext uri="{FF2B5EF4-FFF2-40B4-BE49-F238E27FC236}">
                <a16:creationId xmlns:a16="http://schemas.microsoft.com/office/drawing/2014/main" id="{9757A338-8AF2-496A-B2C5-E7C05AD87BAC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5791201" y="2484439"/>
            <a:ext cx="627063" cy="62547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>
                <a:solidFill>
                  <a:schemeClr val="accent2"/>
                </a:solidFill>
              </a:rPr>
              <a:t>&gt;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8" name="MH_Other_7">
            <a:extLst>
              <a:ext uri="{FF2B5EF4-FFF2-40B4-BE49-F238E27FC236}">
                <a16:creationId xmlns:a16="http://schemas.microsoft.com/office/drawing/2014/main" id="{2BA720D7-E861-4995-B535-AEE693E551B3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7661276" y="2484439"/>
            <a:ext cx="627063" cy="625475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>
                <a:solidFill>
                  <a:schemeClr val="accent3"/>
                </a:solidFill>
              </a:rPr>
              <a:t>&gt;</a:t>
            </a:r>
            <a:endParaRPr lang="zh-CN" altLang="en-US" dirty="0">
              <a:solidFill>
                <a:schemeClr val="accent3"/>
              </a:solidFill>
            </a:endParaRPr>
          </a:p>
        </p:txBody>
      </p:sp>
      <p:sp>
        <p:nvSpPr>
          <p:cNvPr id="9" name="MH_SubTitle_1">
            <a:extLst>
              <a:ext uri="{FF2B5EF4-FFF2-40B4-BE49-F238E27FC236}">
                <a16:creationId xmlns:a16="http://schemas.microsoft.com/office/drawing/2014/main" id="{C4EBDC05-30AC-4365-A8B4-59E75887AE19}"/>
              </a:ext>
            </a:extLst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635251" y="2567138"/>
            <a:ext cx="12858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dirty="0">
                <a:solidFill>
                  <a:schemeClr val="accent1"/>
                </a:solidFill>
                <a:latin typeface="+mn-lt"/>
                <a:ea typeface="+mn-ea"/>
              </a:rPr>
              <a:t>2016</a:t>
            </a:r>
            <a:endParaRPr lang="zh-CN" altLang="en-US" dirty="0">
              <a:solidFill>
                <a:schemeClr val="accent1"/>
              </a:solidFill>
              <a:latin typeface="+mn-lt"/>
              <a:ea typeface="+mn-ea"/>
            </a:endParaRPr>
          </a:p>
        </p:txBody>
      </p:sp>
      <p:sp>
        <p:nvSpPr>
          <p:cNvPr id="10" name="MH_SubTitle_2">
            <a:extLst>
              <a:ext uri="{FF2B5EF4-FFF2-40B4-BE49-F238E27FC236}">
                <a16:creationId xmlns:a16="http://schemas.microsoft.com/office/drawing/2014/main" id="{B1AF8118-C352-46DE-B745-EFCAE323F8CE}"/>
              </a:ext>
            </a:extLst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513264" y="2567138"/>
            <a:ext cx="12858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dirty="0">
                <a:solidFill>
                  <a:schemeClr val="accent2"/>
                </a:solidFill>
                <a:latin typeface="+mn-lt"/>
                <a:ea typeface="+mn-ea"/>
              </a:rPr>
              <a:t>2017</a:t>
            </a:r>
            <a:endParaRPr lang="zh-CN" altLang="en-US" dirty="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11" name="MH_SubTitle_3">
            <a:extLst>
              <a:ext uri="{FF2B5EF4-FFF2-40B4-BE49-F238E27FC236}">
                <a16:creationId xmlns:a16="http://schemas.microsoft.com/office/drawing/2014/main" id="{AB7A6E1D-55BE-4D5E-B2B0-45445F142161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6392864" y="2567138"/>
            <a:ext cx="1285875" cy="461665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dirty="0">
                <a:solidFill>
                  <a:schemeClr val="accent3"/>
                </a:solidFill>
              </a:rPr>
              <a:t>2018</a:t>
            </a:r>
            <a:endParaRPr lang="zh-CN" altLang="en-US" dirty="0">
              <a:solidFill>
                <a:schemeClr val="accent3"/>
              </a:solidFill>
            </a:endParaRPr>
          </a:p>
        </p:txBody>
      </p:sp>
      <p:sp>
        <p:nvSpPr>
          <p:cNvPr id="12" name="MH_SubTitle_4">
            <a:extLst>
              <a:ext uri="{FF2B5EF4-FFF2-40B4-BE49-F238E27FC236}">
                <a16:creationId xmlns:a16="http://schemas.microsoft.com/office/drawing/2014/main" id="{7AB758BD-682B-412D-9101-698D0063228C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8270876" y="2567138"/>
            <a:ext cx="1285875" cy="461665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dirty="0">
                <a:solidFill>
                  <a:schemeClr val="accent4"/>
                </a:solidFill>
              </a:rPr>
              <a:t>2019</a:t>
            </a:r>
            <a:endParaRPr lang="zh-CN" altLang="en-US" dirty="0">
              <a:solidFill>
                <a:schemeClr val="accent4"/>
              </a:solidFill>
            </a:endParaRPr>
          </a:p>
        </p:txBody>
      </p:sp>
      <p:sp>
        <p:nvSpPr>
          <p:cNvPr id="13" name="MH_Text_1">
            <a:extLst>
              <a:ext uri="{FF2B5EF4-FFF2-40B4-BE49-F238E27FC236}">
                <a16:creationId xmlns:a16="http://schemas.microsoft.com/office/drawing/2014/main" id="{8B2CAEDC-266E-4C5E-9C64-CCAB8577ABA8}"/>
              </a:ext>
            </a:extLst>
          </p:cNvPr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2359026" y="3433763"/>
            <a:ext cx="1763713" cy="197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</a:rPr>
              <a:t>点击输入替换内容</a:t>
            </a:r>
            <a:r>
              <a:rPr lang="en-US" altLang="zh-CN" dirty="0">
                <a:solidFill>
                  <a:schemeClr val="accent1"/>
                </a:solidFill>
                <a:latin typeface="+mn-lt"/>
                <a:ea typeface="+mn-ea"/>
              </a:rPr>
              <a:t>A</a:t>
            </a:r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</a:rPr>
              <a:t>尚设计</a:t>
            </a:r>
          </a:p>
        </p:txBody>
      </p:sp>
      <p:sp>
        <p:nvSpPr>
          <p:cNvPr id="14" name="MH_Text_2">
            <a:extLst>
              <a:ext uri="{FF2B5EF4-FFF2-40B4-BE49-F238E27FC236}">
                <a16:creationId xmlns:a16="http://schemas.microsoft.com/office/drawing/2014/main" id="{87D13470-01A2-4161-B503-D4F4F52879AF}"/>
              </a:ext>
            </a:extLst>
          </p:cNvPr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4238626" y="3433763"/>
            <a:ext cx="1763713" cy="197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accent2"/>
                </a:solidFill>
                <a:latin typeface="+mn-lt"/>
                <a:ea typeface="+mn-ea"/>
              </a:rPr>
              <a:t>点击输入替换内容</a:t>
            </a:r>
            <a:r>
              <a:rPr lang="en-US" altLang="zh-CN" dirty="0">
                <a:solidFill>
                  <a:schemeClr val="accent2"/>
                </a:solidFill>
                <a:latin typeface="+mn-lt"/>
                <a:ea typeface="+mn-ea"/>
              </a:rPr>
              <a:t>A</a:t>
            </a:r>
            <a:r>
              <a:rPr lang="zh-CN" altLang="en-US" dirty="0">
                <a:solidFill>
                  <a:schemeClr val="accent2"/>
                </a:solidFill>
                <a:latin typeface="+mn-lt"/>
                <a:ea typeface="+mn-ea"/>
              </a:rPr>
              <a:t>尚设计</a:t>
            </a:r>
          </a:p>
        </p:txBody>
      </p:sp>
      <p:sp>
        <p:nvSpPr>
          <p:cNvPr id="15" name="MH_Text_3">
            <a:extLst>
              <a:ext uri="{FF2B5EF4-FFF2-40B4-BE49-F238E27FC236}">
                <a16:creationId xmlns:a16="http://schemas.microsoft.com/office/drawing/2014/main" id="{4BDFBF46-5ECD-4B9F-8E14-A398A9798F28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6116638" y="3433763"/>
            <a:ext cx="1765300" cy="1979612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accent3"/>
                </a:solidFill>
              </a:rPr>
              <a:t>点击输入替换内容</a:t>
            </a:r>
            <a:r>
              <a:rPr lang="en-US" altLang="zh-CN" dirty="0">
                <a:solidFill>
                  <a:schemeClr val="accent3"/>
                </a:solidFill>
              </a:rPr>
              <a:t>A</a:t>
            </a:r>
            <a:r>
              <a:rPr lang="zh-CN" altLang="en-US" dirty="0">
                <a:solidFill>
                  <a:schemeClr val="accent3"/>
                </a:solidFill>
              </a:rPr>
              <a:t>尚设计</a:t>
            </a:r>
          </a:p>
        </p:txBody>
      </p:sp>
      <p:sp>
        <p:nvSpPr>
          <p:cNvPr id="16" name="MH_Text_4">
            <a:extLst>
              <a:ext uri="{FF2B5EF4-FFF2-40B4-BE49-F238E27FC236}">
                <a16:creationId xmlns:a16="http://schemas.microsoft.com/office/drawing/2014/main" id="{F973FBA7-BE20-4B44-933A-D767614A1605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7996238" y="3433763"/>
            <a:ext cx="1763712" cy="1979612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accent4"/>
                </a:solidFill>
              </a:rPr>
              <a:t>点击输入替换内容</a:t>
            </a:r>
            <a:r>
              <a:rPr lang="en-US" altLang="zh-CN" dirty="0">
                <a:solidFill>
                  <a:schemeClr val="accent4"/>
                </a:solidFill>
              </a:rPr>
              <a:t>A</a:t>
            </a:r>
            <a:r>
              <a:rPr lang="zh-CN" altLang="en-US" dirty="0">
                <a:solidFill>
                  <a:schemeClr val="accent4"/>
                </a:solidFill>
              </a:rPr>
              <a:t>尚设计</a:t>
            </a:r>
          </a:p>
        </p:txBody>
      </p:sp>
      <p:sp>
        <p:nvSpPr>
          <p:cNvPr id="17" name="标题 1">
            <a:extLst>
              <a:ext uri="{FF2B5EF4-FFF2-40B4-BE49-F238E27FC236}">
                <a16:creationId xmlns:a16="http://schemas.microsoft.com/office/drawing/2014/main" id="{A270761E-2364-4844-A057-F3A4FD3CF453}"/>
              </a:ext>
            </a:extLst>
          </p:cNvPr>
          <p:cNvSpPr txBox="1">
            <a:spLocks/>
          </p:cNvSpPr>
          <p:nvPr/>
        </p:nvSpPr>
        <p:spPr>
          <a:xfrm>
            <a:off x="723091" y="550790"/>
            <a:ext cx="10630709" cy="699595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543715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/>
              <a:t>工作总结</a:t>
            </a:r>
            <a:endParaRPr lang="zh-CN" altLang="en-US" dirty="0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58966B69-88A3-411E-9B0D-B627051E15A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7467488"/>
      </p:ext>
    </p:extLst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4A5EB4D2-2D8B-4DE3-A157-9CC0AD79384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28" y="222968"/>
            <a:ext cx="11930743" cy="6857999"/>
          </a:xfrm>
          <a:prstGeom prst="rect">
            <a:avLst/>
          </a:prstGeom>
        </p:spPr>
      </p:pic>
      <p:cxnSp>
        <p:nvCxnSpPr>
          <p:cNvPr id="2" name="MH_Others_1"/>
          <p:cNvCxnSpPr/>
          <p:nvPr>
            <p:custDataLst>
              <p:tags r:id="rId2"/>
            </p:custDataLst>
          </p:nvPr>
        </p:nvCxnSpPr>
        <p:spPr>
          <a:xfrm>
            <a:off x="3430812" y="3724539"/>
            <a:ext cx="5364843" cy="0"/>
          </a:xfrm>
          <a:prstGeom prst="line">
            <a:avLst/>
          </a:prstGeom>
          <a:ln w="25400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MH_Title"/>
          <p:cNvSpPr txBox="1"/>
          <p:nvPr>
            <p:custDataLst>
              <p:tags r:id="rId3"/>
            </p:custDataLst>
          </p:nvPr>
        </p:nvSpPr>
        <p:spPr>
          <a:xfrm>
            <a:off x="4183326" y="3073401"/>
            <a:ext cx="4960673" cy="651139"/>
          </a:xfrm>
          <a:prstGeom prst="rect">
            <a:avLst/>
          </a:prstGeom>
          <a:noFill/>
        </p:spPr>
        <p:txBody>
          <a:bodyPr wrap="square" lIns="72000" tIns="0" rIns="0" bIns="0" rtlCol="0" anchor="ctr" anchorCtr="0">
            <a:normAutofit fontScale="70000" lnSpcReduction="20000"/>
          </a:bodyPr>
          <a:lstStyle/>
          <a:p>
            <a:pPr lvl="0">
              <a:defRPr/>
            </a:pPr>
            <a:r>
              <a:rPr lang="zh-CN" altLang="en-US" sz="4600" dirty="0">
                <a:latin typeface="华文细黑" panose="02010600040101010101" pitchFamily="2" charset="-122"/>
                <a:ea typeface="华文细黑" panose="02010600040101010101" pitchFamily="2" charset="-122"/>
              </a:rPr>
              <a:t>下季度工作计划 </a:t>
            </a:r>
            <a:r>
              <a:rPr lang="en-US" altLang="zh-CN" sz="3200" dirty="0">
                <a:latin typeface="华文细黑" panose="02010600040101010101" pitchFamily="2" charset="-122"/>
                <a:ea typeface="华文细黑" panose="02010600040101010101" pitchFamily="2" charset="-122"/>
              </a:rPr>
              <a:t>Working Plan</a:t>
            </a:r>
            <a:endParaRPr lang="zh-CN" altLang="en-US" sz="32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4" name="MH_Others_2"/>
          <p:cNvCxnSpPr/>
          <p:nvPr>
            <p:custDataLst>
              <p:tags r:id="rId4"/>
            </p:custDataLst>
          </p:nvPr>
        </p:nvCxnSpPr>
        <p:spPr>
          <a:xfrm flipH="1">
            <a:off x="3932765" y="3182712"/>
            <a:ext cx="199762" cy="492415"/>
          </a:xfrm>
          <a:prstGeom prst="line">
            <a:avLst/>
          </a:prstGeom>
          <a:ln w="254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MH_Number"/>
          <p:cNvSpPr txBox="1"/>
          <p:nvPr>
            <p:custDataLst>
              <p:tags r:id="rId5"/>
            </p:custDataLst>
          </p:nvPr>
        </p:nvSpPr>
        <p:spPr>
          <a:xfrm>
            <a:off x="3430811" y="2933701"/>
            <a:ext cx="552754" cy="854339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rmAutofit fontScale="92500" lnSpcReduction="10000"/>
          </a:bodyPr>
          <a:lstStyle/>
          <a:p>
            <a:pPr algn="ctr">
              <a:lnSpc>
                <a:spcPct val="130000"/>
              </a:lnSpc>
            </a:pPr>
            <a:r>
              <a:rPr lang="en-US" altLang="zh-CN" sz="5400">
                <a:solidFill>
                  <a:schemeClr val="accent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endParaRPr lang="zh-CN" altLang="en-US" sz="5400" dirty="0">
              <a:solidFill>
                <a:schemeClr val="accent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34455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5FBA117-61FF-4F78-A0A8-0EB63FA877BA}"/>
              </a:ext>
            </a:extLst>
          </p:cNvPr>
          <p:cNvSpPr/>
          <p:nvPr/>
        </p:nvSpPr>
        <p:spPr>
          <a:xfrm>
            <a:off x="4951684" y="967938"/>
            <a:ext cx="207826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前言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Introduction</a:t>
            </a:r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7A05B76-AAA7-42DE-91BB-F72F2571191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D6821F2-B691-425A-8600-3F23652F5573}"/>
              </a:ext>
            </a:extLst>
          </p:cNvPr>
          <p:cNvSpPr/>
          <p:nvPr/>
        </p:nvSpPr>
        <p:spPr>
          <a:xfrm>
            <a:off x="2399642" y="1981139"/>
            <a:ext cx="7392716" cy="4158403"/>
          </a:xfrm>
          <a:prstGeom prst="rect">
            <a:avLst/>
          </a:prstGeom>
          <a:solidFill>
            <a:schemeClr val="bg1">
              <a:alpha val="68000"/>
            </a:schemeClr>
          </a:solidFill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0D1B6D5-44F6-484B-AC89-26350D81C691}"/>
              </a:ext>
            </a:extLst>
          </p:cNvPr>
          <p:cNvSpPr/>
          <p:nvPr/>
        </p:nvSpPr>
        <p:spPr>
          <a:xfrm>
            <a:off x="2849470" y="2587263"/>
            <a:ext cx="6240811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点击输入替换内容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尚设计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点击输入替换内容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尚设计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点击输入替换内容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尚设计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点击输入替换内容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尚设计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点击输入替换内容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尚设计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点击输入替换内容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尚设计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点击输入替换内容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尚设计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点击输入替换内容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尚设计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点击输入替换内容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尚设计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点击输入替换内容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尚设计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点击输入替换内容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尚设计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点击输入替换内容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尚设计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点击输入替换内容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尚设计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点击输入替换内容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尚设计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点击输入替换内容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尚设计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点击输入替换内容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尚设计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点击输入替换内容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尚设计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点击输入替换内容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尚设计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点击输入替换内容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尚设计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点击输入替换内容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尚设计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14095690"/>
      </p:ext>
    </p:extLst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MH_SubTitle_1">
            <a:extLst>
              <a:ext uri="{FF2B5EF4-FFF2-40B4-BE49-F238E27FC236}">
                <a16:creationId xmlns:a16="http://schemas.microsoft.com/office/drawing/2014/main" id="{95A29CA4-A69A-47B8-826C-E9B51ADA1CCE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971801" y="2254251"/>
            <a:ext cx="2354263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chemeClr val="accent1"/>
                </a:solidFill>
              </a:rPr>
              <a:t>点击输入替换内容</a:t>
            </a:r>
            <a:r>
              <a:rPr lang="en-US" altLang="zh-CN" dirty="0">
                <a:solidFill>
                  <a:schemeClr val="accent1"/>
                </a:solidFill>
              </a:rPr>
              <a:t>A</a:t>
            </a:r>
            <a:r>
              <a:rPr lang="zh-CN" altLang="en-US" dirty="0">
                <a:solidFill>
                  <a:schemeClr val="accent1"/>
                </a:solidFill>
              </a:rPr>
              <a:t>尚设计</a:t>
            </a:r>
          </a:p>
        </p:txBody>
      </p:sp>
      <p:sp>
        <p:nvSpPr>
          <p:cNvPr id="19" name="MH_Text_1">
            <a:extLst>
              <a:ext uri="{FF2B5EF4-FFF2-40B4-BE49-F238E27FC236}">
                <a16:creationId xmlns:a16="http://schemas.microsoft.com/office/drawing/2014/main" id="{06F9F3AB-6A81-41CD-918F-1E30A3C8552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326063" y="2254251"/>
            <a:ext cx="4222750" cy="631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zh-CN" dirty="0"/>
          </a:p>
          <a:p>
            <a:pPr algn="ctr">
              <a:defRPr/>
            </a:pPr>
            <a:r>
              <a:rPr lang="zh-CN" altLang="en-US" dirty="0"/>
              <a:t>点击输入替换内容</a:t>
            </a:r>
            <a:r>
              <a:rPr lang="en-US" altLang="zh-CN" dirty="0"/>
              <a:t>A</a:t>
            </a:r>
            <a:r>
              <a:rPr lang="zh-CN" altLang="en-US" dirty="0"/>
              <a:t>尚设计</a:t>
            </a:r>
          </a:p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20" name="MH_Other_1">
            <a:extLst>
              <a:ext uri="{FF2B5EF4-FFF2-40B4-BE49-F238E27FC236}">
                <a16:creationId xmlns:a16="http://schemas.microsoft.com/office/drawing/2014/main" id="{45513629-5687-4DBD-A626-E5314B34DC72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9698039" y="2060576"/>
            <a:ext cx="168275" cy="1682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" name="MH_SubTitle_2">
            <a:extLst>
              <a:ext uri="{FF2B5EF4-FFF2-40B4-BE49-F238E27FC236}">
                <a16:creationId xmlns:a16="http://schemas.microsoft.com/office/drawing/2014/main" id="{B0046F94-E645-4C49-9895-235024177CA6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971801" y="3206751"/>
            <a:ext cx="2354263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chemeClr val="accent2"/>
                </a:solidFill>
              </a:rPr>
              <a:t>点击输入替换内容</a:t>
            </a:r>
            <a:r>
              <a:rPr lang="en-US" altLang="zh-CN" dirty="0">
                <a:solidFill>
                  <a:schemeClr val="accent2"/>
                </a:solidFill>
              </a:rPr>
              <a:t>A</a:t>
            </a:r>
            <a:r>
              <a:rPr lang="zh-CN" altLang="en-US" dirty="0">
                <a:solidFill>
                  <a:schemeClr val="accent2"/>
                </a:solidFill>
              </a:rPr>
              <a:t>尚设计</a:t>
            </a:r>
          </a:p>
        </p:txBody>
      </p:sp>
      <p:sp>
        <p:nvSpPr>
          <p:cNvPr id="22" name="MH_Text_2">
            <a:extLst>
              <a:ext uri="{FF2B5EF4-FFF2-40B4-BE49-F238E27FC236}">
                <a16:creationId xmlns:a16="http://schemas.microsoft.com/office/drawing/2014/main" id="{63DC3FD1-2DF2-4B8C-AD63-2F48031B0BAE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5326063" y="3206751"/>
            <a:ext cx="4222750" cy="6334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zh-CN" dirty="0"/>
          </a:p>
          <a:p>
            <a:pPr algn="ctr">
              <a:defRPr/>
            </a:pPr>
            <a:r>
              <a:rPr lang="zh-CN" altLang="en-US" dirty="0"/>
              <a:t>点击输入替换内容</a:t>
            </a:r>
            <a:r>
              <a:rPr lang="en-US" altLang="zh-CN" dirty="0"/>
              <a:t>A</a:t>
            </a:r>
            <a:r>
              <a:rPr lang="zh-CN" altLang="en-US" dirty="0"/>
              <a:t>尚设计</a:t>
            </a:r>
          </a:p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23" name="MH_Other_2">
            <a:extLst>
              <a:ext uri="{FF2B5EF4-FFF2-40B4-BE49-F238E27FC236}">
                <a16:creationId xmlns:a16="http://schemas.microsoft.com/office/drawing/2014/main" id="{D282C73E-E5AB-4CEE-A3DB-2647A5A2AD48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9698039" y="3014664"/>
            <a:ext cx="168275" cy="1682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" name="MH_SubTitle_3">
            <a:extLst>
              <a:ext uri="{FF2B5EF4-FFF2-40B4-BE49-F238E27FC236}">
                <a16:creationId xmlns:a16="http://schemas.microsoft.com/office/drawing/2014/main" id="{4FD4C5E4-F01E-424A-9DE3-61C7F05F0845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2971801" y="4160838"/>
            <a:ext cx="2354263" cy="576262"/>
          </a:xfrm>
          <a:prstGeom prst="rect">
            <a:avLst/>
          </a:prstGeom>
          <a:noFill/>
        </p:spPr>
        <p:txBody>
          <a:bodyPr anchor="ctr">
            <a:normAutofit fontScale="77500" lnSpcReduction="20000"/>
          </a:bodyPr>
          <a:lstStyle/>
          <a:p>
            <a:pPr>
              <a:defRPr/>
            </a:pPr>
            <a:r>
              <a:rPr lang="zh-CN" altLang="en-US" dirty="0">
                <a:solidFill>
                  <a:schemeClr val="accent3"/>
                </a:solidFill>
              </a:rPr>
              <a:t>点击输入替换内容</a:t>
            </a:r>
            <a:r>
              <a:rPr lang="en-US" altLang="zh-CN" dirty="0">
                <a:solidFill>
                  <a:schemeClr val="accent3"/>
                </a:solidFill>
              </a:rPr>
              <a:t>A</a:t>
            </a:r>
            <a:r>
              <a:rPr lang="zh-CN" altLang="en-US" dirty="0">
                <a:solidFill>
                  <a:schemeClr val="accent3"/>
                </a:solidFill>
              </a:rPr>
              <a:t>尚设计</a:t>
            </a:r>
          </a:p>
        </p:txBody>
      </p:sp>
      <p:sp>
        <p:nvSpPr>
          <p:cNvPr id="25" name="MH_Text_3">
            <a:extLst>
              <a:ext uri="{FF2B5EF4-FFF2-40B4-BE49-F238E27FC236}">
                <a16:creationId xmlns:a16="http://schemas.microsoft.com/office/drawing/2014/main" id="{F3F32CC7-F6A8-4A95-B39E-8008F4567EF0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5326063" y="4160838"/>
            <a:ext cx="4222750" cy="6334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zh-CN" dirty="0"/>
          </a:p>
          <a:p>
            <a:pPr algn="ctr">
              <a:defRPr/>
            </a:pPr>
            <a:r>
              <a:rPr lang="zh-CN" altLang="en-US" dirty="0"/>
              <a:t>点击输入替换内容</a:t>
            </a:r>
            <a:r>
              <a:rPr lang="en-US" altLang="zh-CN" dirty="0"/>
              <a:t>A</a:t>
            </a:r>
            <a:r>
              <a:rPr lang="zh-CN" altLang="en-US" dirty="0"/>
              <a:t>尚设计</a:t>
            </a:r>
          </a:p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26" name="MH_Other_3">
            <a:extLst>
              <a:ext uri="{FF2B5EF4-FFF2-40B4-BE49-F238E27FC236}">
                <a16:creationId xmlns:a16="http://schemas.microsoft.com/office/drawing/2014/main" id="{84D79898-3109-429C-A478-1B56212D0C15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9698039" y="3968750"/>
            <a:ext cx="168275" cy="16668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" name="MH_SubTitle_4">
            <a:extLst>
              <a:ext uri="{FF2B5EF4-FFF2-40B4-BE49-F238E27FC236}">
                <a16:creationId xmlns:a16="http://schemas.microsoft.com/office/drawing/2014/main" id="{6AF15A97-07CB-410A-A9A5-60677207148E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2971801" y="5114926"/>
            <a:ext cx="2354263" cy="631825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>
              <a:defRPr/>
            </a:pPr>
            <a:r>
              <a:rPr lang="zh-CN" altLang="en-US" dirty="0">
                <a:solidFill>
                  <a:schemeClr val="accent4"/>
                </a:solidFill>
              </a:rPr>
              <a:t>点击输入替换内容</a:t>
            </a:r>
            <a:r>
              <a:rPr lang="en-US" altLang="zh-CN" dirty="0">
                <a:solidFill>
                  <a:schemeClr val="accent4"/>
                </a:solidFill>
              </a:rPr>
              <a:t>A</a:t>
            </a:r>
            <a:r>
              <a:rPr lang="zh-CN" altLang="en-US" dirty="0">
                <a:solidFill>
                  <a:schemeClr val="accent4"/>
                </a:solidFill>
              </a:rPr>
              <a:t>尚设计</a:t>
            </a:r>
          </a:p>
        </p:txBody>
      </p:sp>
      <p:sp>
        <p:nvSpPr>
          <p:cNvPr id="28" name="MH_Text_4">
            <a:extLst>
              <a:ext uri="{FF2B5EF4-FFF2-40B4-BE49-F238E27FC236}">
                <a16:creationId xmlns:a16="http://schemas.microsoft.com/office/drawing/2014/main" id="{540F8493-0A4E-4E76-8D16-E1EAF9BD750F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5326063" y="5114926"/>
            <a:ext cx="4222750" cy="6318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zh-CN" dirty="0"/>
          </a:p>
          <a:p>
            <a:pPr algn="ctr">
              <a:defRPr/>
            </a:pPr>
            <a:r>
              <a:rPr lang="zh-CN" altLang="en-US" dirty="0"/>
              <a:t>点击输入替换内容</a:t>
            </a:r>
            <a:r>
              <a:rPr lang="en-US" altLang="zh-CN" dirty="0"/>
              <a:t>A</a:t>
            </a:r>
            <a:r>
              <a:rPr lang="zh-CN" altLang="en-US" dirty="0"/>
              <a:t>尚设计</a:t>
            </a:r>
          </a:p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29" name="MH_Other_4">
            <a:extLst>
              <a:ext uri="{FF2B5EF4-FFF2-40B4-BE49-F238E27FC236}">
                <a16:creationId xmlns:a16="http://schemas.microsoft.com/office/drawing/2014/main" id="{992ED241-557B-40EF-8FA5-C8012D7CE5BB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9698039" y="4922839"/>
            <a:ext cx="168275" cy="16668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" name="MH_Other_5">
            <a:extLst>
              <a:ext uri="{FF2B5EF4-FFF2-40B4-BE49-F238E27FC236}">
                <a16:creationId xmlns:a16="http://schemas.microsoft.com/office/drawing/2014/main" id="{A25C28BA-407D-41FA-98E8-9CD5CD04D1D9}"/>
              </a:ext>
            </a:extLst>
          </p:cNvPr>
          <p:cNvSpPr>
            <a:spLocks noEditPoints="1"/>
          </p:cNvSpPr>
          <p:nvPr>
            <p:custDataLst>
              <p:tags r:id="rId13"/>
            </p:custDataLst>
          </p:nvPr>
        </p:nvSpPr>
        <p:spPr bwMode="auto">
          <a:xfrm rot="5400000">
            <a:off x="2309813" y="2408238"/>
            <a:ext cx="354012" cy="322262"/>
          </a:xfrm>
          <a:custGeom>
            <a:avLst/>
            <a:gdLst>
              <a:gd name="T0" fmla="*/ 85221463 w 115"/>
              <a:gd name="T1" fmla="*/ 839050551 h 105"/>
              <a:gd name="T2" fmla="*/ 994253476 w 115"/>
              <a:gd name="T3" fmla="*/ 839050551 h 105"/>
              <a:gd name="T4" fmla="*/ 1060536836 w 115"/>
              <a:gd name="T5" fmla="*/ 744775104 h 105"/>
              <a:gd name="T6" fmla="*/ 596553317 w 115"/>
              <a:gd name="T7" fmla="*/ 28282327 h 105"/>
              <a:gd name="T8" fmla="*/ 482921622 w 115"/>
              <a:gd name="T9" fmla="*/ 28282327 h 105"/>
              <a:gd name="T10" fmla="*/ 18938103 w 115"/>
              <a:gd name="T11" fmla="*/ 744775104 h 105"/>
              <a:gd name="T12" fmla="*/ 85221463 w 115"/>
              <a:gd name="T13" fmla="*/ 839050551 h 105"/>
              <a:gd name="T14" fmla="*/ 539735930 w 115"/>
              <a:gd name="T15" fmla="*/ 113129308 h 105"/>
              <a:gd name="T16" fmla="*/ 965846322 w 115"/>
              <a:gd name="T17" fmla="*/ 763628966 h 105"/>
              <a:gd name="T18" fmla="*/ 113628617 w 115"/>
              <a:gd name="T19" fmla="*/ 763628966 h 105"/>
              <a:gd name="T20" fmla="*/ 539735930 w 115"/>
              <a:gd name="T21" fmla="*/ 113129308 h 105"/>
              <a:gd name="T22" fmla="*/ 1032129682 w 115"/>
              <a:gd name="T23" fmla="*/ 914469066 h 105"/>
              <a:gd name="T24" fmla="*/ 47345257 w 115"/>
              <a:gd name="T25" fmla="*/ 914469066 h 105"/>
              <a:gd name="T26" fmla="*/ 9469051 w 115"/>
              <a:gd name="T27" fmla="*/ 952179858 h 105"/>
              <a:gd name="T28" fmla="*/ 47345257 w 115"/>
              <a:gd name="T29" fmla="*/ 989890651 h 105"/>
              <a:gd name="T30" fmla="*/ 1032129682 w 115"/>
              <a:gd name="T31" fmla="*/ 989890651 h 105"/>
              <a:gd name="T32" fmla="*/ 1070005888 w 115"/>
              <a:gd name="T33" fmla="*/ 952179858 h 105"/>
              <a:gd name="T34" fmla="*/ 1032129682 w 115"/>
              <a:gd name="T35" fmla="*/ 914469066 h 10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15" h="105">
                <a:moveTo>
                  <a:pt x="9" y="89"/>
                </a:moveTo>
                <a:cubicBezTo>
                  <a:pt x="105" y="89"/>
                  <a:pt x="105" y="89"/>
                  <a:pt x="105" y="89"/>
                </a:cubicBezTo>
                <a:cubicBezTo>
                  <a:pt x="115" y="89"/>
                  <a:pt x="114" y="83"/>
                  <a:pt x="112" y="79"/>
                </a:cubicBezTo>
                <a:cubicBezTo>
                  <a:pt x="63" y="3"/>
                  <a:pt x="63" y="3"/>
                  <a:pt x="63" y="3"/>
                </a:cubicBezTo>
                <a:cubicBezTo>
                  <a:pt x="61" y="0"/>
                  <a:pt x="54" y="0"/>
                  <a:pt x="51" y="3"/>
                </a:cubicBezTo>
                <a:cubicBezTo>
                  <a:pt x="2" y="79"/>
                  <a:pt x="2" y="79"/>
                  <a:pt x="2" y="79"/>
                </a:cubicBezTo>
                <a:cubicBezTo>
                  <a:pt x="0" y="84"/>
                  <a:pt x="0" y="89"/>
                  <a:pt x="9" y="89"/>
                </a:cubicBezTo>
                <a:close/>
                <a:moveTo>
                  <a:pt x="57" y="12"/>
                </a:moveTo>
                <a:cubicBezTo>
                  <a:pt x="102" y="81"/>
                  <a:pt x="102" y="81"/>
                  <a:pt x="102" y="81"/>
                </a:cubicBezTo>
                <a:cubicBezTo>
                  <a:pt x="100" y="81"/>
                  <a:pt x="19" y="81"/>
                  <a:pt x="12" y="81"/>
                </a:cubicBezTo>
                <a:lnTo>
                  <a:pt x="57" y="12"/>
                </a:lnTo>
                <a:close/>
                <a:moveTo>
                  <a:pt x="109" y="97"/>
                </a:moveTo>
                <a:cubicBezTo>
                  <a:pt x="5" y="97"/>
                  <a:pt x="5" y="97"/>
                  <a:pt x="5" y="97"/>
                </a:cubicBezTo>
                <a:cubicBezTo>
                  <a:pt x="3" y="97"/>
                  <a:pt x="1" y="99"/>
                  <a:pt x="1" y="101"/>
                </a:cubicBezTo>
                <a:cubicBezTo>
                  <a:pt x="1" y="103"/>
                  <a:pt x="3" y="105"/>
                  <a:pt x="5" y="105"/>
                </a:cubicBezTo>
                <a:cubicBezTo>
                  <a:pt x="109" y="105"/>
                  <a:pt x="109" y="105"/>
                  <a:pt x="109" y="105"/>
                </a:cubicBezTo>
                <a:cubicBezTo>
                  <a:pt x="111" y="105"/>
                  <a:pt x="113" y="103"/>
                  <a:pt x="113" y="101"/>
                </a:cubicBezTo>
                <a:cubicBezTo>
                  <a:pt x="113" y="99"/>
                  <a:pt x="111" y="97"/>
                  <a:pt x="109" y="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" name="MH_Other_6">
            <a:extLst>
              <a:ext uri="{FF2B5EF4-FFF2-40B4-BE49-F238E27FC236}">
                <a16:creationId xmlns:a16="http://schemas.microsoft.com/office/drawing/2014/main" id="{D7E54ED2-9D1E-40BC-A980-8BF99E05E16D}"/>
              </a:ext>
            </a:extLst>
          </p:cNvPr>
          <p:cNvSpPr>
            <a:spLocks noEditPoints="1"/>
          </p:cNvSpPr>
          <p:nvPr>
            <p:custDataLst>
              <p:tags r:id="rId14"/>
            </p:custDataLst>
          </p:nvPr>
        </p:nvSpPr>
        <p:spPr bwMode="auto">
          <a:xfrm rot="5400000">
            <a:off x="2309813" y="3362326"/>
            <a:ext cx="354013" cy="322262"/>
          </a:xfrm>
          <a:custGeom>
            <a:avLst/>
            <a:gdLst>
              <a:gd name="T0" fmla="*/ 85221703 w 115"/>
              <a:gd name="T1" fmla="*/ 839050551 h 105"/>
              <a:gd name="T2" fmla="*/ 994256285 w 115"/>
              <a:gd name="T3" fmla="*/ 839050551 h 105"/>
              <a:gd name="T4" fmla="*/ 1060539832 w 115"/>
              <a:gd name="T5" fmla="*/ 744775104 h 105"/>
              <a:gd name="T6" fmla="*/ 596555002 w 115"/>
              <a:gd name="T7" fmla="*/ 28282327 h 105"/>
              <a:gd name="T8" fmla="*/ 482922986 w 115"/>
              <a:gd name="T9" fmla="*/ 28282327 h 105"/>
              <a:gd name="T10" fmla="*/ 18938156 w 115"/>
              <a:gd name="T11" fmla="*/ 744775104 h 105"/>
              <a:gd name="T12" fmla="*/ 85221703 w 115"/>
              <a:gd name="T13" fmla="*/ 839050551 h 105"/>
              <a:gd name="T14" fmla="*/ 539737455 w 115"/>
              <a:gd name="T15" fmla="*/ 113129308 h 105"/>
              <a:gd name="T16" fmla="*/ 965849050 w 115"/>
              <a:gd name="T17" fmla="*/ 763628966 h 105"/>
              <a:gd name="T18" fmla="*/ 113628938 w 115"/>
              <a:gd name="T19" fmla="*/ 763628966 h 105"/>
              <a:gd name="T20" fmla="*/ 539737455 w 115"/>
              <a:gd name="T21" fmla="*/ 113129308 h 105"/>
              <a:gd name="T22" fmla="*/ 1032132597 w 115"/>
              <a:gd name="T23" fmla="*/ 914469066 h 105"/>
              <a:gd name="T24" fmla="*/ 47345391 w 115"/>
              <a:gd name="T25" fmla="*/ 914469066 h 105"/>
              <a:gd name="T26" fmla="*/ 9469078 w 115"/>
              <a:gd name="T27" fmla="*/ 952179858 h 105"/>
              <a:gd name="T28" fmla="*/ 47345391 w 115"/>
              <a:gd name="T29" fmla="*/ 989890651 h 105"/>
              <a:gd name="T30" fmla="*/ 1032132597 w 115"/>
              <a:gd name="T31" fmla="*/ 989890651 h 105"/>
              <a:gd name="T32" fmla="*/ 1070008910 w 115"/>
              <a:gd name="T33" fmla="*/ 952179858 h 105"/>
              <a:gd name="T34" fmla="*/ 1032132597 w 115"/>
              <a:gd name="T35" fmla="*/ 914469066 h 10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15" h="105">
                <a:moveTo>
                  <a:pt x="9" y="89"/>
                </a:moveTo>
                <a:cubicBezTo>
                  <a:pt x="105" y="89"/>
                  <a:pt x="105" y="89"/>
                  <a:pt x="105" y="89"/>
                </a:cubicBezTo>
                <a:cubicBezTo>
                  <a:pt x="115" y="89"/>
                  <a:pt x="114" y="83"/>
                  <a:pt x="112" y="79"/>
                </a:cubicBezTo>
                <a:cubicBezTo>
                  <a:pt x="63" y="3"/>
                  <a:pt x="63" y="3"/>
                  <a:pt x="63" y="3"/>
                </a:cubicBezTo>
                <a:cubicBezTo>
                  <a:pt x="61" y="0"/>
                  <a:pt x="54" y="0"/>
                  <a:pt x="51" y="3"/>
                </a:cubicBezTo>
                <a:cubicBezTo>
                  <a:pt x="2" y="79"/>
                  <a:pt x="2" y="79"/>
                  <a:pt x="2" y="79"/>
                </a:cubicBezTo>
                <a:cubicBezTo>
                  <a:pt x="0" y="84"/>
                  <a:pt x="0" y="89"/>
                  <a:pt x="9" y="89"/>
                </a:cubicBezTo>
                <a:close/>
                <a:moveTo>
                  <a:pt x="57" y="12"/>
                </a:moveTo>
                <a:cubicBezTo>
                  <a:pt x="102" y="81"/>
                  <a:pt x="102" y="81"/>
                  <a:pt x="102" y="81"/>
                </a:cubicBezTo>
                <a:cubicBezTo>
                  <a:pt x="100" y="81"/>
                  <a:pt x="19" y="81"/>
                  <a:pt x="12" y="81"/>
                </a:cubicBezTo>
                <a:lnTo>
                  <a:pt x="57" y="12"/>
                </a:lnTo>
                <a:close/>
                <a:moveTo>
                  <a:pt x="109" y="97"/>
                </a:moveTo>
                <a:cubicBezTo>
                  <a:pt x="5" y="97"/>
                  <a:pt x="5" y="97"/>
                  <a:pt x="5" y="97"/>
                </a:cubicBezTo>
                <a:cubicBezTo>
                  <a:pt x="3" y="97"/>
                  <a:pt x="1" y="99"/>
                  <a:pt x="1" y="101"/>
                </a:cubicBezTo>
                <a:cubicBezTo>
                  <a:pt x="1" y="103"/>
                  <a:pt x="3" y="105"/>
                  <a:pt x="5" y="105"/>
                </a:cubicBezTo>
                <a:cubicBezTo>
                  <a:pt x="109" y="105"/>
                  <a:pt x="109" y="105"/>
                  <a:pt x="109" y="105"/>
                </a:cubicBezTo>
                <a:cubicBezTo>
                  <a:pt x="111" y="105"/>
                  <a:pt x="113" y="103"/>
                  <a:pt x="113" y="101"/>
                </a:cubicBezTo>
                <a:cubicBezTo>
                  <a:pt x="113" y="99"/>
                  <a:pt x="111" y="97"/>
                  <a:pt x="109" y="9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" name="MH_Other_7">
            <a:extLst>
              <a:ext uri="{FF2B5EF4-FFF2-40B4-BE49-F238E27FC236}">
                <a16:creationId xmlns:a16="http://schemas.microsoft.com/office/drawing/2014/main" id="{2425EB67-98F8-4711-8A05-0A6565A0911A}"/>
              </a:ext>
            </a:extLst>
          </p:cNvPr>
          <p:cNvSpPr>
            <a:spLocks noEditPoints="1"/>
          </p:cNvSpPr>
          <p:nvPr>
            <p:custDataLst>
              <p:tags r:id="rId15"/>
            </p:custDataLst>
          </p:nvPr>
        </p:nvSpPr>
        <p:spPr bwMode="auto">
          <a:xfrm rot="5400000">
            <a:off x="2309813" y="4316413"/>
            <a:ext cx="354012" cy="322262"/>
          </a:xfrm>
          <a:custGeom>
            <a:avLst/>
            <a:gdLst>
              <a:gd name="T0" fmla="*/ 9 w 115"/>
              <a:gd name="T1" fmla="*/ 89 h 105"/>
              <a:gd name="T2" fmla="*/ 105 w 115"/>
              <a:gd name="T3" fmla="*/ 89 h 105"/>
              <a:gd name="T4" fmla="*/ 112 w 115"/>
              <a:gd name="T5" fmla="*/ 79 h 105"/>
              <a:gd name="T6" fmla="*/ 63 w 115"/>
              <a:gd name="T7" fmla="*/ 3 h 105"/>
              <a:gd name="T8" fmla="*/ 51 w 115"/>
              <a:gd name="T9" fmla="*/ 3 h 105"/>
              <a:gd name="T10" fmla="*/ 2 w 115"/>
              <a:gd name="T11" fmla="*/ 79 h 105"/>
              <a:gd name="T12" fmla="*/ 9 w 115"/>
              <a:gd name="T13" fmla="*/ 89 h 105"/>
              <a:gd name="T14" fmla="*/ 57 w 115"/>
              <a:gd name="T15" fmla="*/ 12 h 105"/>
              <a:gd name="T16" fmla="*/ 102 w 115"/>
              <a:gd name="T17" fmla="*/ 81 h 105"/>
              <a:gd name="T18" fmla="*/ 12 w 115"/>
              <a:gd name="T19" fmla="*/ 81 h 105"/>
              <a:gd name="T20" fmla="*/ 57 w 115"/>
              <a:gd name="T21" fmla="*/ 12 h 105"/>
              <a:gd name="T22" fmla="*/ 109 w 115"/>
              <a:gd name="T23" fmla="*/ 97 h 105"/>
              <a:gd name="T24" fmla="*/ 5 w 115"/>
              <a:gd name="T25" fmla="*/ 97 h 105"/>
              <a:gd name="T26" fmla="*/ 1 w 115"/>
              <a:gd name="T27" fmla="*/ 101 h 105"/>
              <a:gd name="T28" fmla="*/ 5 w 115"/>
              <a:gd name="T29" fmla="*/ 105 h 105"/>
              <a:gd name="T30" fmla="*/ 109 w 115"/>
              <a:gd name="T31" fmla="*/ 105 h 105"/>
              <a:gd name="T32" fmla="*/ 113 w 115"/>
              <a:gd name="T33" fmla="*/ 101 h 105"/>
              <a:gd name="T34" fmla="*/ 109 w 115"/>
              <a:gd name="T35" fmla="*/ 97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5" h="105">
                <a:moveTo>
                  <a:pt x="9" y="89"/>
                </a:moveTo>
                <a:cubicBezTo>
                  <a:pt x="105" y="89"/>
                  <a:pt x="105" y="89"/>
                  <a:pt x="105" y="89"/>
                </a:cubicBezTo>
                <a:cubicBezTo>
                  <a:pt x="115" y="89"/>
                  <a:pt x="114" y="83"/>
                  <a:pt x="112" y="79"/>
                </a:cubicBezTo>
                <a:cubicBezTo>
                  <a:pt x="63" y="3"/>
                  <a:pt x="63" y="3"/>
                  <a:pt x="63" y="3"/>
                </a:cubicBezTo>
                <a:cubicBezTo>
                  <a:pt x="61" y="0"/>
                  <a:pt x="54" y="0"/>
                  <a:pt x="51" y="3"/>
                </a:cubicBezTo>
                <a:cubicBezTo>
                  <a:pt x="2" y="79"/>
                  <a:pt x="2" y="79"/>
                  <a:pt x="2" y="79"/>
                </a:cubicBezTo>
                <a:cubicBezTo>
                  <a:pt x="0" y="84"/>
                  <a:pt x="0" y="89"/>
                  <a:pt x="9" y="89"/>
                </a:cubicBezTo>
                <a:close/>
                <a:moveTo>
                  <a:pt x="57" y="12"/>
                </a:moveTo>
                <a:cubicBezTo>
                  <a:pt x="102" y="81"/>
                  <a:pt x="102" y="81"/>
                  <a:pt x="102" y="81"/>
                </a:cubicBezTo>
                <a:cubicBezTo>
                  <a:pt x="100" y="81"/>
                  <a:pt x="19" y="81"/>
                  <a:pt x="12" y="81"/>
                </a:cubicBezTo>
                <a:lnTo>
                  <a:pt x="57" y="12"/>
                </a:lnTo>
                <a:close/>
                <a:moveTo>
                  <a:pt x="109" y="97"/>
                </a:moveTo>
                <a:cubicBezTo>
                  <a:pt x="5" y="97"/>
                  <a:pt x="5" y="97"/>
                  <a:pt x="5" y="97"/>
                </a:cubicBezTo>
                <a:cubicBezTo>
                  <a:pt x="3" y="97"/>
                  <a:pt x="1" y="99"/>
                  <a:pt x="1" y="101"/>
                </a:cubicBezTo>
                <a:cubicBezTo>
                  <a:pt x="1" y="103"/>
                  <a:pt x="3" y="105"/>
                  <a:pt x="5" y="105"/>
                </a:cubicBezTo>
                <a:cubicBezTo>
                  <a:pt x="109" y="105"/>
                  <a:pt x="109" y="105"/>
                  <a:pt x="109" y="105"/>
                </a:cubicBezTo>
                <a:cubicBezTo>
                  <a:pt x="111" y="105"/>
                  <a:pt x="113" y="103"/>
                  <a:pt x="113" y="101"/>
                </a:cubicBezTo>
                <a:cubicBezTo>
                  <a:pt x="113" y="99"/>
                  <a:pt x="111" y="97"/>
                  <a:pt x="109" y="9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3" name="MH_Other_8">
            <a:extLst>
              <a:ext uri="{FF2B5EF4-FFF2-40B4-BE49-F238E27FC236}">
                <a16:creationId xmlns:a16="http://schemas.microsoft.com/office/drawing/2014/main" id="{02AD06CA-899A-40F4-8A23-2F40166CAADE}"/>
              </a:ext>
            </a:extLst>
          </p:cNvPr>
          <p:cNvSpPr>
            <a:spLocks noEditPoints="1"/>
          </p:cNvSpPr>
          <p:nvPr>
            <p:custDataLst>
              <p:tags r:id="rId16"/>
            </p:custDataLst>
          </p:nvPr>
        </p:nvSpPr>
        <p:spPr bwMode="auto">
          <a:xfrm rot="5400000">
            <a:off x="2309813" y="5270501"/>
            <a:ext cx="354013" cy="322262"/>
          </a:xfrm>
          <a:custGeom>
            <a:avLst/>
            <a:gdLst>
              <a:gd name="T0" fmla="*/ 9 w 115"/>
              <a:gd name="T1" fmla="*/ 89 h 105"/>
              <a:gd name="T2" fmla="*/ 105 w 115"/>
              <a:gd name="T3" fmla="*/ 89 h 105"/>
              <a:gd name="T4" fmla="*/ 112 w 115"/>
              <a:gd name="T5" fmla="*/ 79 h 105"/>
              <a:gd name="T6" fmla="*/ 63 w 115"/>
              <a:gd name="T7" fmla="*/ 3 h 105"/>
              <a:gd name="T8" fmla="*/ 51 w 115"/>
              <a:gd name="T9" fmla="*/ 3 h 105"/>
              <a:gd name="T10" fmla="*/ 2 w 115"/>
              <a:gd name="T11" fmla="*/ 79 h 105"/>
              <a:gd name="T12" fmla="*/ 9 w 115"/>
              <a:gd name="T13" fmla="*/ 89 h 105"/>
              <a:gd name="T14" fmla="*/ 57 w 115"/>
              <a:gd name="T15" fmla="*/ 12 h 105"/>
              <a:gd name="T16" fmla="*/ 102 w 115"/>
              <a:gd name="T17" fmla="*/ 81 h 105"/>
              <a:gd name="T18" fmla="*/ 12 w 115"/>
              <a:gd name="T19" fmla="*/ 81 h 105"/>
              <a:gd name="T20" fmla="*/ 57 w 115"/>
              <a:gd name="T21" fmla="*/ 12 h 105"/>
              <a:gd name="T22" fmla="*/ 109 w 115"/>
              <a:gd name="T23" fmla="*/ 97 h 105"/>
              <a:gd name="T24" fmla="*/ 5 w 115"/>
              <a:gd name="T25" fmla="*/ 97 h 105"/>
              <a:gd name="T26" fmla="*/ 1 w 115"/>
              <a:gd name="T27" fmla="*/ 101 h 105"/>
              <a:gd name="T28" fmla="*/ 5 w 115"/>
              <a:gd name="T29" fmla="*/ 105 h 105"/>
              <a:gd name="T30" fmla="*/ 109 w 115"/>
              <a:gd name="T31" fmla="*/ 105 h 105"/>
              <a:gd name="T32" fmla="*/ 113 w 115"/>
              <a:gd name="T33" fmla="*/ 101 h 105"/>
              <a:gd name="T34" fmla="*/ 109 w 115"/>
              <a:gd name="T35" fmla="*/ 97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5" h="105">
                <a:moveTo>
                  <a:pt x="9" y="89"/>
                </a:moveTo>
                <a:cubicBezTo>
                  <a:pt x="105" y="89"/>
                  <a:pt x="105" y="89"/>
                  <a:pt x="105" y="89"/>
                </a:cubicBezTo>
                <a:cubicBezTo>
                  <a:pt x="115" y="89"/>
                  <a:pt x="114" y="83"/>
                  <a:pt x="112" y="79"/>
                </a:cubicBezTo>
                <a:cubicBezTo>
                  <a:pt x="63" y="3"/>
                  <a:pt x="63" y="3"/>
                  <a:pt x="63" y="3"/>
                </a:cubicBezTo>
                <a:cubicBezTo>
                  <a:pt x="61" y="0"/>
                  <a:pt x="54" y="0"/>
                  <a:pt x="51" y="3"/>
                </a:cubicBezTo>
                <a:cubicBezTo>
                  <a:pt x="2" y="79"/>
                  <a:pt x="2" y="79"/>
                  <a:pt x="2" y="79"/>
                </a:cubicBezTo>
                <a:cubicBezTo>
                  <a:pt x="0" y="84"/>
                  <a:pt x="0" y="89"/>
                  <a:pt x="9" y="89"/>
                </a:cubicBezTo>
                <a:close/>
                <a:moveTo>
                  <a:pt x="57" y="12"/>
                </a:moveTo>
                <a:cubicBezTo>
                  <a:pt x="102" y="81"/>
                  <a:pt x="102" y="81"/>
                  <a:pt x="102" y="81"/>
                </a:cubicBezTo>
                <a:cubicBezTo>
                  <a:pt x="100" y="81"/>
                  <a:pt x="19" y="81"/>
                  <a:pt x="12" y="81"/>
                </a:cubicBezTo>
                <a:lnTo>
                  <a:pt x="57" y="12"/>
                </a:lnTo>
                <a:close/>
                <a:moveTo>
                  <a:pt x="109" y="97"/>
                </a:moveTo>
                <a:cubicBezTo>
                  <a:pt x="5" y="97"/>
                  <a:pt x="5" y="97"/>
                  <a:pt x="5" y="97"/>
                </a:cubicBezTo>
                <a:cubicBezTo>
                  <a:pt x="3" y="97"/>
                  <a:pt x="1" y="99"/>
                  <a:pt x="1" y="101"/>
                </a:cubicBezTo>
                <a:cubicBezTo>
                  <a:pt x="1" y="103"/>
                  <a:pt x="3" y="105"/>
                  <a:pt x="5" y="105"/>
                </a:cubicBezTo>
                <a:cubicBezTo>
                  <a:pt x="109" y="105"/>
                  <a:pt x="109" y="105"/>
                  <a:pt x="109" y="105"/>
                </a:cubicBezTo>
                <a:cubicBezTo>
                  <a:pt x="111" y="105"/>
                  <a:pt x="113" y="103"/>
                  <a:pt x="113" y="101"/>
                </a:cubicBezTo>
                <a:cubicBezTo>
                  <a:pt x="113" y="99"/>
                  <a:pt x="111" y="97"/>
                  <a:pt x="109" y="9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4" name="标题 1">
            <a:extLst>
              <a:ext uri="{FF2B5EF4-FFF2-40B4-BE49-F238E27FC236}">
                <a16:creationId xmlns:a16="http://schemas.microsoft.com/office/drawing/2014/main" id="{5A90A7ED-9532-42D9-83A3-20F2A76CEE13}"/>
              </a:ext>
            </a:extLst>
          </p:cNvPr>
          <p:cNvSpPr txBox="1">
            <a:spLocks/>
          </p:cNvSpPr>
          <p:nvPr/>
        </p:nvSpPr>
        <p:spPr>
          <a:xfrm>
            <a:off x="723091" y="550790"/>
            <a:ext cx="10630709" cy="699595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543715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/>
              <a:t>工作总结</a:t>
            </a:r>
            <a:endParaRPr lang="zh-CN" altLang="en-US" dirty="0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E723A50B-161B-47C0-BE17-5D77C94132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8185294"/>
      </p:ext>
    </p:extLst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animBg="1"/>
      <p:bldP spid="21" grpId="0"/>
      <p:bldP spid="22" grpId="0" animBg="1"/>
      <p:bldP spid="24" grpId="0"/>
      <p:bldP spid="25" grpId="0" animBg="1"/>
      <p:bldP spid="27" grpId="0"/>
      <p:bldP spid="2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H_Other_1">
            <a:extLst>
              <a:ext uri="{FF2B5EF4-FFF2-40B4-BE49-F238E27FC236}">
                <a16:creationId xmlns:a16="http://schemas.microsoft.com/office/drawing/2014/main" id="{CD11F3D6-C4C6-48C8-9F46-6F905E783FC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781676" y="2354263"/>
            <a:ext cx="620713" cy="1293812"/>
          </a:xfrm>
          <a:custGeom>
            <a:avLst/>
            <a:gdLst>
              <a:gd name="connsiteX0" fmla="*/ 282575 w 565150"/>
              <a:gd name="connsiteY0" fmla="*/ 0 h 1202235"/>
              <a:gd name="connsiteX1" fmla="*/ 333596 w 565150"/>
              <a:gd name="connsiteY1" fmla="*/ 42096 h 1202235"/>
              <a:gd name="connsiteX2" fmla="*/ 565150 w 565150"/>
              <a:gd name="connsiteY2" fmla="*/ 601117 h 1202235"/>
              <a:gd name="connsiteX3" fmla="*/ 333596 w 565150"/>
              <a:gd name="connsiteY3" fmla="*/ 1160138 h 1202235"/>
              <a:gd name="connsiteX4" fmla="*/ 282575 w 565150"/>
              <a:gd name="connsiteY4" fmla="*/ 1202235 h 1202235"/>
              <a:gd name="connsiteX5" fmla="*/ 231554 w 565150"/>
              <a:gd name="connsiteY5" fmla="*/ 1160138 h 1202235"/>
              <a:gd name="connsiteX6" fmla="*/ 0 w 565150"/>
              <a:gd name="connsiteY6" fmla="*/ 601117 h 1202235"/>
              <a:gd name="connsiteX7" fmla="*/ 231554 w 565150"/>
              <a:gd name="connsiteY7" fmla="*/ 42096 h 1202235"/>
              <a:gd name="connsiteX0" fmla="*/ 282575 w 565150"/>
              <a:gd name="connsiteY0" fmla="*/ 0 h 1202235"/>
              <a:gd name="connsiteX1" fmla="*/ 333596 w 565150"/>
              <a:gd name="connsiteY1" fmla="*/ 42096 h 1202235"/>
              <a:gd name="connsiteX2" fmla="*/ 565150 w 565150"/>
              <a:gd name="connsiteY2" fmla="*/ 601117 h 1202235"/>
              <a:gd name="connsiteX3" fmla="*/ 333596 w 565150"/>
              <a:gd name="connsiteY3" fmla="*/ 1160138 h 1202235"/>
              <a:gd name="connsiteX4" fmla="*/ 282575 w 565150"/>
              <a:gd name="connsiteY4" fmla="*/ 1202235 h 1202235"/>
              <a:gd name="connsiteX5" fmla="*/ 0 w 565150"/>
              <a:gd name="connsiteY5" fmla="*/ 601117 h 1202235"/>
              <a:gd name="connsiteX6" fmla="*/ 231554 w 565150"/>
              <a:gd name="connsiteY6" fmla="*/ 42096 h 1202235"/>
              <a:gd name="connsiteX7" fmla="*/ 282575 w 565150"/>
              <a:gd name="connsiteY7" fmla="*/ 0 h 1202235"/>
              <a:gd name="connsiteX0" fmla="*/ 291374 w 573949"/>
              <a:gd name="connsiteY0" fmla="*/ 0 h 1202235"/>
              <a:gd name="connsiteX1" fmla="*/ 342395 w 573949"/>
              <a:gd name="connsiteY1" fmla="*/ 42096 h 1202235"/>
              <a:gd name="connsiteX2" fmla="*/ 573949 w 573949"/>
              <a:gd name="connsiteY2" fmla="*/ 601117 h 1202235"/>
              <a:gd name="connsiteX3" fmla="*/ 342395 w 573949"/>
              <a:gd name="connsiteY3" fmla="*/ 1160138 h 1202235"/>
              <a:gd name="connsiteX4" fmla="*/ 291374 w 573949"/>
              <a:gd name="connsiteY4" fmla="*/ 1202235 h 1202235"/>
              <a:gd name="connsiteX5" fmla="*/ 8799 w 573949"/>
              <a:gd name="connsiteY5" fmla="*/ 601117 h 1202235"/>
              <a:gd name="connsiteX6" fmla="*/ 240353 w 573949"/>
              <a:gd name="connsiteY6" fmla="*/ 42096 h 1202235"/>
              <a:gd name="connsiteX7" fmla="*/ 291374 w 573949"/>
              <a:gd name="connsiteY7" fmla="*/ 0 h 1202235"/>
              <a:gd name="connsiteX0" fmla="*/ 291374 w 573949"/>
              <a:gd name="connsiteY0" fmla="*/ 0 h 1202235"/>
              <a:gd name="connsiteX1" fmla="*/ 573949 w 573949"/>
              <a:gd name="connsiteY1" fmla="*/ 601117 h 1202235"/>
              <a:gd name="connsiteX2" fmla="*/ 342395 w 573949"/>
              <a:gd name="connsiteY2" fmla="*/ 1160138 h 1202235"/>
              <a:gd name="connsiteX3" fmla="*/ 291374 w 573949"/>
              <a:gd name="connsiteY3" fmla="*/ 1202235 h 1202235"/>
              <a:gd name="connsiteX4" fmla="*/ 8799 w 573949"/>
              <a:gd name="connsiteY4" fmla="*/ 601117 h 1202235"/>
              <a:gd name="connsiteX5" fmla="*/ 240353 w 573949"/>
              <a:gd name="connsiteY5" fmla="*/ 42096 h 1202235"/>
              <a:gd name="connsiteX6" fmla="*/ 291374 w 573949"/>
              <a:gd name="connsiteY6" fmla="*/ 0 h 1202235"/>
              <a:gd name="connsiteX0" fmla="*/ 291374 w 578600"/>
              <a:gd name="connsiteY0" fmla="*/ 0 h 1202235"/>
              <a:gd name="connsiteX1" fmla="*/ 573949 w 578600"/>
              <a:gd name="connsiteY1" fmla="*/ 601117 h 1202235"/>
              <a:gd name="connsiteX2" fmla="*/ 342395 w 578600"/>
              <a:gd name="connsiteY2" fmla="*/ 1160138 h 1202235"/>
              <a:gd name="connsiteX3" fmla="*/ 291374 w 578600"/>
              <a:gd name="connsiteY3" fmla="*/ 1202235 h 1202235"/>
              <a:gd name="connsiteX4" fmla="*/ 8799 w 578600"/>
              <a:gd name="connsiteY4" fmla="*/ 601117 h 1202235"/>
              <a:gd name="connsiteX5" fmla="*/ 240353 w 578600"/>
              <a:gd name="connsiteY5" fmla="*/ 42096 h 1202235"/>
              <a:gd name="connsiteX6" fmla="*/ 291374 w 578600"/>
              <a:gd name="connsiteY6" fmla="*/ 0 h 1202235"/>
              <a:gd name="connsiteX0" fmla="*/ 291374 w 583571"/>
              <a:gd name="connsiteY0" fmla="*/ 0 h 1202235"/>
              <a:gd name="connsiteX1" fmla="*/ 573949 w 583571"/>
              <a:gd name="connsiteY1" fmla="*/ 601117 h 1202235"/>
              <a:gd name="connsiteX2" fmla="*/ 342395 w 583571"/>
              <a:gd name="connsiteY2" fmla="*/ 1160138 h 1202235"/>
              <a:gd name="connsiteX3" fmla="*/ 291374 w 583571"/>
              <a:gd name="connsiteY3" fmla="*/ 1202235 h 1202235"/>
              <a:gd name="connsiteX4" fmla="*/ 8799 w 583571"/>
              <a:gd name="connsiteY4" fmla="*/ 601117 h 1202235"/>
              <a:gd name="connsiteX5" fmla="*/ 240353 w 583571"/>
              <a:gd name="connsiteY5" fmla="*/ 42096 h 1202235"/>
              <a:gd name="connsiteX6" fmla="*/ 291374 w 583571"/>
              <a:gd name="connsiteY6" fmla="*/ 0 h 1202235"/>
              <a:gd name="connsiteX0" fmla="*/ 291374 w 575217"/>
              <a:gd name="connsiteY0" fmla="*/ 0 h 1202235"/>
              <a:gd name="connsiteX1" fmla="*/ 573949 w 575217"/>
              <a:gd name="connsiteY1" fmla="*/ 601117 h 1202235"/>
              <a:gd name="connsiteX2" fmla="*/ 365278 w 575217"/>
              <a:gd name="connsiteY2" fmla="*/ 1177869 h 1202235"/>
              <a:gd name="connsiteX3" fmla="*/ 291374 w 575217"/>
              <a:gd name="connsiteY3" fmla="*/ 1202235 h 1202235"/>
              <a:gd name="connsiteX4" fmla="*/ 8799 w 575217"/>
              <a:gd name="connsiteY4" fmla="*/ 601117 h 1202235"/>
              <a:gd name="connsiteX5" fmla="*/ 240353 w 575217"/>
              <a:gd name="connsiteY5" fmla="*/ 42096 h 1202235"/>
              <a:gd name="connsiteX6" fmla="*/ 291374 w 575217"/>
              <a:gd name="connsiteY6" fmla="*/ 0 h 1202235"/>
              <a:gd name="connsiteX0" fmla="*/ 291374 w 578093"/>
              <a:gd name="connsiteY0" fmla="*/ 0 h 1202235"/>
              <a:gd name="connsiteX1" fmla="*/ 573949 w 578093"/>
              <a:gd name="connsiteY1" fmla="*/ 601117 h 1202235"/>
              <a:gd name="connsiteX2" fmla="*/ 365278 w 578093"/>
              <a:gd name="connsiteY2" fmla="*/ 1177869 h 1202235"/>
              <a:gd name="connsiteX3" fmla="*/ 291374 w 578093"/>
              <a:gd name="connsiteY3" fmla="*/ 1202235 h 1202235"/>
              <a:gd name="connsiteX4" fmla="*/ 8799 w 578093"/>
              <a:gd name="connsiteY4" fmla="*/ 601117 h 1202235"/>
              <a:gd name="connsiteX5" fmla="*/ 240353 w 578093"/>
              <a:gd name="connsiteY5" fmla="*/ 42096 h 1202235"/>
              <a:gd name="connsiteX6" fmla="*/ 291374 w 578093"/>
              <a:gd name="connsiteY6" fmla="*/ 0 h 1202235"/>
              <a:gd name="connsiteX0" fmla="*/ 291374 w 581161"/>
              <a:gd name="connsiteY0" fmla="*/ 0 h 1202235"/>
              <a:gd name="connsiteX1" fmla="*/ 577313 w 581161"/>
              <a:gd name="connsiteY1" fmla="*/ 608118 h 1202235"/>
              <a:gd name="connsiteX2" fmla="*/ 365278 w 581161"/>
              <a:gd name="connsiteY2" fmla="*/ 1177869 h 1202235"/>
              <a:gd name="connsiteX3" fmla="*/ 291374 w 581161"/>
              <a:gd name="connsiteY3" fmla="*/ 1202235 h 1202235"/>
              <a:gd name="connsiteX4" fmla="*/ 8799 w 581161"/>
              <a:gd name="connsiteY4" fmla="*/ 601117 h 1202235"/>
              <a:gd name="connsiteX5" fmla="*/ 240353 w 581161"/>
              <a:gd name="connsiteY5" fmla="*/ 42096 h 1202235"/>
              <a:gd name="connsiteX6" fmla="*/ 291374 w 581161"/>
              <a:gd name="connsiteY6" fmla="*/ 0 h 1202235"/>
              <a:gd name="connsiteX0" fmla="*/ 291374 w 586503"/>
              <a:gd name="connsiteY0" fmla="*/ 0 h 1202235"/>
              <a:gd name="connsiteX1" fmla="*/ 577313 w 586503"/>
              <a:gd name="connsiteY1" fmla="*/ 608118 h 1202235"/>
              <a:gd name="connsiteX2" fmla="*/ 365278 w 586503"/>
              <a:gd name="connsiteY2" fmla="*/ 1177869 h 1202235"/>
              <a:gd name="connsiteX3" fmla="*/ 291374 w 586503"/>
              <a:gd name="connsiteY3" fmla="*/ 1202235 h 1202235"/>
              <a:gd name="connsiteX4" fmla="*/ 8799 w 586503"/>
              <a:gd name="connsiteY4" fmla="*/ 601117 h 1202235"/>
              <a:gd name="connsiteX5" fmla="*/ 240353 w 586503"/>
              <a:gd name="connsiteY5" fmla="*/ 42096 h 1202235"/>
              <a:gd name="connsiteX6" fmla="*/ 291374 w 586503"/>
              <a:gd name="connsiteY6" fmla="*/ 0 h 1202235"/>
              <a:gd name="connsiteX0" fmla="*/ 291374 w 586503"/>
              <a:gd name="connsiteY0" fmla="*/ 0 h 1202235"/>
              <a:gd name="connsiteX1" fmla="*/ 577313 w 586503"/>
              <a:gd name="connsiteY1" fmla="*/ 608118 h 1202235"/>
              <a:gd name="connsiteX2" fmla="*/ 365278 w 586503"/>
              <a:gd name="connsiteY2" fmla="*/ 1177869 h 1202235"/>
              <a:gd name="connsiteX3" fmla="*/ 291374 w 586503"/>
              <a:gd name="connsiteY3" fmla="*/ 1202235 h 1202235"/>
              <a:gd name="connsiteX4" fmla="*/ 8799 w 586503"/>
              <a:gd name="connsiteY4" fmla="*/ 601117 h 1202235"/>
              <a:gd name="connsiteX5" fmla="*/ 240353 w 586503"/>
              <a:gd name="connsiteY5" fmla="*/ 42096 h 1202235"/>
              <a:gd name="connsiteX6" fmla="*/ 291374 w 586503"/>
              <a:gd name="connsiteY6" fmla="*/ 0 h 1202235"/>
              <a:gd name="connsiteX0" fmla="*/ 284738 w 579867"/>
              <a:gd name="connsiteY0" fmla="*/ 0 h 1202235"/>
              <a:gd name="connsiteX1" fmla="*/ 570677 w 579867"/>
              <a:gd name="connsiteY1" fmla="*/ 608118 h 1202235"/>
              <a:gd name="connsiteX2" fmla="*/ 358642 w 579867"/>
              <a:gd name="connsiteY2" fmla="*/ 1177869 h 1202235"/>
              <a:gd name="connsiteX3" fmla="*/ 284738 w 579867"/>
              <a:gd name="connsiteY3" fmla="*/ 1202235 h 1202235"/>
              <a:gd name="connsiteX4" fmla="*/ 2163 w 579867"/>
              <a:gd name="connsiteY4" fmla="*/ 601117 h 1202235"/>
              <a:gd name="connsiteX5" fmla="*/ 194132 w 579867"/>
              <a:gd name="connsiteY5" fmla="*/ 55370 h 1202235"/>
              <a:gd name="connsiteX6" fmla="*/ 284738 w 579867"/>
              <a:gd name="connsiteY6" fmla="*/ 0 h 1202235"/>
              <a:gd name="connsiteX0" fmla="*/ 294845 w 589974"/>
              <a:gd name="connsiteY0" fmla="*/ 0 h 1202235"/>
              <a:gd name="connsiteX1" fmla="*/ 580784 w 589974"/>
              <a:gd name="connsiteY1" fmla="*/ 608118 h 1202235"/>
              <a:gd name="connsiteX2" fmla="*/ 368749 w 589974"/>
              <a:gd name="connsiteY2" fmla="*/ 1177869 h 1202235"/>
              <a:gd name="connsiteX3" fmla="*/ 294845 w 589974"/>
              <a:gd name="connsiteY3" fmla="*/ 1202235 h 1202235"/>
              <a:gd name="connsiteX4" fmla="*/ 12270 w 589974"/>
              <a:gd name="connsiteY4" fmla="*/ 601117 h 1202235"/>
              <a:gd name="connsiteX5" fmla="*/ 204239 w 589974"/>
              <a:gd name="connsiteY5" fmla="*/ 55370 h 1202235"/>
              <a:gd name="connsiteX6" fmla="*/ 294845 w 589974"/>
              <a:gd name="connsiteY6" fmla="*/ 0 h 1202235"/>
              <a:gd name="connsiteX0" fmla="*/ 296305 w 591434"/>
              <a:gd name="connsiteY0" fmla="*/ 0 h 1202235"/>
              <a:gd name="connsiteX1" fmla="*/ 582244 w 591434"/>
              <a:gd name="connsiteY1" fmla="*/ 608118 h 1202235"/>
              <a:gd name="connsiteX2" fmla="*/ 370209 w 591434"/>
              <a:gd name="connsiteY2" fmla="*/ 1177869 h 1202235"/>
              <a:gd name="connsiteX3" fmla="*/ 296305 w 591434"/>
              <a:gd name="connsiteY3" fmla="*/ 1202235 h 1202235"/>
              <a:gd name="connsiteX4" fmla="*/ 13730 w 591434"/>
              <a:gd name="connsiteY4" fmla="*/ 601117 h 1202235"/>
              <a:gd name="connsiteX5" fmla="*/ 205699 w 591434"/>
              <a:gd name="connsiteY5" fmla="*/ 55370 h 1202235"/>
              <a:gd name="connsiteX6" fmla="*/ 296305 w 591434"/>
              <a:gd name="connsiteY6" fmla="*/ 0 h 1202235"/>
              <a:gd name="connsiteX0" fmla="*/ 296305 w 586804"/>
              <a:gd name="connsiteY0" fmla="*/ 0 h 1202235"/>
              <a:gd name="connsiteX1" fmla="*/ 582244 w 586804"/>
              <a:gd name="connsiteY1" fmla="*/ 608118 h 1202235"/>
              <a:gd name="connsiteX2" fmla="*/ 374876 w 586804"/>
              <a:gd name="connsiteY2" fmla="*/ 1175626 h 1202235"/>
              <a:gd name="connsiteX3" fmla="*/ 296305 w 586804"/>
              <a:gd name="connsiteY3" fmla="*/ 1202235 h 1202235"/>
              <a:gd name="connsiteX4" fmla="*/ 13730 w 586804"/>
              <a:gd name="connsiteY4" fmla="*/ 601117 h 1202235"/>
              <a:gd name="connsiteX5" fmla="*/ 205699 w 586804"/>
              <a:gd name="connsiteY5" fmla="*/ 55370 h 1202235"/>
              <a:gd name="connsiteX6" fmla="*/ 296305 w 586804"/>
              <a:gd name="connsiteY6" fmla="*/ 0 h 1202235"/>
              <a:gd name="connsiteX0" fmla="*/ 296305 w 588064"/>
              <a:gd name="connsiteY0" fmla="*/ 0 h 1202235"/>
              <a:gd name="connsiteX1" fmla="*/ 582244 w 588064"/>
              <a:gd name="connsiteY1" fmla="*/ 608118 h 1202235"/>
              <a:gd name="connsiteX2" fmla="*/ 382060 w 588064"/>
              <a:gd name="connsiteY2" fmla="*/ 1160685 h 1202235"/>
              <a:gd name="connsiteX3" fmla="*/ 296305 w 588064"/>
              <a:gd name="connsiteY3" fmla="*/ 1202235 h 1202235"/>
              <a:gd name="connsiteX4" fmla="*/ 13730 w 588064"/>
              <a:gd name="connsiteY4" fmla="*/ 601117 h 1202235"/>
              <a:gd name="connsiteX5" fmla="*/ 205699 w 588064"/>
              <a:gd name="connsiteY5" fmla="*/ 55370 h 1202235"/>
              <a:gd name="connsiteX6" fmla="*/ 296305 w 588064"/>
              <a:gd name="connsiteY6" fmla="*/ 0 h 1202235"/>
              <a:gd name="connsiteX0" fmla="*/ 284824 w 576583"/>
              <a:gd name="connsiteY0" fmla="*/ 0 h 1202235"/>
              <a:gd name="connsiteX1" fmla="*/ 570763 w 576583"/>
              <a:gd name="connsiteY1" fmla="*/ 608118 h 1202235"/>
              <a:gd name="connsiteX2" fmla="*/ 370579 w 576583"/>
              <a:gd name="connsiteY2" fmla="*/ 1160685 h 1202235"/>
              <a:gd name="connsiteX3" fmla="*/ 284824 w 576583"/>
              <a:gd name="connsiteY3" fmla="*/ 1202235 h 1202235"/>
              <a:gd name="connsiteX4" fmla="*/ 2249 w 576583"/>
              <a:gd name="connsiteY4" fmla="*/ 601117 h 1202235"/>
              <a:gd name="connsiteX5" fmla="*/ 199825 w 576583"/>
              <a:gd name="connsiteY5" fmla="*/ 67039 h 1202235"/>
              <a:gd name="connsiteX6" fmla="*/ 284824 w 576583"/>
              <a:gd name="connsiteY6" fmla="*/ 0 h 1202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583" h="1202235">
                <a:moveTo>
                  <a:pt x="284824" y="0"/>
                </a:moveTo>
                <a:cubicBezTo>
                  <a:pt x="379016" y="200372"/>
                  <a:pt x="556471" y="414671"/>
                  <a:pt x="570763" y="608118"/>
                </a:cubicBezTo>
                <a:cubicBezTo>
                  <a:pt x="585056" y="801566"/>
                  <a:pt x="590296" y="1003771"/>
                  <a:pt x="370579" y="1160685"/>
                </a:cubicBezTo>
                <a:lnTo>
                  <a:pt x="284824" y="1202235"/>
                </a:lnTo>
                <a:cubicBezTo>
                  <a:pt x="190632" y="1001862"/>
                  <a:pt x="16415" y="790316"/>
                  <a:pt x="2249" y="601117"/>
                </a:cubicBezTo>
                <a:cubicBezTo>
                  <a:pt x="-11917" y="411918"/>
                  <a:pt x="39302" y="215620"/>
                  <a:pt x="199825" y="67039"/>
                </a:cubicBezTo>
                <a:lnTo>
                  <a:pt x="28482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MH_Other_2">
            <a:extLst>
              <a:ext uri="{FF2B5EF4-FFF2-40B4-BE49-F238E27FC236}">
                <a16:creationId xmlns:a16="http://schemas.microsoft.com/office/drawing/2014/main" id="{7F35DC6A-6673-4DAB-93EA-EECF889D5F84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3600000">
            <a:off x="6442076" y="2735263"/>
            <a:ext cx="620712" cy="1293813"/>
          </a:xfrm>
          <a:custGeom>
            <a:avLst/>
            <a:gdLst>
              <a:gd name="connsiteX0" fmla="*/ 282575 w 565150"/>
              <a:gd name="connsiteY0" fmla="*/ 0 h 1202235"/>
              <a:gd name="connsiteX1" fmla="*/ 333596 w 565150"/>
              <a:gd name="connsiteY1" fmla="*/ 42096 h 1202235"/>
              <a:gd name="connsiteX2" fmla="*/ 565150 w 565150"/>
              <a:gd name="connsiteY2" fmla="*/ 601117 h 1202235"/>
              <a:gd name="connsiteX3" fmla="*/ 333596 w 565150"/>
              <a:gd name="connsiteY3" fmla="*/ 1160138 h 1202235"/>
              <a:gd name="connsiteX4" fmla="*/ 282575 w 565150"/>
              <a:gd name="connsiteY4" fmla="*/ 1202235 h 1202235"/>
              <a:gd name="connsiteX5" fmla="*/ 231554 w 565150"/>
              <a:gd name="connsiteY5" fmla="*/ 1160138 h 1202235"/>
              <a:gd name="connsiteX6" fmla="*/ 0 w 565150"/>
              <a:gd name="connsiteY6" fmla="*/ 601117 h 1202235"/>
              <a:gd name="connsiteX7" fmla="*/ 231554 w 565150"/>
              <a:gd name="connsiteY7" fmla="*/ 42096 h 1202235"/>
              <a:gd name="connsiteX0" fmla="*/ 282575 w 565150"/>
              <a:gd name="connsiteY0" fmla="*/ 0 h 1202235"/>
              <a:gd name="connsiteX1" fmla="*/ 333596 w 565150"/>
              <a:gd name="connsiteY1" fmla="*/ 42096 h 1202235"/>
              <a:gd name="connsiteX2" fmla="*/ 565150 w 565150"/>
              <a:gd name="connsiteY2" fmla="*/ 601117 h 1202235"/>
              <a:gd name="connsiteX3" fmla="*/ 333596 w 565150"/>
              <a:gd name="connsiteY3" fmla="*/ 1160138 h 1202235"/>
              <a:gd name="connsiteX4" fmla="*/ 282575 w 565150"/>
              <a:gd name="connsiteY4" fmla="*/ 1202235 h 1202235"/>
              <a:gd name="connsiteX5" fmla="*/ 0 w 565150"/>
              <a:gd name="connsiteY5" fmla="*/ 601117 h 1202235"/>
              <a:gd name="connsiteX6" fmla="*/ 231554 w 565150"/>
              <a:gd name="connsiteY6" fmla="*/ 42096 h 1202235"/>
              <a:gd name="connsiteX7" fmla="*/ 282575 w 565150"/>
              <a:gd name="connsiteY7" fmla="*/ 0 h 1202235"/>
              <a:gd name="connsiteX0" fmla="*/ 291374 w 573949"/>
              <a:gd name="connsiteY0" fmla="*/ 0 h 1202235"/>
              <a:gd name="connsiteX1" fmla="*/ 342395 w 573949"/>
              <a:gd name="connsiteY1" fmla="*/ 42096 h 1202235"/>
              <a:gd name="connsiteX2" fmla="*/ 573949 w 573949"/>
              <a:gd name="connsiteY2" fmla="*/ 601117 h 1202235"/>
              <a:gd name="connsiteX3" fmla="*/ 342395 w 573949"/>
              <a:gd name="connsiteY3" fmla="*/ 1160138 h 1202235"/>
              <a:gd name="connsiteX4" fmla="*/ 291374 w 573949"/>
              <a:gd name="connsiteY4" fmla="*/ 1202235 h 1202235"/>
              <a:gd name="connsiteX5" fmla="*/ 8799 w 573949"/>
              <a:gd name="connsiteY5" fmla="*/ 601117 h 1202235"/>
              <a:gd name="connsiteX6" fmla="*/ 240353 w 573949"/>
              <a:gd name="connsiteY6" fmla="*/ 42096 h 1202235"/>
              <a:gd name="connsiteX7" fmla="*/ 291374 w 573949"/>
              <a:gd name="connsiteY7" fmla="*/ 0 h 1202235"/>
              <a:gd name="connsiteX0" fmla="*/ 291374 w 573949"/>
              <a:gd name="connsiteY0" fmla="*/ 0 h 1202235"/>
              <a:gd name="connsiteX1" fmla="*/ 573949 w 573949"/>
              <a:gd name="connsiteY1" fmla="*/ 601117 h 1202235"/>
              <a:gd name="connsiteX2" fmla="*/ 342395 w 573949"/>
              <a:gd name="connsiteY2" fmla="*/ 1160138 h 1202235"/>
              <a:gd name="connsiteX3" fmla="*/ 291374 w 573949"/>
              <a:gd name="connsiteY3" fmla="*/ 1202235 h 1202235"/>
              <a:gd name="connsiteX4" fmla="*/ 8799 w 573949"/>
              <a:gd name="connsiteY4" fmla="*/ 601117 h 1202235"/>
              <a:gd name="connsiteX5" fmla="*/ 240353 w 573949"/>
              <a:gd name="connsiteY5" fmla="*/ 42096 h 1202235"/>
              <a:gd name="connsiteX6" fmla="*/ 291374 w 573949"/>
              <a:gd name="connsiteY6" fmla="*/ 0 h 1202235"/>
              <a:gd name="connsiteX0" fmla="*/ 291374 w 578600"/>
              <a:gd name="connsiteY0" fmla="*/ 0 h 1202235"/>
              <a:gd name="connsiteX1" fmla="*/ 573949 w 578600"/>
              <a:gd name="connsiteY1" fmla="*/ 601117 h 1202235"/>
              <a:gd name="connsiteX2" fmla="*/ 342395 w 578600"/>
              <a:gd name="connsiteY2" fmla="*/ 1160138 h 1202235"/>
              <a:gd name="connsiteX3" fmla="*/ 291374 w 578600"/>
              <a:gd name="connsiteY3" fmla="*/ 1202235 h 1202235"/>
              <a:gd name="connsiteX4" fmla="*/ 8799 w 578600"/>
              <a:gd name="connsiteY4" fmla="*/ 601117 h 1202235"/>
              <a:gd name="connsiteX5" fmla="*/ 240353 w 578600"/>
              <a:gd name="connsiteY5" fmla="*/ 42096 h 1202235"/>
              <a:gd name="connsiteX6" fmla="*/ 291374 w 578600"/>
              <a:gd name="connsiteY6" fmla="*/ 0 h 1202235"/>
              <a:gd name="connsiteX0" fmla="*/ 291374 w 583571"/>
              <a:gd name="connsiteY0" fmla="*/ 0 h 1202235"/>
              <a:gd name="connsiteX1" fmla="*/ 573949 w 583571"/>
              <a:gd name="connsiteY1" fmla="*/ 601117 h 1202235"/>
              <a:gd name="connsiteX2" fmla="*/ 342395 w 583571"/>
              <a:gd name="connsiteY2" fmla="*/ 1160138 h 1202235"/>
              <a:gd name="connsiteX3" fmla="*/ 291374 w 583571"/>
              <a:gd name="connsiteY3" fmla="*/ 1202235 h 1202235"/>
              <a:gd name="connsiteX4" fmla="*/ 8799 w 583571"/>
              <a:gd name="connsiteY4" fmla="*/ 601117 h 1202235"/>
              <a:gd name="connsiteX5" fmla="*/ 240353 w 583571"/>
              <a:gd name="connsiteY5" fmla="*/ 42096 h 1202235"/>
              <a:gd name="connsiteX6" fmla="*/ 291374 w 583571"/>
              <a:gd name="connsiteY6" fmla="*/ 0 h 1202235"/>
              <a:gd name="connsiteX0" fmla="*/ 291374 w 575217"/>
              <a:gd name="connsiteY0" fmla="*/ 0 h 1202235"/>
              <a:gd name="connsiteX1" fmla="*/ 573949 w 575217"/>
              <a:gd name="connsiteY1" fmla="*/ 601117 h 1202235"/>
              <a:gd name="connsiteX2" fmla="*/ 365278 w 575217"/>
              <a:gd name="connsiteY2" fmla="*/ 1177869 h 1202235"/>
              <a:gd name="connsiteX3" fmla="*/ 291374 w 575217"/>
              <a:gd name="connsiteY3" fmla="*/ 1202235 h 1202235"/>
              <a:gd name="connsiteX4" fmla="*/ 8799 w 575217"/>
              <a:gd name="connsiteY4" fmla="*/ 601117 h 1202235"/>
              <a:gd name="connsiteX5" fmla="*/ 240353 w 575217"/>
              <a:gd name="connsiteY5" fmla="*/ 42096 h 1202235"/>
              <a:gd name="connsiteX6" fmla="*/ 291374 w 575217"/>
              <a:gd name="connsiteY6" fmla="*/ 0 h 1202235"/>
              <a:gd name="connsiteX0" fmla="*/ 291374 w 578093"/>
              <a:gd name="connsiteY0" fmla="*/ 0 h 1202235"/>
              <a:gd name="connsiteX1" fmla="*/ 573949 w 578093"/>
              <a:gd name="connsiteY1" fmla="*/ 601117 h 1202235"/>
              <a:gd name="connsiteX2" fmla="*/ 365278 w 578093"/>
              <a:gd name="connsiteY2" fmla="*/ 1177869 h 1202235"/>
              <a:gd name="connsiteX3" fmla="*/ 291374 w 578093"/>
              <a:gd name="connsiteY3" fmla="*/ 1202235 h 1202235"/>
              <a:gd name="connsiteX4" fmla="*/ 8799 w 578093"/>
              <a:gd name="connsiteY4" fmla="*/ 601117 h 1202235"/>
              <a:gd name="connsiteX5" fmla="*/ 240353 w 578093"/>
              <a:gd name="connsiteY5" fmla="*/ 42096 h 1202235"/>
              <a:gd name="connsiteX6" fmla="*/ 291374 w 578093"/>
              <a:gd name="connsiteY6" fmla="*/ 0 h 1202235"/>
              <a:gd name="connsiteX0" fmla="*/ 291374 w 581161"/>
              <a:gd name="connsiteY0" fmla="*/ 0 h 1202235"/>
              <a:gd name="connsiteX1" fmla="*/ 577313 w 581161"/>
              <a:gd name="connsiteY1" fmla="*/ 608118 h 1202235"/>
              <a:gd name="connsiteX2" fmla="*/ 365278 w 581161"/>
              <a:gd name="connsiteY2" fmla="*/ 1177869 h 1202235"/>
              <a:gd name="connsiteX3" fmla="*/ 291374 w 581161"/>
              <a:gd name="connsiteY3" fmla="*/ 1202235 h 1202235"/>
              <a:gd name="connsiteX4" fmla="*/ 8799 w 581161"/>
              <a:gd name="connsiteY4" fmla="*/ 601117 h 1202235"/>
              <a:gd name="connsiteX5" fmla="*/ 240353 w 581161"/>
              <a:gd name="connsiteY5" fmla="*/ 42096 h 1202235"/>
              <a:gd name="connsiteX6" fmla="*/ 291374 w 581161"/>
              <a:gd name="connsiteY6" fmla="*/ 0 h 1202235"/>
              <a:gd name="connsiteX0" fmla="*/ 291374 w 586503"/>
              <a:gd name="connsiteY0" fmla="*/ 0 h 1202235"/>
              <a:gd name="connsiteX1" fmla="*/ 577313 w 586503"/>
              <a:gd name="connsiteY1" fmla="*/ 608118 h 1202235"/>
              <a:gd name="connsiteX2" fmla="*/ 365278 w 586503"/>
              <a:gd name="connsiteY2" fmla="*/ 1177869 h 1202235"/>
              <a:gd name="connsiteX3" fmla="*/ 291374 w 586503"/>
              <a:gd name="connsiteY3" fmla="*/ 1202235 h 1202235"/>
              <a:gd name="connsiteX4" fmla="*/ 8799 w 586503"/>
              <a:gd name="connsiteY4" fmla="*/ 601117 h 1202235"/>
              <a:gd name="connsiteX5" fmla="*/ 240353 w 586503"/>
              <a:gd name="connsiteY5" fmla="*/ 42096 h 1202235"/>
              <a:gd name="connsiteX6" fmla="*/ 291374 w 586503"/>
              <a:gd name="connsiteY6" fmla="*/ 0 h 1202235"/>
              <a:gd name="connsiteX0" fmla="*/ 291374 w 586503"/>
              <a:gd name="connsiteY0" fmla="*/ 0 h 1202235"/>
              <a:gd name="connsiteX1" fmla="*/ 577313 w 586503"/>
              <a:gd name="connsiteY1" fmla="*/ 608118 h 1202235"/>
              <a:gd name="connsiteX2" fmla="*/ 365278 w 586503"/>
              <a:gd name="connsiteY2" fmla="*/ 1177869 h 1202235"/>
              <a:gd name="connsiteX3" fmla="*/ 291374 w 586503"/>
              <a:gd name="connsiteY3" fmla="*/ 1202235 h 1202235"/>
              <a:gd name="connsiteX4" fmla="*/ 8799 w 586503"/>
              <a:gd name="connsiteY4" fmla="*/ 601117 h 1202235"/>
              <a:gd name="connsiteX5" fmla="*/ 240353 w 586503"/>
              <a:gd name="connsiteY5" fmla="*/ 42096 h 1202235"/>
              <a:gd name="connsiteX6" fmla="*/ 291374 w 586503"/>
              <a:gd name="connsiteY6" fmla="*/ 0 h 1202235"/>
              <a:gd name="connsiteX0" fmla="*/ 284738 w 579867"/>
              <a:gd name="connsiteY0" fmla="*/ 0 h 1202235"/>
              <a:gd name="connsiteX1" fmla="*/ 570677 w 579867"/>
              <a:gd name="connsiteY1" fmla="*/ 608118 h 1202235"/>
              <a:gd name="connsiteX2" fmla="*/ 358642 w 579867"/>
              <a:gd name="connsiteY2" fmla="*/ 1177869 h 1202235"/>
              <a:gd name="connsiteX3" fmla="*/ 284738 w 579867"/>
              <a:gd name="connsiteY3" fmla="*/ 1202235 h 1202235"/>
              <a:gd name="connsiteX4" fmla="*/ 2163 w 579867"/>
              <a:gd name="connsiteY4" fmla="*/ 601117 h 1202235"/>
              <a:gd name="connsiteX5" fmla="*/ 194132 w 579867"/>
              <a:gd name="connsiteY5" fmla="*/ 55370 h 1202235"/>
              <a:gd name="connsiteX6" fmla="*/ 284738 w 579867"/>
              <a:gd name="connsiteY6" fmla="*/ 0 h 1202235"/>
              <a:gd name="connsiteX0" fmla="*/ 294845 w 589974"/>
              <a:gd name="connsiteY0" fmla="*/ 0 h 1202235"/>
              <a:gd name="connsiteX1" fmla="*/ 580784 w 589974"/>
              <a:gd name="connsiteY1" fmla="*/ 608118 h 1202235"/>
              <a:gd name="connsiteX2" fmla="*/ 368749 w 589974"/>
              <a:gd name="connsiteY2" fmla="*/ 1177869 h 1202235"/>
              <a:gd name="connsiteX3" fmla="*/ 294845 w 589974"/>
              <a:gd name="connsiteY3" fmla="*/ 1202235 h 1202235"/>
              <a:gd name="connsiteX4" fmla="*/ 12270 w 589974"/>
              <a:gd name="connsiteY4" fmla="*/ 601117 h 1202235"/>
              <a:gd name="connsiteX5" fmla="*/ 204239 w 589974"/>
              <a:gd name="connsiteY5" fmla="*/ 55370 h 1202235"/>
              <a:gd name="connsiteX6" fmla="*/ 294845 w 589974"/>
              <a:gd name="connsiteY6" fmla="*/ 0 h 1202235"/>
              <a:gd name="connsiteX0" fmla="*/ 296305 w 591434"/>
              <a:gd name="connsiteY0" fmla="*/ 0 h 1202235"/>
              <a:gd name="connsiteX1" fmla="*/ 582244 w 591434"/>
              <a:gd name="connsiteY1" fmla="*/ 608118 h 1202235"/>
              <a:gd name="connsiteX2" fmla="*/ 370209 w 591434"/>
              <a:gd name="connsiteY2" fmla="*/ 1177869 h 1202235"/>
              <a:gd name="connsiteX3" fmla="*/ 296305 w 591434"/>
              <a:gd name="connsiteY3" fmla="*/ 1202235 h 1202235"/>
              <a:gd name="connsiteX4" fmla="*/ 13730 w 591434"/>
              <a:gd name="connsiteY4" fmla="*/ 601117 h 1202235"/>
              <a:gd name="connsiteX5" fmla="*/ 205699 w 591434"/>
              <a:gd name="connsiteY5" fmla="*/ 55370 h 1202235"/>
              <a:gd name="connsiteX6" fmla="*/ 296305 w 591434"/>
              <a:gd name="connsiteY6" fmla="*/ 0 h 1202235"/>
              <a:gd name="connsiteX0" fmla="*/ 296305 w 586804"/>
              <a:gd name="connsiteY0" fmla="*/ 0 h 1202235"/>
              <a:gd name="connsiteX1" fmla="*/ 582244 w 586804"/>
              <a:gd name="connsiteY1" fmla="*/ 608118 h 1202235"/>
              <a:gd name="connsiteX2" fmla="*/ 374876 w 586804"/>
              <a:gd name="connsiteY2" fmla="*/ 1175626 h 1202235"/>
              <a:gd name="connsiteX3" fmla="*/ 296305 w 586804"/>
              <a:gd name="connsiteY3" fmla="*/ 1202235 h 1202235"/>
              <a:gd name="connsiteX4" fmla="*/ 13730 w 586804"/>
              <a:gd name="connsiteY4" fmla="*/ 601117 h 1202235"/>
              <a:gd name="connsiteX5" fmla="*/ 205699 w 586804"/>
              <a:gd name="connsiteY5" fmla="*/ 55370 h 1202235"/>
              <a:gd name="connsiteX6" fmla="*/ 296305 w 586804"/>
              <a:gd name="connsiteY6" fmla="*/ 0 h 1202235"/>
              <a:gd name="connsiteX0" fmla="*/ 296305 w 588064"/>
              <a:gd name="connsiteY0" fmla="*/ 0 h 1202235"/>
              <a:gd name="connsiteX1" fmla="*/ 582244 w 588064"/>
              <a:gd name="connsiteY1" fmla="*/ 608118 h 1202235"/>
              <a:gd name="connsiteX2" fmla="*/ 382060 w 588064"/>
              <a:gd name="connsiteY2" fmla="*/ 1160685 h 1202235"/>
              <a:gd name="connsiteX3" fmla="*/ 296305 w 588064"/>
              <a:gd name="connsiteY3" fmla="*/ 1202235 h 1202235"/>
              <a:gd name="connsiteX4" fmla="*/ 13730 w 588064"/>
              <a:gd name="connsiteY4" fmla="*/ 601117 h 1202235"/>
              <a:gd name="connsiteX5" fmla="*/ 205699 w 588064"/>
              <a:gd name="connsiteY5" fmla="*/ 55370 h 1202235"/>
              <a:gd name="connsiteX6" fmla="*/ 296305 w 588064"/>
              <a:gd name="connsiteY6" fmla="*/ 0 h 1202235"/>
              <a:gd name="connsiteX0" fmla="*/ 284824 w 576583"/>
              <a:gd name="connsiteY0" fmla="*/ 0 h 1202235"/>
              <a:gd name="connsiteX1" fmla="*/ 570763 w 576583"/>
              <a:gd name="connsiteY1" fmla="*/ 608118 h 1202235"/>
              <a:gd name="connsiteX2" fmla="*/ 370579 w 576583"/>
              <a:gd name="connsiteY2" fmla="*/ 1160685 h 1202235"/>
              <a:gd name="connsiteX3" fmla="*/ 284824 w 576583"/>
              <a:gd name="connsiteY3" fmla="*/ 1202235 h 1202235"/>
              <a:gd name="connsiteX4" fmla="*/ 2249 w 576583"/>
              <a:gd name="connsiteY4" fmla="*/ 601117 h 1202235"/>
              <a:gd name="connsiteX5" fmla="*/ 199825 w 576583"/>
              <a:gd name="connsiteY5" fmla="*/ 67039 h 1202235"/>
              <a:gd name="connsiteX6" fmla="*/ 284824 w 576583"/>
              <a:gd name="connsiteY6" fmla="*/ 0 h 1202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583" h="1202235">
                <a:moveTo>
                  <a:pt x="284824" y="0"/>
                </a:moveTo>
                <a:cubicBezTo>
                  <a:pt x="379016" y="200372"/>
                  <a:pt x="556471" y="414671"/>
                  <a:pt x="570763" y="608118"/>
                </a:cubicBezTo>
                <a:cubicBezTo>
                  <a:pt x="585056" y="801566"/>
                  <a:pt x="590296" y="1003771"/>
                  <a:pt x="370579" y="1160685"/>
                </a:cubicBezTo>
                <a:lnTo>
                  <a:pt x="284824" y="1202235"/>
                </a:lnTo>
                <a:cubicBezTo>
                  <a:pt x="190632" y="1001862"/>
                  <a:pt x="16415" y="790316"/>
                  <a:pt x="2249" y="601117"/>
                </a:cubicBezTo>
                <a:cubicBezTo>
                  <a:pt x="-11917" y="411918"/>
                  <a:pt x="39302" y="215620"/>
                  <a:pt x="199825" y="67039"/>
                </a:cubicBezTo>
                <a:lnTo>
                  <a:pt x="28482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MH_Other_3">
            <a:extLst>
              <a:ext uri="{FF2B5EF4-FFF2-40B4-BE49-F238E27FC236}">
                <a16:creationId xmlns:a16="http://schemas.microsoft.com/office/drawing/2014/main" id="{850E43B9-F09E-4C85-82DF-F7A479F2832A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7200000">
            <a:off x="6442076" y="3497263"/>
            <a:ext cx="620712" cy="1293813"/>
          </a:xfrm>
          <a:custGeom>
            <a:avLst/>
            <a:gdLst>
              <a:gd name="connsiteX0" fmla="*/ 282575 w 565150"/>
              <a:gd name="connsiteY0" fmla="*/ 0 h 1202235"/>
              <a:gd name="connsiteX1" fmla="*/ 333596 w 565150"/>
              <a:gd name="connsiteY1" fmla="*/ 42096 h 1202235"/>
              <a:gd name="connsiteX2" fmla="*/ 565150 w 565150"/>
              <a:gd name="connsiteY2" fmla="*/ 601117 h 1202235"/>
              <a:gd name="connsiteX3" fmla="*/ 333596 w 565150"/>
              <a:gd name="connsiteY3" fmla="*/ 1160138 h 1202235"/>
              <a:gd name="connsiteX4" fmla="*/ 282575 w 565150"/>
              <a:gd name="connsiteY4" fmla="*/ 1202235 h 1202235"/>
              <a:gd name="connsiteX5" fmla="*/ 231554 w 565150"/>
              <a:gd name="connsiteY5" fmla="*/ 1160138 h 1202235"/>
              <a:gd name="connsiteX6" fmla="*/ 0 w 565150"/>
              <a:gd name="connsiteY6" fmla="*/ 601117 h 1202235"/>
              <a:gd name="connsiteX7" fmla="*/ 231554 w 565150"/>
              <a:gd name="connsiteY7" fmla="*/ 42096 h 1202235"/>
              <a:gd name="connsiteX0" fmla="*/ 282575 w 565150"/>
              <a:gd name="connsiteY0" fmla="*/ 0 h 1202235"/>
              <a:gd name="connsiteX1" fmla="*/ 333596 w 565150"/>
              <a:gd name="connsiteY1" fmla="*/ 42096 h 1202235"/>
              <a:gd name="connsiteX2" fmla="*/ 565150 w 565150"/>
              <a:gd name="connsiteY2" fmla="*/ 601117 h 1202235"/>
              <a:gd name="connsiteX3" fmla="*/ 333596 w 565150"/>
              <a:gd name="connsiteY3" fmla="*/ 1160138 h 1202235"/>
              <a:gd name="connsiteX4" fmla="*/ 282575 w 565150"/>
              <a:gd name="connsiteY4" fmla="*/ 1202235 h 1202235"/>
              <a:gd name="connsiteX5" fmla="*/ 0 w 565150"/>
              <a:gd name="connsiteY5" fmla="*/ 601117 h 1202235"/>
              <a:gd name="connsiteX6" fmla="*/ 231554 w 565150"/>
              <a:gd name="connsiteY6" fmla="*/ 42096 h 1202235"/>
              <a:gd name="connsiteX7" fmla="*/ 282575 w 565150"/>
              <a:gd name="connsiteY7" fmla="*/ 0 h 1202235"/>
              <a:gd name="connsiteX0" fmla="*/ 291374 w 573949"/>
              <a:gd name="connsiteY0" fmla="*/ 0 h 1202235"/>
              <a:gd name="connsiteX1" fmla="*/ 342395 w 573949"/>
              <a:gd name="connsiteY1" fmla="*/ 42096 h 1202235"/>
              <a:gd name="connsiteX2" fmla="*/ 573949 w 573949"/>
              <a:gd name="connsiteY2" fmla="*/ 601117 h 1202235"/>
              <a:gd name="connsiteX3" fmla="*/ 342395 w 573949"/>
              <a:gd name="connsiteY3" fmla="*/ 1160138 h 1202235"/>
              <a:gd name="connsiteX4" fmla="*/ 291374 w 573949"/>
              <a:gd name="connsiteY4" fmla="*/ 1202235 h 1202235"/>
              <a:gd name="connsiteX5" fmla="*/ 8799 w 573949"/>
              <a:gd name="connsiteY5" fmla="*/ 601117 h 1202235"/>
              <a:gd name="connsiteX6" fmla="*/ 240353 w 573949"/>
              <a:gd name="connsiteY6" fmla="*/ 42096 h 1202235"/>
              <a:gd name="connsiteX7" fmla="*/ 291374 w 573949"/>
              <a:gd name="connsiteY7" fmla="*/ 0 h 1202235"/>
              <a:gd name="connsiteX0" fmla="*/ 291374 w 573949"/>
              <a:gd name="connsiteY0" fmla="*/ 0 h 1202235"/>
              <a:gd name="connsiteX1" fmla="*/ 573949 w 573949"/>
              <a:gd name="connsiteY1" fmla="*/ 601117 h 1202235"/>
              <a:gd name="connsiteX2" fmla="*/ 342395 w 573949"/>
              <a:gd name="connsiteY2" fmla="*/ 1160138 h 1202235"/>
              <a:gd name="connsiteX3" fmla="*/ 291374 w 573949"/>
              <a:gd name="connsiteY3" fmla="*/ 1202235 h 1202235"/>
              <a:gd name="connsiteX4" fmla="*/ 8799 w 573949"/>
              <a:gd name="connsiteY4" fmla="*/ 601117 h 1202235"/>
              <a:gd name="connsiteX5" fmla="*/ 240353 w 573949"/>
              <a:gd name="connsiteY5" fmla="*/ 42096 h 1202235"/>
              <a:gd name="connsiteX6" fmla="*/ 291374 w 573949"/>
              <a:gd name="connsiteY6" fmla="*/ 0 h 1202235"/>
              <a:gd name="connsiteX0" fmla="*/ 291374 w 578600"/>
              <a:gd name="connsiteY0" fmla="*/ 0 h 1202235"/>
              <a:gd name="connsiteX1" fmla="*/ 573949 w 578600"/>
              <a:gd name="connsiteY1" fmla="*/ 601117 h 1202235"/>
              <a:gd name="connsiteX2" fmla="*/ 342395 w 578600"/>
              <a:gd name="connsiteY2" fmla="*/ 1160138 h 1202235"/>
              <a:gd name="connsiteX3" fmla="*/ 291374 w 578600"/>
              <a:gd name="connsiteY3" fmla="*/ 1202235 h 1202235"/>
              <a:gd name="connsiteX4" fmla="*/ 8799 w 578600"/>
              <a:gd name="connsiteY4" fmla="*/ 601117 h 1202235"/>
              <a:gd name="connsiteX5" fmla="*/ 240353 w 578600"/>
              <a:gd name="connsiteY5" fmla="*/ 42096 h 1202235"/>
              <a:gd name="connsiteX6" fmla="*/ 291374 w 578600"/>
              <a:gd name="connsiteY6" fmla="*/ 0 h 1202235"/>
              <a:gd name="connsiteX0" fmla="*/ 291374 w 583571"/>
              <a:gd name="connsiteY0" fmla="*/ 0 h 1202235"/>
              <a:gd name="connsiteX1" fmla="*/ 573949 w 583571"/>
              <a:gd name="connsiteY1" fmla="*/ 601117 h 1202235"/>
              <a:gd name="connsiteX2" fmla="*/ 342395 w 583571"/>
              <a:gd name="connsiteY2" fmla="*/ 1160138 h 1202235"/>
              <a:gd name="connsiteX3" fmla="*/ 291374 w 583571"/>
              <a:gd name="connsiteY3" fmla="*/ 1202235 h 1202235"/>
              <a:gd name="connsiteX4" fmla="*/ 8799 w 583571"/>
              <a:gd name="connsiteY4" fmla="*/ 601117 h 1202235"/>
              <a:gd name="connsiteX5" fmla="*/ 240353 w 583571"/>
              <a:gd name="connsiteY5" fmla="*/ 42096 h 1202235"/>
              <a:gd name="connsiteX6" fmla="*/ 291374 w 583571"/>
              <a:gd name="connsiteY6" fmla="*/ 0 h 1202235"/>
              <a:gd name="connsiteX0" fmla="*/ 291374 w 575217"/>
              <a:gd name="connsiteY0" fmla="*/ 0 h 1202235"/>
              <a:gd name="connsiteX1" fmla="*/ 573949 w 575217"/>
              <a:gd name="connsiteY1" fmla="*/ 601117 h 1202235"/>
              <a:gd name="connsiteX2" fmla="*/ 365278 w 575217"/>
              <a:gd name="connsiteY2" fmla="*/ 1177869 h 1202235"/>
              <a:gd name="connsiteX3" fmla="*/ 291374 w 575217"/>
              <a:gd name="connsiteY3" fmla="*/ 1202235 h 1202235"/>
              <a:gd name="connsiteX4" fmla="*/ 8799 w 575217"/>
              <a:gd name="connsiteY4" fmla="*/ 601117 h 1202235"/>
              <a:gd name="connsiteX5" fmla="*/ 240353 w 575217"/>
              <a:gd name="connsiteY5" fmla="*/ 42096 h 1202235"/>
              <a:gd name="connsiteX6" fmla="*/ 291374 w 575217"/>
              <a:gd name="connsiteY6" fmla="*/ 0 h 1202235"/>
              <a:gd name="connsiteX0" fmla="*/ 291374 w 578093"/>
              <a:gd name="connsiteY0" fmla="*/ 0 h 1202235"/>
              <a:gd name="connsiteX1" fmla="*/ 573949 w 578093"/>
              <a:gd name="connsiteY1" fmla="*/ 601117 h 1202235"/>
              <a:gd name="connsiteX2" fmla="*/ 365278 w 578093"/>
              <a:gd name="connsiteY2" fmla="*/ 1177869 h 1202235"/>
              <a:gd name="connsiteX3" fmla="*/ 291374 w 578093"/>
              <a:gd name="connsiteY3" fmla="*/ 1202235 h 1202235"/>
              <a:gd name="connsiteX4" fmla="*/ 8799 w 578093"/>
              <a:gd name="connsiteY4" fmla="*/ 601117 h 1202235"/>
              <a:gd name="connsiteX5" fmla="*/ 240353 w 578093"/>
              <a:gd name="connsiteY5" fmla="*/ 42096 h 1202235"/>
              <a:gd name="connsiteX6" fmla="*/ 291374 w 578093"/>
              <a:gd name="connsiteY6" fmla="*/ 0 h 1202235"/>
              <a:gd name="connsiteX0" fmla="*/ 291374 w 581161"/>
              <a:gd name="connsiteY0" fmla="*/ 0 h 1202235"/>
              <a:gd name="connsiteX1" fmla="*/ 577313 w 581161"/>
              <a:gd name="connsiteY1" fmla="*/ 608118 h 1202235"/>
              <a:gd name="connsiteX2" fmla="*/ 365278 w 581161"/>
              <a:gd name="connsiteY2" fmla="*/ 1177869 h 1202235"/>
              <a:gd name="connsiteX3" fmla="*/ 291374 w 581161"/>
              <a:gd name="connsiteY3" fmla="*/ 1202235 h 1202235"/>
              <a:gd name="connsiteX4" fmla="*/ 8799 w 581161"/>
              <a:gd name="connsiteY4" fmla="*/ 601117 h 1202235"/>
              <a:gd name="connsiteX5" fmla="*/ 240353 w 581161"/>
              <a:gd name="connsiteY5" fmla="*/ 42096 h 1202235"/>
              <a:gd name="connsiteX6" fmla="*/ 291374 w 581161"/>
              <a:gd name="connsiteY6" fmla="*/ 0 h 1202235"/>
              <a:gd name="connsiteX0" fmla="*/ 291374 w 586503"/>
              <a:gd name="connsiteY0" fmla="*/ 0 h 1202235"/>
              <a:gd name="connsiteX1" fmla="*/ 577313 w 586503"/>
              <a:gd name="connsiteY1" fmla="*/ 608118 h 1202235"/>
              <a:gd name="connsiteX2" fmla="*/ 365278 w 586503"/>
              <a:gd name="connsiteY2" fmla="*/ 1177869 h 1202235"/>
              <a:gd name="connsiteX3" fmla="*/ 291374 w 586503"/>
              <a:gd name="connsiteY3" fmla="*/ 1202235 h 1202235"/>
              <a:gd name="connsiteX4" fmla="*/ 8799 w 586503"/>
              <a:gd name="connsiteY4" fmla="*/ 601117 h 1202235"/>
              <a:gd name="connsiteX5" fmla="*/ 240353 w 586503"/>
              <a:gd name="connsiteY5" fmla="*/ 42096 h 1202235"/>
              <a:gd name="connsiteX6" fmla="*/ 291374 w 586503"/>
              <a:gd name="connsiteY6" fmla="*/ 0 h 1202235"/>
              <a:gd name="connsiteX0" fmla="*/ 291374 w 586503"/>
              <a:gd name="connsiteY0" fmla="*/ 0 h 1202235"/>
              <a:gd name="connsiteX1" fmla="*/ 577313 w 586503"/>
              <a:gd name="connsiteY1" fmla="*/ 608118 h 1202235"/>
              <a:gd name="connsiteX2" fmla="*/ 365278 w 586503"/>
              <a:gd name="connsiteY2" fmla="*/ 1177869 h 1202235"/>
              <a:gd name="connsiteX3" fmla="*/ 291374 w 586503"/>
              <a:gd name="connsiteY3" fmla="*/ 1202235 h 1202235"/>
              <a:gd name="connsiteX4" fmla="*/ 8799 w 586503"/>
              <a:gd name="connsiteY4" fmla="*/ 601117 h 1202235"/>
              <a:gd name="connsiteX5" fmla="*/ 240353 w 586503"/>
              <a:gd name="connsiteY5" fmla="*/ 42096 h 1202235"/>
              <a:gd name="connsiteX6" fmla="*/ 291374 w 586503"/>
              <a:gd name="connsiteY6" fmla="*/ 0 h 1202235"/>
              <a:gd name="connsiteX0" fmla="*/ 284738 w 579867"/>
              <a:gd name="connsiteY0" fmla="*/ 0 h 1202235"/>
              <a:gd name="connsiteX1" fmla="*/ 570677 w 579867"/>
              <a:gd name="connsiteY1" fmla="*/ 608118 h 1202235"/>
              <a:gd name="connsiteX2" fmla="*/ 358642 w 579867"/>
              <a:gd name="connsiteY2" fmla="*/ 1177869 h 1202235"/>
              <a:gd name="connsiteX3" fmla="*/ 284738 w 579867"/>
              <a:gd name="connsiteY3" fmla="*/ 1202235 h 1202235"/>
              <a:gd name="connsiteX4" fmla="*/ 2163 w 579867"/>
              <a:gd name="connsiteY4" fmla="*/ 601117 h 1202235"/>
              <a:gd name="connsiteX5" fmla="*/ 194132 w 579867"/>
              <a:gd name="connsiteY5" fmla="*/ 55370 h 1202235"/>
              <a:gd name="connsiteX6" fmla="*/ 284738 w 579867"/>
              <a:gd name="connsiteY6" fmla="*/ 0 h 1202235"/>
              <a:gd name="connsiteX0" fmla="*/ 294845 w 589974"/>
              <a:gd name="connsiteY0" fmla="*/ 0 h 1202235"/>
              <a:gd name="connsiteX1" fmla="*/ 580784 w 589974"/>
              <a:gd name="connsiteY1" fmla="*/ 608118 h 1202235"/>
              <a:gd name="connsiteX2" fmla="*/ 368749 w 589974"/>
              <a:gd name="connsiteY2" fmla="*/ 1177869 h 1202235"/>
              <a:gd name="connsiteX3" fmla="*/ 294845 w 589974"/>
              <a:gd name="connsiteY3" fmla="*/ 1202235 h 1202235"/>
              <a:gd name="connsiteX4" fmla="*/ 12270 w 589974"/>
              <a:gd name="connsiteY4" fmla="*/ 601117 h 1202235"/>
              <a:gd name="connsiteX5" fmla="*/ 204239 w 589974"/>
              <a:gd name="connsiteY5" fmla="*/ 55370 h 1202235"/>
              <a:gd name="connsiteX6" fmla="*/ 294845 w 589974"/>
              <a:gd name="connsiteY6" fmla="*/ 0 h 1202235"/>
              <a:gd name="connsiteX0" fmla="*/ 296305 w 591434"/>
              <a:gd name="connsiteY0" fmla="*/ 0 h 1202235"/>
              <a:gd name="connsiteX1" fmla="*/ 582244 w 591434"/>
              <a:gd name="connsiteY1" fmla="*/ 608118 h 1202235"/>
              <a:gd name="connsiteX2" fmla="*/ 370209 w 591434"/>
              <a:gd name="connsiteY2" fmla="*/ 1177869 h 1202235"/>
              <a:gd name="connsiteX3" fmla="*/ 296305 w 591434"/>
              <a:gd name="connsiteY3" fmla="*/ 1202235 h 1202235"/>
              <a:gd name="connsiteX4" fmla="*/ 13730 w 591434"/>
              <a:gd name="connsiteY4" fmla="*/ 601117 h 1202235"/>
              <a:gd name="connsiteX5" fmla="*/ 205699 w 591434"/>
              <a:gd name="connsiteY5" fmla="*/ 55370 h 1202235"/>
              <a:gd name="connsiteX6" fmla="*/ 296305 w 591434"/>
              <a:gd name="connsiteY6" fmla="*/ 0 h 1202235"/>
              <a:gd name="connsiteX0" fmla="*/ 296305 w 586804"/>
              <a:gd name="connsiteY0" fmla="*/ 0 h 1202235"/>
              <a:gd name="connsiteX1" fmla="*/ 582244 w 586804"/>
              <a:gd name="connsiteY1" fmla="*/ 608118 h 1202235"/>
              <a:gd name="connsiteX2" fmla="*/ 374876 w 586804"/>
              <a:gd name="connsiteY2" fmla="*/ 1175626 h 1202235"/>
              <a:gd name="connsiteX3" fmla="*/ 296305 w 586804"/>
              <a:gd name="connsiteY3" fmla="*/ 1202235 h 1202235"/>
              <a:gd name="connsiteX4" fmla="*/ 13730 w 586804"/>
              <a:gd name="connsiteY4" fmla="*/ 601117 h 1202235"/>
              <a:gd name="connsiteX5" fmla="*/ 205699 w 586804"/>
              <a:gd name="connsiteY5" fmla="*/ 55370 h 1202235"/>
              <a:gd name="connsiteX6" fmla="*/ 296305 w 586804"/>
              <a:gd name="connsiteY6" fmla="*/ 0 h 1202235"/>
              <a:gd name="connsiteX0" fmla="*/ 296305 w 588064"/>
              <a:gd name="connsiteY0" fmla="*/ 0 h 1202235"/>
              <a:gd name="connsiteX1" fmla="*/ 582244 w 588064"/>
              <a:gd name="connsiteY1" fmla="*/ 608118 h 1202235"/>
              <a:gd name="connsiteX2" fmla="*/ 382060 w 588064"/>
              <a:gd name="connsiteY2" fmla="*/ 1160685 h 1202235"/>
              <a:gd name="connsiteX3" fmla="*/ 296305 w 588064"/>
              <a:gd name="connsiteY3" fmla="*/ 1202235 h 1202235"/>
              <a:gd name="connsiteX4" fmla="*/ 13730 w 588064"/>
              <a:gd name="connsiteY4" fmla="*/ 601117 h 1202235"/>
              <a:gd name="connsiteX5" fmla="*/ 205699 w 588064"/>
              <a:gd name="connsiteY5" fmla="*/ 55370 h 1202235"/>
              <a:gd name="connsiteX6" fmla="*/ 296305 w 588064"/>
              <a:gd name="connsiteY6" fmla="*/ 0 h 1202235"/>
              <a:gd name="connsiteX0" fmla="*/ 284824 w 576583"/>
              <a:gd name="connsiteY0" fmla="*/ 0 h 1202235"/>
              <a:gd name="connsiteX1" fmla="*/ 570763 w 576583"/>
              <a:gd name="connsiteY1" fmla="*/ 608118 h 1202235"/>
              <a:gd name="connsiteX2" fmla="*/ 370579 w 576583"/>
              <a:gd name="connsiteY2" fmla="*/ 1160685 h 1202235"/>
              <a:gd name="connsiteX3" fmla="*/ 284824 w 576583"/>
              <a:gd name="connsiteY3" fmla="*/ 1202235 h 1202235"/>
              <a:gd name="connsiteX4" fmla="*/ 2249 w 576583"/>
              <a:gd name="connsiteY4" fmla="*/ 601117 h 1202235"/>
              <a:gd name="connsiteX5" fmla="*/ 199825 w 576583"/>
              <a:gd name="connsiteY5" fmla="*/ 67039 h 1202235"/>
              <a:gd name="connsiteX6" fmla="*/ 284824 w 576583"/>
              <a:gd name="connsiteY6" fmla="*/ 0 h 1202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583" h="1202235">
                <a:moveTo>
                  <a:pt x="284824" y="0"/>
                </a:moveTo>
                <a:cubicBezTo>
                  <a:pt x="379016" y="200372"/>
                  <a:pt x="556471" y="414671"/>
                  <a:pt x="570763" y="608118"/>
                </a:cubicBezTo>
                <a:cubicBezTo>
                  <a:pt x="585056" y="801566"/>
                  <a:pt x="590296" y="1003771"/>
                  <a:pt x="370579" y="1160685"/>
                </a:cubicBezTo>
                <a:lnTo>
                  <a:pt x="284824" y="1202235"/>
                </a:lnTo>
                <a:cubicBezTo>
                  <a:pt x="190632" y="1001862"/>
                  <a:pt x="16415" y="790316"/>
                  <a:pt x="2249" y="601117"/>
                </a:cubicBezTo>
                <a:cubicBezTo>
                  <a:pt x="-11917" y="411918"/>
                  <a:pt x="39302" y="215620"/>
                  <a:pt x="199825" y="67039"/>
                </a:cubicBezTo>
                <a:lnTo>
                  <a:pt x="28482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MH_Other_4">
            <a:extLst>
              <a:ext uri="{FF2B5EF4-FFF2-40B4-BE49-F238E27FC236}">
                <a16:creationId xmlns:a16="http://schemas.microsoft.com/office/drawing/2014/main" id="{4B20FF67-9239-4C61-8755-7A533153551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10800000">
            <a:off x="5781676" y="3878263"/>
            <a:ext cx="620713" cy="1293812"/>
          </a:xfrm>
          <a:custGeom>
            <a:avLst/>
            <a:gdLst>
              <a:gd name="connsiteX0" fmla="*/ 282575 w 565150"/>
              <a:gd name="connsiteY0" fmla="*/ 0 h 1202235"/>
              <a:gd name="connsiteX1" fmla="*/ 333596 w 565150"/>
              <a:gd name="connsiteY1" fmla="*/ 42096 h 1202235"/>
              <a:gd name="connsiteX2" fmla="*/ 565150 w 565150"/>
              <a:gd name="connsiteY2" fmla="*/ 601117 h 1202235"/>
              <a:gd name="connsiteX3" fmla="*/ 333596 w 565150"/>
              <a:gd name="connsiteY3" fmla="*/ 1160138 h 1202235"/>
              <a:gd name="connsiteX4" fmla="*/ 282575 w 565150"/>
              <a:gd name="connsiteY4" fmla="*/ 1202235 h 1202235"/>
              <a:gd name="connsiteX5" fmla="*/ 231554 w 565150"/>
              <a:gd name="connsiteY5" fmla="*/ 1160138 h 1202235"/>
              <a:gd name="connsiteX6" fmla="*/ 0 w 565150"/>
              <a:gd name="connsiteY6" fmla="*/ 601117 h 1202235"/>
              <a:gd name="connsiteX7" fmla="*/ 231554 w 565150"/>
              <a:gd name="connsiteY7" fmla="*/ 42096 h 1202235"/>
              <a:gd name="connsiteX0" fmla="*/ 282575 w 565150"/>
              <a:gd name="connsiteY0" fmla="*/ 0 h 1202235"/>
              <a:gd name="connsiteX1" fmla="*/ 333596 w 565150"/>
              <a:gd name="connsiteY1" fmla="*/ 42096 h 1202235"/>
              <a:gd name="connsiteX2" fmla="*/ 565150 w 565150"/>
              <a:gd name="connsiteY2" fmla="*/ 601117 h 1202235"/>
              <a:gd name="connsiteX3" fmla="*/ 333596 w 565150"/>
              <a:gd name="connsiteY3" fmla="*/ 1160138 h 1202235"/>
              <a:gd name="connsiteX4" fmla="*/ 282575 w 565150"/>
              <a:gd name="connsiteY4" fmla="*/ 1202235 h 1202235"/>
              <a:gd name="connsiteX5" fmla="*/ 0 w 565150"/>
              <a:gd name="connsiteY5" fmla="*/ 601117 h 1202235"/>
              <a:gd name="connsiteX6" fmla="*/ 231554 w 565150"/>
              <a:gd name="connsiteY6" fmla="*/ 42096 h 1202235"/>
              <a:gd name="connsiteX7" fmla="*/ 282575 w 565150"/>
              <a:gd name="connsiteY7" fmla="*/ 0 h 1202235"/>
              <a:gd name="connsiteX0" fmla="*/ 291374 w 573949"/>
              <a:gd name="connsiteY0" fmla="*/ 0 h 1202235"/>
              <a:gd name="connsiteX1" fmla="*/ 342395 w 573949"/>
              <a:gd name="connsiteY1" fmla="*/ 42096 h 1202235"/>
              <a:gd name="connsiteX2" fmla="*/ 573949 w 573949"/>
              <a:gd name="connsiteY2" fmla="*/ 601117 h 1202235"/>
              <a:gd name="connsiteX3" fmla="*/ 342395 w 573949"/>
              <a:gd name="connsiteY3" fmla="*/ 1160138 h 1202235"/>
              <a:gd name="connsiteX4" fmla="*/ 291374 w 573949"/>
              <a:gd name="connsiteY4" fmla="*/ 1202235 h 1202235"/>
              <a:gd name="connsiteX5" fmla="*/ 8799 w 573949"/>
              <a:gd name="connsiteY5" fmla="*/ 601117 h 1202235"/>
              <a:gd name="connsiteX6" fmla="*/ 240353 w 573949"/>
              <a:gd name="connsiteY6" fmla="*/ 42096 h 1202235"/>
              <a:gd name="connsiteX7" fmla="*/ 291374 w 573949"/>
              <a:gd name="connsiteY7" fmla="*/ 0 h 1202235"/>
              <a:gd name="connsiteX0" fmla="*/ 291374 w 573949"/>
              <a:gd name="connsiteY0" fmla="*/ 0 h 1202235"/>
              <a:gd name="connsiteX1" fmla="*/ 573949 w 573949"/>
              <a:gd name="connsiteY1" fmla="*/ 601117 h 1202235"/>
              <a:gd name="connsiteX2" fmla="*/ 342395 w 573949"/>
              <a:gd name="connsiteY2" fmla="*/ 1160138 h 1202235"/>
              <a:gd name="connsiteX3" fmla="*/ 291374 w 573949"/>
              <a:gd name="connsiteY3" fmla="*/ 1202235 h 1202235"/>
              <a:gd name="connsiteX4" fmla="*/ 8799 w 573949"/>
              <a:gd name="connsiteY4" fmla="*/ 601117 h 1202235"/>
              <a:gd name="connsiteX5" fmla="*/ 240353 w 573949"/>
              <a:gd name="connsiteY5" fmla="*/ 42096 h 1202235"/>
              <a:gd name="connsiteX6" fmla="*/ 291374 w 573949"/>
              <a:gd name="connsiteY6" fmla="*/ 0 h 1202235"/>
              <a:gd name="connsiteX0" fmla="*/ 291374 w 578600"/>
              <a:gd name="connsiteY0" fmla="*/ 0 h 1202235"/>
              <a:gd name="connsiteX1" fmla="*/ 573949 w 578600"/>
              <a:gd name="connsiteY1" fmla="*/ 601117 h 1202235"/>
              <a:gd name="connsiteX2" fmla="*/ 342395 w 578600"/>
              <a:gd name="connsiteY2" fmla="*/ 1160138 h 1202235"/>
              <a:gd name="connsiteX3" fmla="*/ 291374 w 578600"/>
              <a:gd name="connsiteY3" fmla="*/ 1202235 h 1202235"/>
              <a:gd name="connsiteX4" fmla="*/ 8799 w 578600"/>
              <a:gd name="connsiteY4" fmla="*/ 601117 h 1202235"/>
              <a:gd name="connsiteX5" fmla="*/ 240353 w 578600"/>
              <a:gd name="connsiteY5" fmla="*/ 42096 h 1202235"/>
              <a:gd name="connsiteX6" fmla="*/ 291374 w 578600"/>
              <a:gd name="connsiteY6" fmla="*/ 0 h 1202235"/>
              <a:gd name="connsiteX0" fmla="*/ 291374 w 583571"/>
              <a:gd name="connsiteY0" fmla="*/ 0 h 1202235"/>
              <a:gd name="connsiteX1" fmla="*/ 573949 w 583571"/>
              <a:gd name="connsiteY1" fmla="*/ 601117 h 1202235"/>
              <a:gd name="connsiteX2" fmla="*/ 342395 w 583571"/>
              <a:gd name="connsiteY2" fmla="*/ 1160138 h 1202235"/>
              <a:gd name="connsiteX3" fmla="*/ 291374 w 583571"/>
              <a:gd name="connsiteY3" fmla="*/ 1202235 h 1202235"/>
              <a:gd name="connsiteX4" fmla="*/ 8799 w 583571"/>
              <a:gd name="connsiteY4" fmla="*/ 601117 h 1202235"/>
              <a:gd name="connsiteX5" fmla="*/ 240353 w 583571"/>
              <a:gd name="connsiteY5" fmla="*/ 42096 h 1202235"/>
              <a:gd name="connsiteX6" fmla="*/ 291374 w 583571"/>
              <a:gd name="connsiteY6" fmla="*/ 0 h 1202235"/>
              <a:gd name="connsiteX0" fmla="*/ 291374 w 575217"/>
              <a:gd name="connsiteY0" fmla="*/ 0 h 1202235"/>
              <a:gd name="connsiteX1" fmla="*/ 573949 w 575217"/>
              <a:gd name="connsiteY1" fmla="*/ 601117 h 1202235"/>
              <a:gd name="connsiteX2" fmla="*/ 365278 w 575217"/>
              <a:gd name="connsiteY2" fmla="*/ 1177869 h 1202235"/>
              <a:gd name="connsiteX3" fmla="*/ 291374 w 575217"/>
              <a:gd name="connsiteY3" fmla="*/ 1202235 h 1202235"/>
              <a:gd name="connsiteX4" fmla="*/ 8799 w 575217"/>
              <a:gd name="connsiteY4" fmla="*/ 601117 h 1202235"/>
              <a:gd name="connsiteX5" fmla="*/ 240353 w 575217"/>
              <a:gd name="connsiteY5" fmla="*/ 42096 h 1202235"/>
              <a:gd name="connsiteX6" fmla="*/ 291374 w 575217"/>
              <a:gd name="connsiteY6" fmla="*/ 0 h 1202235"/>
              <a:gd name="connsiteX0" fmla="*/ 291374 w 578093"/>
              <a:gd name="connsiteY0" fmla="*/ 0 h 1202235"/>
              <a:gd name="connsiteX1" fmla="*/ 573949 w 578093"/>
              <a:gd name="connsiteY1" fmla="*/ 601117 h 1202235"/>
              <a:gd name="connsiteX2" fmla="*/ 365278 w 578093"/>
              <a:gd name="connsiteY2" fmla="*/ 1177869 h 1202235"/>
              <a:gd name="connsiteX3" fmla="*/ 291374 w 578093"/>
              <a:gd name="connsiteY3" fmla="*/ 1202235 h 1202235"/>
              <a:gd name="connsiteX4" fmla="*/ 8799 w 578093"/>
              <a:gd name="connsiteY4" fmla="*/ 601117 h 1202235"/>
              <a:gd name="connsiteX5" fmla="*/ 240353 w 578093"/>
              <a:gd name="connsiteY5" fmla="*/ 42096 h 1202235"/>
              <a:gd name="connsiteX6" fmla="*/ 291374 w 578093"/>
              <a:gd name="connsiteY6" fmla="*/ 0 h 1202235"/>
              <a:gd name="connsiteX0" fmla="*/ 291374 w 581161"/>
              <a:gd name="connsiteY0" fmla="*/ 0 h 1202235"/>
              <a:gd name="connsiteX1" fmla="*/ 577313 w 581161"/>
              <a:gd name="connsiteY1" fmla="*/ 608118 h 1202235"/>
              <a:gd name="connsiteX2" fmla="*/ 365278 w 581161"/>
              <a:gd name="connsiteY2" fmla="*/ 1177869 h 1202235"/>
              <a:gd name="connsiteX3" fmla="*/ 291374 w 581161"/>
              <a:gd name="connsiteY3" fmla="*/ 1202235 h 1202235"/>
              <a:gd name="connsiteX4" fmla="*/ 8799 w 581161"/>
              <a:gd name="connsiteY4" fmla="*/ 601117 h 1202235"/>
              <a:gd name="connsiteX5" fmla="*/ 240353 w 581161"/>
              <a:gd name="connsiteY5" fmla="*/ 42096 h 1202235"/>
              <a:gd name="connsiteX6" fmla="*/ 291374 w 581161"/>
              <a:gd name="connsiteY6" fmla="*/ 0 h 1202235"/>
              <a:gd name="connsiteX0" fmla="*/ 291374 w 586503"/>
              <a:gd name="connsiteY0" fmla="*/ 0 h 1202235"/>
              <a:gd name="connsiteX1" fmla="*/ 577313 w 586503"/>
              <a:gd name="connsiteY1" fmla="*/ 608118 h 1202235"/>
              <a:gd name="connsiteX2" fmla="*/ 365278 w 586503"/>
              <a:gd name="connsiteY2" fmla="*/ 1177869 h 1202235"/>
              <a:gd name="connsiteX3" fmla="*/ 291374 w 586503"/>
              <a:gd name="connsiteY3" fmla="*/ 1202235 h 1202235"/>
              <a:gd name="connsiteX4" fmla="*/ 8799 w 586503"/>
              <a:gd name="connsiteY4" fmla="*/ 601117 h 1202235"/>
              <a:gd name="connsiteX5" fmla="*/ 240353 w 586503"/>
              <a:gd name="connsiteY5" fmla="*/ 42096 h 1202235"/>
              <a:gd name="connsiteX6" fmla="*/ 291374 w 586503"/>
              <a:gd name="connsiteY6" fmla="*/ 0 h 1202235"/>
              <a:gd name="connsiteX0" fmla="*/ 291374 w 586503"/>
              <a:gd name="connsiteY0" fmla="*/ 0 h 1202235"/>
              <a:gd name="connsiteX1" fmla="*/ 577313 w 586503"/>
              <a:gd name="connsiteY1" fmla="*/ 608118 h 1202235"/>
              <a:gd name="connsiteX2" fmla="*/ 365278 w 586503"/>
              <a:gd name="connsiteY2" fmla="*/ 1177869 h 1202235"/>
              <a:gd name="connsiteX3" fmla="*/ 291374 w 586503"/>
              <a:gd name="connsiteY3" fmla="*/ 1202235 h 1202235"/>
              <a:gd name="connsiteX4" fmla="*/ 8799 w 586503"/>
              <a:gd name="connsiteY4" fmla="*/ 601117 h 1202235"/>
              <a:gd name="connsiteX5" fmla="*/ 240353 w 586503"/>
              <a:gd name="connsiteY5" fmla="*/ 42096 h 1202235"/>
              <a:gd name="connsiteX6" fmla="*/ 291374 w 586503"/>
              <a:gd name="connsiteY6" fmla="*/ 0 h 1202235"/>
              <a:gd name="connsiteX0" fmla="*/ 284738 w 579867"/>
              <a:gd name="connsiteY0" fmla="*/ 0 h 1202235"/>
              <a:gd name="connsiteX1" fmla="*/ 570677 w 579867"/>
              <a:gd name="connsiteY1" fmla="*/ 608118 h 1202235"/>
              <a:gd name="connsiteX2" fmla="*/ 358642 w 579867"/>
              <a:gd name="connsiteY2" fmla="*/ 1177869 h 1202235"/>
              <a:gd name="connsiteX3" fmla="*/ 284738 w 579867"/>
              <a:gd name="connsiteY3" fmla="*/ 1202235 h 1202235"/>
              <a:gd name="connsiteX4" fmla="*/ 2163 w 579867"/>
              <a:gd name="connsiteY4" fmla="*/ 601117 h 1202235"/>
              <a:gd name="connsiteX5" fmla="*/ 194132 w 579867"/>
              <a:gd name="connsiteY5" fmla="*/ 55370 h 1202235"/>
              <a:gd name="connsiteX6" fmla="*/ 284738 w 579867"/>
              <a:gd name="connsiteY6" fmla="*/ 0 h 1202235"/>
              <a:gd name="connsiteX0" fmla="*/ 294845 w 589974"/>
              <a:gd name="connsiteY0" fmla="*/ 0 h 1202235"/>
              <a:gd name="connsiteX1" fmla="*/ 580784 w 589974"/>
              <a:gd name="connsiteY1" fmla="*/ 608118 h 1202235"/>
              <a:gd name="connsiteX2" fmla="*/ 368749 w 589974"/>
              <a:gd name="connsiteY2" fmla="*/ 1177869 h 1202235"/>
              <a:gd name="connsiteX3" fmla="*/ 294845 w 589974"/>
              <a:gd name="connsiteY3" fmla="*/ 1202235 h 1202235"/>
              <a:gd name="connsiteX4" fmla="*/ 12270 w 589974"/>
              <a:gd name="connsiteY4" fmla="*/ 601117 h 1202235"/>
              <a:gd name="connsiteX5" fmla="*/ 204239 w 589974"/>
              <a:gd name="connsiteY5" fmla="*/ 55370 h 1202235"/>
              <a:gd name="connsiteX6" fmla="*/ 294845 w 589974"/>
              <a:gd name="connsiteY6" fmla="*/ 0 h 1202235"/>
              <a:gd name="connsiteX0" fmla="*/ 296305 w 591434"/>
              <a:gd name="connsiteY0" fmla="*/ 0 h 1202235"/>
              <a:gd name="connsiteX1" fmla="*/ 582244 w 591434"/>
              <a:gd name="connsiteY1" fmla="*/ 608118 h 1202235"/>
              <a:gd name="connsiteX2" fmla="*/ 370209 w 591434"/>
              <a:gd name="connsiteY2" fmla="*/ 1177869 h 1202235"/>
              <a:gd name="connsiteX3" fmla="*/ 296305 w 591434"/>
              <a:gd name="connsiteY3" fmla="*/ 1202235 h 1202235"/>
              <a:gd name="connsiteX4" fmla="*/ 13730 w 591434"/>
              <a:gd name="connsiteY4" fmla="*/ 601117 h 1202235"/>
              <a:gd name="connsiteX5" fmla="*/ 205699 w 591434"/>
              <a:gd name="connsiteY5" fmla="*/ 55370 h 1202235"/>
              <a:gd name="connsiteX6" fmla="*/ 296305 w 591434"/>
              <a:gd name="connsiteY6" fmla="*/ 0 h 1202235"/>
              <a:gd name="connsiteX0" fmla="*/ 296305 w 586804"/>
              <a:gd name="connsiteY0" fmla="*/ 0 h 1202235"/>
              <a:gd name="connsiteX1" fmla="*/ 582244 w 586804"/>
              <a:gd name="connsiteY1" fmla="*/ 608118 h 1202235"/>
              <a:gd name="connsiteX2" fmla="*/ 374876 w 586804"/>
              <a:gd name="connsiteY2" fmla="*/ 1175626 h 1202235"/>
              <a:gd name="connsiteX3" fmla="*/ 296305 w 586804"/>
              <a:gd name="connsiteY3" fmla="*/ 1202235 h 1202235"/>
              <a:gd name="connsiteX4" fmla="*/ 13730 w 586804"/>
              <a:gd name="connsiteY4" fmla="*/ 601117 h 1202235"/>
              <a:gd name="connsiteX5" fmla="*/ 205699 w 586804"/>
              <a:gd name="connsiteY5" fmla="*/ 55370 h 1202235"/>
              <a:gd name="connsiteX6" fmla="*/ 296305 w 586804"/>
              <a:gd name="connsiteY6" fmla="*/ 0 h 1202235"/>
              <a:gd name="connsiteX0" fmla="*/ 296305 w 588064"/>
              <a:gd name="connsiteY0" fmla="*/ 0 h 1202235"/>
              <a:gd name="connsiteX1" fmla="*/ 582244 w 588064"/>
              <a:gd name="connsiteY1" fmla="*/ 608118 h 1202235"/>
              <a:gd name="connsiteX2" fmla="*/ 382060 w 588064"/>
              <a:gd name="connsiteY2" fmla="*/ 1160685 h 1202235"/>
              <a:gd name="connsiteX3" fmla="*/ 296305 w 588064"/>
              <a:gd name="connsiteY3" fmla="*/ 1202235 h 1202235"/>
              <a:gd name="connsiteX4" fmla="*/ 13730 w 588064"/>
              <a:gd name="connsiteY4" fmla="*/ 601117 h 1202235"/>
              <a:gd name="connsiteX5" fmla="*/ 205699 w 588064"/>
              <a:gd name="connsiteY5" fmla="*/ 55370 h 1202235"/>
              <a:gd name="connsiteX6" fmla="*/ 296305 w 588064"/>
              <a:gd name="connsiteY6" fmla="*/ 0 h 1202235"/>
              <a:gd name="connsiteX0" fmla="*/ 284824 w 576583"/>
              <a:gd name="connsiteY0" fmla="*/ 0 h 1202235"/>
              <a:gd name="connsiteX1" fmla="*/ 570763 w 576583"/>
              <a:gd name="connsiteY1" fmla="*/ 608118 h 1202235"/>
              <a:gd name="connsiteX2" fmla="*/ 370579 w 576583"/>
              <a:gd name="connsiteY2" fmla="*/ 1160685 h 1202235"/>
              <a:gd name="connsiteX3" fmla="*/ 284824 w 576583"/>
              <a:gd name="connsiteY3" fmla="*/ 1202235 h 1202235"/>
              <a:gd name="connsiteX4" fmla="*/ 2249 w 576583"/>
              <a:gd name="connsiteY4" fmla="*/ 601117 h 1202235"/>
              <a:gd name="connsiteX5" fmla="*/ 199825 w 576583"/>
              <a:gd name="connsiteY5" fmla="*/ 67039 h 1202235"/>
              <a:gd name="connsiteX6" fmla="*/ 284824 w 576583"/>
              <a:gd name="connsiteY6" fmla="*/ 0 h 1202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583" h="1202235">
                <a:moveTo>
                  <a:pt x="284824" y="0"/>
                </a:moveTo>
                <a:cubicBezTo>
                  <a:pt x="379016" y="200372"/>
                  <a:pt x="556471" y="414671"/>
                  <a:pt x="570763" y="608118"/>
                </a:cubicBezTo>
                <a:cubicBezTo>
                  <a:pt x="585056" y="801566"/>
                  <a:pt x="590296" y="1003771"/>
                  <a:pt x="370579" y="1160685"/>
                </a:cubicBezTo>
                <a:lnTo>
                  <a:pt x="284824" y="1202235"/>
                </a:lnTo>
                <a:cubicBezTo>
                  <a:pt x="190632" y="1001862"/>
                  <a:pt x="16415" y="790316"/>
                  <a:pt x="2249" y="601117"/>
                </a:cubicBezTo>
                <a:cubicBezTo>
                  <a:pt x="-11917" y="411918"/>
                  <a:pt x="39302" y="215620"/>
                  <a:pt x="199825" y="67039"/>
                </a:cubicBezTo>
                <a:lnTo>
                  <a:pt x="28482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MH_Other_5">
            <a:extLst>
              <a:ext uri="{FF2B5EF4-FFF2-40B4-BE49-F238E27FC236}">
                <a16:creationId xmlns:a16="http://schemas.microsoft.com/office/drawing/2014/main" id="{A205D693-F82F-4F6E-9DFB-772A13608657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14400000">
            <a:off x="5122069" y="3496469"/>
            <a:ext cx="620712" cy="1295400"/>
          </a:xfrm>
          <a:custGeom>
            <a:avLst/>
            <a:gdLst>
              <a:gd name="connsiteX0" fmla="*/ 282575 w 565150"/>
              <a:gd name="connsiteY0" fmla="*/ 0 h 1202235"/>
              <a:gd name="connsiteX1" fmla="*/ 333596 w 565150"/>
              <a:gd name="connsiteY1" fmla="*/ 42096 h 1202235"/>
              <a:gd name="connsiteX2" fmla="*/ 565150 w 565150"/>
              <a:gd name="connsiteY2" fmla="*/ 601117 h 1202235"/>
              <a:gd name="connsiteX3" fmla="*/ 333596 w 565150"/>
              <a:gd name="connsiteY3" fmla="*/ 1160138 h 1202235"/>
              <a:gd name="connsiteX4" fmla="*/ 282575 w 565150"/>
              <a:gd name="connsiteY4" fmla="*/ 1202235 h 1202235"/>
              <a:gd name="connsiteX5" fmla="*/ 231554 w 565150"/>
              <a:gd name="connsiteY5" fmla="*/ 1160138 h 1202235"/>
              <a:gd name="connsiteX6" fmla="*/ 0 w 565150"/>
              <a:gd name="connsiteY6" fmla="*/ 601117 h 1202235"/>
              <a:gd name="connsiteX7" fmla="*/ 231554 w 565150"/>
              <a:gd name="connsiteY7" fmla="*/ 42096 h 1202235"/>
              <a:gd name="connsiteX0" fmla="*/ 282575 w 565150"/>
              <a:gd name="connsiteY0" fmla="*/ 0 h 1202235"/>
              <a:gd name="connsiteX1" fmla="*/ 333596 w 565150"/>
              <a:gd name="connsiteY1" fmla="*/ 42096 h 1202235"/>
              <a:gd name="connsiteX2" fmla="*/ 565150 w 565150"/>
              <a:gd name="connsiteY2" fmla="*/ 601117 h 1202235"/>
              <a:gd name="connsiteX3" fmla="*/ 333596 w 565150"/>
              <a:gd name="connsiteY3" fmla="*/ 1160138 h 1202235"/>
              <a:gd name="connsiteX4" fmla="*/ 282575 w 565150"/>
              <a:gd name="connsiteY4" fmla="*/ 1202235 h 1202235"/>
              <a:gd name="connsiteX5" fmla="*/ 0 w 565150"/>
              <a:gd name="connsiteY5" fmla="*/ 601117 h 1202235"/>
              <a:gd name="connsiteX6" fmla="*/ 231554 w 565150"/>
              <a:gd name="connsiteY6" fmla="*/ 42096 h 1202235"/>
              <a:gd name="connsiteX7" fmla="*/ 282575 w 565150"/>
              <a:gd name="connsiteY7" fmla="*/ 0 h 1202235"/>
              <a:gd name="connsiteX0" fmla="*/ 291374 w 573949"/>
              <a:gd name="connsiteY0" fmla="*/ 0 h 1202235"/>
              <a:gd name="connsiteX1" fmla="*/ 342395 w 573949"/>
              <a:gd name="connsiteY1" fmla="*/ 42096 h 1202235"/>
              <a:gd name="connsiteX2" fmla="*/ 573949 w 573949"/>
              <a:gd name="connsiteY2" fmla="*/ 601117 h 1202235"/>
              <a:gd name="connsiteX3" fmla="*/ 342395 w 573949"/>
              <a:gd name="connsiteY3" fmla="*/ 1160138 h 1202235"/>
              <a:gd name="connsiteX4" fmla="*/ 291374 w 573949"/>
              <a:gd name="connsiteY4" fmla="*/ 1202235 h 1202235"/>
              <a:gd name="connsiteX5" fmla="*/ 8799 w 573949"/>
              <a:gd name="connsiteY5" fmla="*/ 601117 h 1202235"/>
              <a:gd name="connsiteX6" fmla="*/ 240353 w 573949"/>
              <a:gd name="connsiteY6" fmla="*/ 42096 h 1202235"/>
              <a:gd name="connsiteX7" fmla="*/ 291374 w 573949"/>
              <a:gd name="connsiteY7" fmla="*/ 0 h 1202235"/>
              <a:gd name="connsiteX0" fmla="*/ 291374 w 573949"/>
              <a:gd name="connsiteY0" fmla="*/ 0 h 1202235"/>
              <a:gd name="connsiteX1" fmla="*/ 573949 w 573949"/>
              <a:gd name="connsiteY1" fmla="*/ 601117 h 1202235"/>
              <a:gd name="connsiteX2" fmla="*/ 342395 w 573949"/>
              <a:gd name="connsiteY2" fmla="*/ 1160138 h 1202235"/>
              <a:gd name="connsiteX3" fmla="*/ 291374 w 573949"/>
              <a:gd name="connsiteY3" fmla="*/ 1202235 h 1202235"/>
              <a:gd name="connsiteX4" fmla="*/ 8799 w 573949"/>
              <a:gd name="connsiteY4" fmla="*/ 601117 h 1202235"/>
              <a:gd name="connsiteX5" fmla="*/ 240353 w 573949"/>
              <a:gd name="connsiteY5" fmla="*/ 42096 h 1202235"/>
              <a:gd name="connsiteX6" fmla="*/ 291374 w 573949"/>
              <a:gd name="connsiteY6" fmla="*/ 0 h 1202235"/>
              <a:gd name="connsiteX0" fmla="*/ 291374 w 578600"/>
              <a:gd name="connsiteY0" fmla="*/ 0 h 1202235"/>
              <a:gd name="connsiteX1" fmla="*/ 573949 w 578600"/>
              <a:gd name="connsiteY1" fmla="*/ 601117 h 1202235"/>
              <a:gd name="connsiteX2" fmla="*/ 342395 w 578600"/>
              <a:gd name="connsiteY2" fmla="*/ 1160138 h 1202235"/>
              <a:gd name="connsiteX3" fmla="*/ 291374 w 578600"/>
              <a:gd name="connsiteY3" fmla="*/ 1202235 h 1202235"/>
              <a:gd name="connsiteX4" fmla="*/ 8799 w 578600"/>
              <a:gd name="connsiteY4" fmla="*/ 601117 h 1202235"/>
              <a:gd name="connsiteX5" fmla="*/ 240353 w 578600"/>
              <a:gd name="connsiteY5" fmla="*/ 42096 h 1202235"/>
              <a:gd name="connsiteX6" fmla="*/ 291374 w 578600"/>
              <a:gd name="connsiteY6" fmla="*/ 0 h 1202235"/>
              <a:gd name="connsiteX0" fmla="*/ 291374 w 583571"/>
              <a:gd name="connsiteY0" fmla="*/ 0 h 1202235"/>
              <a:gd name="connsiteX1" fmla="*/ 573949 w 583571"/>
              <a:gd name="connsiteY1" fmla="*/ 601117 h 1202235"/>
              <a:gd name="connsiteX2" fmla="*/ 342395 w 583571"/>
              <a:gd name="connsiteY2" fmla="*/ 1160138 h 1202235"/>
              <a:gd name="connsiteX3" fmla="*/ 291374 w 583571"/>
              <a:gd name="connsiteY3" fmla="*/ 1202235 h 1202235"/>
              <a:gd name="connsiteX4" fmla="*/ 8799 w 583571"/>
              <a:gd name="connsiteY4" fmla="*/ 601117 h 1202235"/>
              <a:gd name="connsiteX5" fmla="*/ 240353 w 583571"/>
              <a:gd name="connsiteY5" fmla="*/ 42096 h 1202235"/>
              <a:gd name="connsiteX6" fmla="*/ 291374 w 583571"/>
              <a:gd name="connsiteY6" fmla="*/ 0 h 1202235"/>
              <a:gd name="connsiteX0" fmla="*/ 291374 w 575217"/>
              <a:gd name="connsiteY0" fmla="*/ 0 h 1202235"/>
              <a:gd name="connsiteX1" fmla="*/ 573949 w 575217"/>
              <a:gd name="connsiteY1" fmla="*/ 601117 h 1202235"/>
              <a:gd name="connsiteX2" fmla="*/ 365278 w 575217"/>
              <a:gd name="connsiteY2" fmla="*/ 1177869 h 1202235"/>
              <a:gd name="connsiteX3" fmla="*/ 291374 w 575217"/>
              <a:gd name="connsiteY3" fmla="*/ 1202235 h 1202235"/>
              <a:gd name="connsiteX4" fmla="*/ 8799 w 575217"/>
              <a:gd name="connsiteY4" fmla="*/ 601117 h 1202235"/>
              <a:gd name="connsiteX5" fmla="*/ 240353 w 575217"/>
              <a:gd name="connsiteY5" fmla="*/ 42096 h 1202235"/>
              <a:gd name="connsiteX6" fmla="*/ 291374 w 575217"/>
              <a:gd name="connsiteY6" fmla="*/ 0 h 1202235"/>
              <a:gd name="connsiteX0" fmla="*/ 291374 w 578093"/>
              <a:gd name="connsiteY0" fmla="*/ 0 h 1202235"/>
              <a:gd name="connsiteX1" fmla="*/ 573949 w 578093"/>
              <a:gd name="connsiteY1" fmla="*/ 601117 h 1202235"/>
              <a:gd name="connsiteX2" fmla="*/ 365278 w 578093"/>
              <a:gd name="connsiteY2" fmla="*/ 1177869 h 1202235"/>
              <a:gd name="connsiteX3" fmla="*/ 291374 w 578093"/>
              <a:gd name="connsiteY3" fmla="*/ 1202235 h 1202235"/>
              <a:gd name="connsiteX4" fmla="*/ 8799 w 578093"/>
              <a:gd name="connsiteY4" fmla="*/ 601117 h 1202235"/>
              <a:gd name="connsiteX5" fmla="*/ 240353 w 578093"/>
              <a:gd name="connsiteY5" fmla="*/ 42096 h 1202235"/>
              <a:gd name="connsiteX6" fmla="*/ 291374 w 578093"/>
              <a:gd name="connsiteY6" fmla="*/ 0 h 1202235"/>
              <a:gd name="connsiteX0" fmla="*/ 291374 w 581161"/>
              <a:gd name="connsiteY0" fmla="*/ 0 h 1202235"/>
              <a:gd name="connsiteX1" fmla="*/ 577313 w 581161"/>
              <a:gd name="connsiteY1" fmla="*/ 608118 h 1202235"/>
              <a:gd name="connsiteX2" fmla="*/ 365278 w 581161"/>
              <a:gd name="connsiteY2" fmla="*/ 1177869 h 1202235"/>
              <a:gd name="connsiteX3" fmla="*/ 291374 w 581161"/>
              <a:gd name="connsiteY3" fmla="*/ 1202235 h 1202235"/>
              <a:gd name="connsiteX4" fmla="*/ 8799 w 581161"/>
              <a:gd name="connsiteY4" fmla="*/ 601117 h 1202235"/>
              <a:gd name="connsiteX5" fmla="*/ 240353 w 581161"/>
              <a:gd name="connsiteY5" fmla="*/ 42096 h 1202235"/>
              <a:gd name="connsiteX6" fmla="*/ 291374 w 581161"/>
              <a:gd name="connsiteY6" fmla="*/ 0 h 1202235"/>
              <a:gd name="connsiteX0" fmla="*/ 291374 w 586503"/>
              <a:gd name="connsiteY0" fmla="*/ 0 h 1202235"/>
              <a:gd name="connsiteX1" fmla="*/ 577313 w 586503"/>
              <a:gd name="connsiteY1" fmla="*/ 608118 h 1202235"/>
              <a:gd name="connsiteX2" fmla="*/ 365278 w 586503"/>
              <a:gd name="connsiteY2" fmla="*/ 1177869 h 1202235"/>
              <a:gd name="connsiteX3" fmla="*/ 291374 w 586503"/>
              <a:gd name="connsiteY3" fmla="*/ 1202235 h 1202235"/>
              <a:gd name="connsiteX4" fmla="*/ 8799 w 586503"/>
              <a:gd name="connsiteY4" fmla="*/ 601117 h 1202235"/>
              <a:gd name="connsiteX5" fmla="*/ 240353 w 586503"/>
              <a:gd name="connsiteY5" fmla="*/ 42096 h 1202235"/>
              <a:gd name="connsiteX6" fmla="*/ 291374 w 586503"/>
              <a:gd name="connsiteY6" fmla="*/ 0 h 1202235"/>
              <a:gd name="connsiteX0" fmla="*/ 291374 w 586503"/>
              <a:gd name="connsiteY0" fmla="*/ 0 h 1202235"/>
              <a:gd name="connsiteX1" fmla="*/ 577313 w 586503"/>
              <a:gd name="connsiteY1" fmla="*/ 608118 h 1202235"/>
              <a:gd name="connsiteX2" fmla="*/ 365278 w 586503"/>
              <a:gd name="connsiteY2" fmla="*/ 1177869 h 1202235"/>
              <a:gd name="connsiteX3" fmla="*/ 291374 w 586503"/>
              <a:gd name="connsiteY3" fmla="*/ 1202235 h 1202235"/>
              <a:gd name="connsiteX4" fmla="*/ 8799 w 586503"/>
              <a:gd name="connsiteY4" fmla="*/ 601117 h 1202235"/>
              <a:gd name="connsiteX5" fmla="*/ 240353 w 586503"/>
              <a:gd name="connsiteY5" fmla="*/ 42096 h 1202235"/>
              <a:gd name="connsiteX6" fmla="*/ 291374 w 586503"/>
              <a:gd name="connsiteY6" fmla="*/ 0 h 1202235"/>
              <a:gd name="connsiteX0" fmla="*/ 284738 w 579867"/>
              <a:gd name="connsiteY0" fmla="*/ 0 h 1202235"/>
              <a:gd name="connsiteX1" fmla="*/ 570677 w 579867"/>
              <a:gd name="connsiteY1" fmla="*/ 608118 h 1202235"/>
              <a:gd name="connsiteX2" fmla="*/ 358642 w 579867"/>
              <a:gd name="connsiteY2" fmla="*/ 1177869 h 1202235"/>
              <a:gd name="connsiteX3" fmla="*/ 284738 w 579867"/>
              <a:gd name="connsiteY3" fmla="*/ 1202235 h 1202235"/>
              <a:gd name="connsiteX4" fmla="*/ 2163 w 579867"/>
              <a:gd name="connsiteY4" fmla="*/ 601117 h 1202235"/>
              <a:gd name="connsiteX5" fmla="*/ 194132 w 579867"/>
              <a:gd name="connsiteY5" fmla="*/ 55370 h 1202235"/>
              <a:gd name="connsiteX6" fmla="*/ 284738 w 579867"/>
              <a:gd name="connsiteY6" fmla="*/ 0 h 1202235"/>
              <a:gd name="connsiteX0" fmla="*/ 294845 w 589974"/>
              <a:gd name="connsiteY0" fmla="*/ 0 h 1202235"/>
              <a:gd name="connsiteX1" fmla="*/ 580784 w 589974"/>
              <a:gd name="connsiteY1" fmla="*/ 608118 h 1202235"/>
              <a:gd name="connsiteX2" fmla="*/ 368749 w 589974"/>
              <a:gd name="connsiteY2" fmla="*/ 1177869 h 1202235"/>
              <a:gd name="connsiteX3" fmla="*/ 294845 w 589974"/>
              <a:gd name="connsiteY3" fmla="*/ 1202235 h 1202235"/>
              <a:gd name="connsiteX4" fmla="*/ 12270 w 589974"/>
              <a:gd name="connsiteY4" fmla="*/ 601117 h 1202235"/>
              <a:gd name="connsiteX5" fmla="*/ 204239 w 589974"/>
              <a:gd name="connsiteY5" fmla="*/ 55370 h 1202235"/>
              <a:gd name="connsiteX6" fmla="*/ 294845 w 589974"/>
              <a:gd name="connsiteY6" fmla="*/ 0 h 1202235"/>
              <a:gd name="connsiteX0" fmla="*/ 296305 w 591434"/>
              <a:gd name="connsiteY0" fmla="*/ 0 h 1202235"/>
              <a:gd name="connsiteX1" fmla="*/ 582244 w 591434"/>
              <a:gd name="connsiteY1" fmla="*/ 608118 h 1202235"/>
              <a:gd name="connsiteX2" fmla="*/ 370209 w 591434"/>
              <a:gd name="connsiteY2" fmla="*/ 1177869 h 1202235"/>
              <a:gd name="connsiteX3" fmla="*/ 296305 w 591434"/>
              <a:gd name="connsiteY3" fmla="*/ 1202235 h 1202235"/>
              <a:gd name="connsiteX4" fmla="*/ 13730 w 591434"/>
              <a:gd name="connsiteY4" fmla="*/ 601117 h 1202235"/>
              <a:gd name="connsiteX5" fmla="*/ 205699 w 591434"/>
              <a:gd name="connsiteY5" fmla="*/ 55370 h 1202235"/>
              <a:gd name="connsiteX6" fmla="*/ 296305 w 591434"/>
              <a:gd name="connsiteY6" fmla="*/ 0 h 1202235"/>
              <a:gd name="connsiteX0" fmla="*/ 296305 w 586804"/>
              <a:gd name="connsiteY0" fmla="*/ 0 h 1202235"/>
              <a:gd name="connsiteX1" fmla="*/ 582244 w 586804"/>
              <a:gd name="connsiteY1" fmla="*/ 608118 h 1202235"/>
              <a:gd name="connsiteX2" fmla="*/ 374876 w 586804"/>
              <a:gd name="connsiteY2" fmla="*/ 1175626 h 1202235"/>
              <a:gd name="connsiteX3" fmla="*/ 296305 w 586804"/>
              <a:gd name="connsiteY3" fmla="*/ 1202235 h 1202235"/>
              <a:gd name="connsiteX4" fmla="*/ 13730 w 586804"/>
              <a:gd name="connsiteY4" fmla="*/ 601117 h 1202235"/>
              <a:gd name="connsiteX5" fmla="*/ 205699 w 586804"/>
              <a:gd name="connsiteY5" fmla="*/ 55370 h 1202235"/>
              <a:gd name="connsiteX6" fmla="*/ 296305 w 586804"/>
              <a:gd name="connsiteY6" fmla="*/ 0 h 1202235"/>
              <a:gd name="connsiteX0" fmla="*/ 296305 w 588064"/>
              <a:gd name="connsiteY0" fmla="*/ 0 h 1202235"/>
              <a:gd name="connsiteX1" fmla="*/ 582244 w 588064"/>
              <a:gd name="connsiteY1" fmla="*/ 608118 h 1202235"/>
              <a:gd name="connsiteX2" fmla="*/ 382060 w 588064"/>
              <a:gd name="connsiteY2" fmla="*/ 1160685 h 1202235"/>
              <a:gd name="connsiteX3" fmla="*/ 296305 w 588064"/>
              <a:gd name="connsiteY3" fmla="*/ 1202235 h 1202235"/>
              <a:gd name="connsiteX4" fmla="*/ 13730 w 588064"/>
              <a:gd name="connsiteY4" fmla="*/ 601117 h 1202235"/>
              <a:gd name="connsiteX5" fmla="*/ 205699 w 588064"/>
              <a:gd name="connsiteY5" fmla="*/ 55370 h 1202235"/>
              <a:gd name="connsiteX6" fmla="*/ 296305 w 588064"/>
              <a:gd name="connsiteY6" fmla="*/ 0 h 1202235"/>
              <a:gd name="connsiteX0" fmla="*/ 284824 w 576583"/>
              <a:gd name="connsiteY0" fmla="*/ 0 h 1202235"/>
              <a:gd name="connsiteX1" fmla="*/ 570763 w 576583"/>
              <a:gd name="connsiteY1" fmla="*/ 608118 h 1202235"/>
              <a:gd name="connsiteX2" fmla="*/ 370579 w 576583"/>
              <a:gd name="connsiteY2" fmla="*/ 1160685 h 1202235"/>
              <a:gd name="connsiteX3" fmla="*/ 284824 w 576583"/>
              <a:gd name="connsiteY3" fmla="*/ 1202235 h 1202235"/>
              <a:gd name="connsiteX4" fmla="*/ 2249 w 576583"/>
              <a:gd name="connsiteY4" fmla="*/ 601117 h 1202235"/>
              <a:gd name="connsiteX5" fmla="*/ 199825 w 576583"/>
              <a:gd name="connsiteY5" fmla="*/ 67039 h 1202235"/>
              <a:gd name="connsiteX6" fmla="*/ 284824 w 576583"/>
              <a:gd name="connsiteY6" fmla="*/ 0 h 1202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583" h="1202235">
                <a:moveTo>
                  <a:pt x="284824" y="0"/>
                </a:moveTo>
                <a:cubicBezTo>
                  <a:pt x="379016" y="200372"/>
                  <a:pt x="556471" y="414671"/>
                  <a:pt x="570763" y="608118"/>
                </a:cubicBezTo>
                <a:cubicBezTo>
                  <a:pt x="585056" y="801566"/>
                  <a:pt x="590296" y="1003771"/>
                  <a:pt x="370579" y="1160685"/>
                </a:cubicBezTo>
                <a:lnTo>
                  <a:pt x="284824" y="1202235"/>
                </a:lnTo>
                <a:cubicBezTo>
                  <a:pt x="190632" y="1001862"/>
                  <a:pt x="16415" y="790316"/>
                  <a:pt x="2249" y="601117"/>
                </a:cubicBezTo>
                <a:cubicBezTo>
                  <a:pt x="-11917" y="411918"/>
                  <a:pt x="39302" y="215620"/>
                  <a:pt x="199825" y="67039"/>
                </a:cubicBezTo>
                <a:lnTo>
                  <a:pt x="28482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MH_Other_6">
            <a:extLst>
              <a:ext uri="{FF2B5EF4-FFF2-40B4-BE49-F238E27FC236}">
                <a16:creationId xmlns:a16="http://schemas.microsoft.com/office/drawing/2014/main" id="{138078BD-D606-440A-804D-4152522B2BA0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 rot="18000000">
            <a:off x="5122069" y="2734469"/>
            <a:ext cx="620712" cy="1295400"/>
          </a:xfrm>
          <a:custGeom>
            <a:avLst/>
            <a:gdLst>
              <a:gd name="connsiteX0" fmla="*/ 282575 w 565150"/>
              <a:gd name="connsiteY0" fmla="*/ 0 h 1202235"/>
              <a:gd name="connsiteX1" fmla="*/ 333596 w 565150"/>
              <a:gd name="connsiteY1" fmla="*/ 42096 h 1202235"/>
              <a:gd name="connsiteX2" fmla="*/ 565150 w 565150"/>
              <a:gd name="connsiteY2" fmla="*/ 601117 h 1202235"/>
              <a:gd name="connsiteX3" fmla="*/ 333596 w 565150"/>
              <a:gd name="connsiteY3" fmla="*/ 1160138 h 1202235"/>
              <a:gd name="connsiteX4" fmla="*/ 282575 w 565150"/>
              <a:gd name="connsiteY4" fmla="*/ 1202235 h 1202235"/>
              <a:gd name="connsiteX5" fmla="*/ 231554 w 565150"/>
              <a:gd name="connsiteY5" fmla="*/ 1160138 h 1202235"/>
              <a:gd name="connsiteX6" fmla="*/ 0 w 565150"/>
              <a:gd name="connsiteY6" fmla="*/ 601117 h 1202235"/>
              <a:gd name="connsiteX7" fmla="*/ 231554 w 565150"/>
              <a:gd name="connsiteY7" fmla="*/ 42096 h 1202235"/>
              <a:gd name="connsiteX0" fmla="*/ 282575 w 565150"/>
              <a:gd name="connsiteY0" fmla="*/ 0 h 1202235"/>
              <a:gd name="connsiteX1" fmla="*/ 333596 w 565150"/>
              <a:gd name="connsiteY1" fmla="*/ 42096 h 1202235"/>
              <a:gd name="connsiteX2" fmla="*/ 565150 w 565150"/>
              <a:gd name="connsiteY2" fmla="*/ 601117 h 1202235"/>
              <a:gd name="connsiteX3" fmla="*/ 333596 w 565150"/>
              <a:gd name="connsiteY3" fmla="*/ 1160138 h 1202235"/>
              <a:gd name="connsiteX4" fmla="*/ 282575 w 565150"/>
              <a:gd name="connsiteY4" fmla="*/ 1202235 h 1202235"/>
              <a:gd name="connsiteX5" fmla="*/ 0 w 565150"/>
              <a:gd name="connsiteY5" fmla="*/ 601117 h 1202235"/>
              <a:gd name="connsiteX6" fmla="*/ 231554 w 565150"/>
              <a:gd name="connsiteY6" fmla="*/ 42096 h 1202235"/>
              <a:gd name="connsiteX7" fmla="*/ 282575 w 565150"/>
              <a:gd name="connsiteY7" fmla="*/ 0 h 1202235"/>
              <a:gd name="connsiteX0" fmla="*/ 291374 w 573949"/>
              <a:gd name="connsiteY0" fmla="*/ 0 h 1202235"/>
              <a:gd name="connsiteX1" fmla="*/ 342395 w 573949"/>
              <a:gd name="connsiteY1" fmla="*/ 42096 h 1202235"/>
              <a:gd name="connsiteX2" fmla="*/ 573949 w 573949"/>
              <a:gd name="connsiteY2" fmla="*/ 601117 h 1202235"/>
              <a:gd name="connsiteX3" fmla="*/ 342395 w 573949"/>
              <a:gd name="connsiteY3" fmla="*/ 1160138 h 1202235"/>
              <a:gd name="connsiteX4" fmla="*/ 291374 w 573949"/>
              <a:gd name="connsiteY4" fmla="*/ 1202235 h 1202235"/>
              <a:gd name="connsiteX5" fmla="*/ 8799 w 573949"/>
              <a:gd name="connsiteY5" fmla="*/ 601117 h 1202235"/>
              <a:gd name="connsiteX6" fmla="*/ 240353 w 573949"/>
              <a:gd name="connsiteY6" fmla="*/ 42096 h 1202235"/>
              <a:gd name="connsiteX7" fmla="*/ 291374 w 573949"/>
              <a:gd name="connsiteY7" fmla="*/ 0 h 1202235"/>
              <a:gd name="connsiteX0" fmla="*/ 291374 w 573949"/>
              <a:gd name="connsiteY0" fmla="*/ 0 h 1202235"/>
              <a:gd name="connsiteX1" fmla="*/ 573949 w 573949"/>
              <a:gd name="connsiteY1" fmla="*/ 601117 h 1202235"/>
              <a:gd name="connsiteX2" fmla="*/ 342395 w 573949"/>
              <a:gd name="connsiteY2" fmla="*/ 1160138 h 1202235"/>
              <a:gd name="connsiteX3" fmla="*/ 291374 w 573949"/>
              <a:gd name="connsiteY3" fmla="*/ 1202235 h 1202235"/>
              <a:gd name="connsiteX4" fmla="*/ 8799 w 573949"/>
              <a:gd name="connsiteY4" fmla="*/ 601117 h 1202235"/>
              <a:gd name="connsiteX5" fmla="*/ 240353 w 573949"/>
              <a:gd name="connsiteY5" fmla="*/ 42096 h 1202235"/>
              <a:gd name="connsiteX6" fmla="*/ 291374 w 573949"/>
              <a:gd name="connsiteY6" fmla="*/ 0 h 1202235"/>
              <a:gd name="connsiteX0" fmla="*/ 291374 w 578600"/>
              <a:gd name="connsiteY0" fmla="*/ 0 h 1202235"/>
              <a:gd name="connsiteX1" fmla="*/ 573949 w 578600"/>
              <a:gd name="connsiteY1" fmla="*/ 601117 h 1202235"/>
              <a:gd name="connsiteX2" fmla="*/ 342395 w 578600"/>
              <a:gd name="connsiteY2" fmla="*/ 1160138 h 1202235"/>
              <a:gd name="connsiteX3" fmla="*/ 291374 w 578600"/>
              <a:gd name="connsiteY3" fmla="*/ 1202235 h 1202235"/>
              <a:gd name="connsiteX4" fmla="*/ 8799 w 578600"/>
              <a:gd name="connsiteY4" fmla="*/ 601117 h 1202235"/>
              <a:gd name="connsiteX5" fmla="*/ 240353 w 578600"/>
              <a:gd name="connsiteY5" fmla="*/ 42096 h 1202235"/>
              <a:gd name="connsiteX6" fmla="*/ 291374 w 578600"/>
              <a:gd name="connsiteY6" fmla="*/ 0 h 1202235"/>
              <a:gd name="connsiteX0" fmla="*/ 291374 w 583571"/>
              <a:gd name="connsiteY0" fmla="*/ 0 h 1202235"/>
              <a:gd name="connsiteX1" fmla="*/ 573949 w 583571"/>
              <a:gd name="connsiteY1" fmla="*/ 601117 h 1202235"/>
              <a:gd name="connsiteX2" fmla="*/ 342395 w 583571"/>
              <a:gd name="connsiteY2" fmla="*/ 1160138 h 1202235"/>
              <a:gd name="connsiteX3" fmla="*/ 291374 w 583571"/>
              <a:gd name="connsiteY3" fmla="*/ 1202235 h 1202235"/>
              <a:gd name="connsiteX4" fmla="*/ 8799 w 583571"/>
              <a:gd name="connsiteY4" fmla="*/ 601117 h 1202235"/>
              <a:gd name="connsiteX5" fmla="*/ 240353 w 583571"/>
              <a:gd name="connsiteY5" fmla="*/ 42096 h 1202235"/>
              <a:gd name="connsiteX6" fmla="*/ 291374 w 583571"/>
              <a:gd name="connsiteY6" fmla="*/ 0 h 1202235"/>
              <a:gd name="connsiteX0" fmla="*/ 291374 w 575217"/>
              <a:gd name="connsiteY0" fmla="*/ 0 h 1202235"/>
              <a:gd name="connsiteX1" fmla="*/ 573949 w 575217"/>
              <a:gd name="connsiteY1" fmla="*/ 601117 h 1202235"/>
              <a:gd name="connsiteX2" fmla="*/ 365278 w 575217"/>
              <a:gd name="connsiteY2" fmla="*/ 1177869 h 1202235"/>
              <a:gd name="connsiteX3" fmla="*/ 291374 w 575217"/>
              <a:gd name="connsiteY3" fmla="*/ 1202235 h 1202235"/>
              <a:gd name="connsiteX4" fmla="*/ 8799 w 575217"/>
              <a:gd name="connsiteY4" fmla="*/ 601117 h 1202235"/>
              <a:gd name="connsiteX5" fmla="*/ 240353 w 575217"/>
              <a:gd name="connsiteY5" fmla="*/ 42096 h 1202235"/>
              <a:gd name="connsiteX6" fmla="*/ 291374 w 575217"/>
              <a:gd name="connsiteY6" fmla="*/ 0 h 1202235"/>
              <a:gd name="connsiteX0" fmla="*/ 291374 w 578093"/>
              <a:gd name="connsiteY0" fmla="*/ 0 h 1202235"/>
              <a:gd name="connsiteX1" fmla="*/ 573949 w 578093"/>
              <a:gd name="connsiteY1" fmla="*/ 601117 h 1202235"/>
              <a:gd name="connsiteX2" fmla="*/ 365278 w 578093"/>
              <a:gd name="connsiteY2" fmla="*/ 1177869 h 1202235"/>
              <a:gd name="connsiteX3" fmla="*/ 291374 w 578093"/>
              <a:gd name="connsiteY3" fmla="*/ 1202235 h 1202235"/>
              <a:gd name="connsiteX4" fmla="*/ 8799 w 578093"/>
              <a:gd name="connsiteY4" fmla="*/ 601117 h 1202235"/>
              <a:gd name="connsiteX5" fmla="*/ 240353 w 578093"/>
              <a:gd name="connsiteY5" fmla="*/ 42096 h 1202235"/>
              <a:gd name="connsiteX6" fmla="*/ 291374 w 578093"/>
              <a:gd name="connsiteY6" fmla="*/ 0 h 1202235"/>
              <a:gd name="connsiteX0" fmla="*/ 291374 w 581161"/>
              <a:gd name="connsiteY0" fmla="*/ 0 h 1202235"/>
              <a:gd name="connsiteX1" fmla="*/ 577313 w 581161"/>
              <a:gd name="connsiteY1" fmla="*/ 608118 h 1202235"/>
              <a:gd name="connsiteX2" fmla="*/ 365278 w 581161"/>
              <a:gd name="connsiteY2" fmla="*/ 1177869 h 1202235"/>
              <a:gd name="connsiteX3" fmla="*/ 291374 w 581161"/>
              <a:gd name="connsiteY3" fmla="*/ 1202235 h 1202235"/>
              <a:gd name="connsiteX4" fmla="*/ 8799 w 581161"/>
              <a:gd name="connsiteY4" fmla="*/ 601117 h 1202235"/>
              <a:gd name="connsiteX5" fmla="*/ 240353 w 581161"/>
              <a:gd name="connsiteY5" fmla="*/ 42096 h 1202235"/>
              <a:gd name="connsiteX6" fmla="*/ 291374 w 581161"/>
              <a:gd name="connsiteY6" fmla="*/ 0 h 1202235"/>
              <a:gd name="connsiteX0" fmla="*/ 291374 w 586503"/>
              <a:gd name="connsiteY0" fmla="*/ 0 h 1202235"/>
              <a:gd name="connsiteX1" fmla="*/ 577313 w 586503"/>
              <a:gd name="connsiteY1" fmla="*/ 608118 h 1202235"/>
              <a:gd name="connsiteX2" fmla="*/ 365278 w 586503"/>
              <a:gd name="connsiteY2" fmla="*/ 1177869 h 1202235"/>
              <a:gd name="connsiteX3" fmla="*/ 291374 w 586503"/>
              <a:gd name="connsiteY3" fmla="*/ 1202235 h 1202235"/>
              <a:gd name="connsiteX4" fmla="*/ 8799 w 586503"/>
              <a:gd name="connsiteY4" fmla="*/ 601117 h 1202235"/>
              <a:gd name="connsiteX5" fmla="*/ 240353 w 586503"/>
              <a:gd name="connsiteY5" fmla="*/ 42096 h 1202235"/>
              <a:gd name="connsiteX6" fmla="*/ 291374 w 586503"/>
              <a:gd name="connsiteY6" fmla="*/ 0 h 1202235"/>
              <a:gd name="connsiteX0" fmla="*/ 291374 w 586503"/>
              <a:gd name="connsiteY0" fmla="*/ 0 h 1202235"/>
              <a:gd name="connsiteX1" fmla="*/ 577313 w 586503"/>
              <a:gd name="connsiteY1" fmla="*/ 608118 h 1202235"/>
              <a:gd name="connsiteX2" fmla="*/ 365278 w 586503"/>
              <a:gd name="connsiteY2" fmla="*/ 1177869 h 1202235"/>
              <a:gd name="connsiteX3" fmla="*/ 291374 w 586503"/>
              <a:gd name="connsiteY3" fmla="*/ 1202235 h 1202235"/>
              <a:gd name="connsiteX4" fmla="*/ 8799 w 586503"/>
              <a:gd name="connsiteY4" fmla="*/ 601117 h 1202235"/>
              <a:gd name="connsiteX5" fmla="*/ 240353 w 586503"/>
              <a:gd name="connsiteY5" fmla="*/ 42096 h 1202235"/>
              <a:gd name="connsiteX6" fmla="*/ 291374 w 586503"/>
              <a:gd name="connsiteY6" fmla="*/ 0 h 1202235"/>
              <a:gd name="connsiteX0" fmla="*/ 284738 w 579867"/>
              <a:gd name="connsiteY0" fmla="*/ 0 h 1202235"/>
              <a:gd name="connsiteX1" fmla="*/ 570677 w 579867"/>
              <a:gd name="connsiteY1" fmla="*/ 608118 h 1202235"/>
              <a:gd name="connsiteX2" fmla="*/ 358642 w 579867"/>
              <a:gd name="connsiteY2" fmla="*/ 1177869 h 1202235"/>
              <a:gd name="connsiteX3" fmla="*/ 284738 w 579867"/>
              <a:gd name="connsiteY3" fmla="*/ 1202235 h 1202235"/>
              <a:gd name="connsiteX4" fmla="*/ 2163 w 579867"/>
              <a:gd name="connsiteY4" fmla="*/ 601117 h 1202235"/>
              <a:gd name="connsiteX5" fmla="*/ 194132 w 579867"/>
              <a:gd name="connsiteY5" fmla="*/ 55370 h 1202235"/>
              <a:gd name="connsiteX6" fmla="*/ 284738 w 579867"/>
              <a:gd name="connsiteY6" fmla="*/ 0 h 1202235"/>
              <a:gd name="connsiteX0" fmla="*/ 294845 w 589974"/>
              <a:gd name="connsiteY0" fmla="*/ 0 h 1202235"/>
              <a:gd name="connsiteX1" fmla="*/ 580784 w 589974"/>
              <a:gd name="connsiteY1" fmla="*/ 608118 h 1202235"/>
              <a:gd name="connsiteX2" fmla="*/ 368749 w 589974"/>
              <a:gd name="connsiteY2" fmla="*/ 1177869 h 1202235"/>
              <a:gd name="connsiteX3" fmla="*/ 294845 w 589974"/>
              <a:gd name="connsiteY3" fmla="*/ 1202235 h 1202235"/>
              <a:gd name="connsiteX4" fmla="*/ 12270 w 589974"/>
              <a:gd name="connsiteY4" fmla="*/ 601117 h 1202235"/>
              <a:gd name="connsiteX5" fmla="*/ 204239 w 589974"/>
              <a:gd name="connsiteY5" fmla="*/ 55370 h 1202235"/>
              <a:gd name="connsiteX6" fmla="*/ 294845 w 589974"/>
              <a:gd name="connsiteY6" fmla="*/ 0 h 1202235"/>
              <a:gd name="connsiteX0" fmla="*/ 296305 w 591434"/>
              <a:gd name="connsiteY0" fmla="*/ 0 h 1202235"/>
              <a:gd name="connsiteX1" fmla="*/ 582244 w 591434"/>
              <a:gd name="connsiteY1" fmla="*/ 608118 h 1202235"/>
              <a:gd name="connsiteX2" fmla="*/ 370209 w 591434"/>
              <a:gd name="connsiteY2" fmla="*/ 1177869 h 1202235"/>
              <a:gd name="connsiteX3" fmla="*/ 296305 w 591434"/>
              <a:gd name="connsiteY3" fmla="*/ 1202235 h 1202235"/>
              <a:gd name="connsiteX4" fmla="*/ 13730 w 591434"/>
              <a:gd name="connsiteY4" fmla="*/ 601117 h 1202235"/>
              <a:gd name="connsiteX5" fmla="*/ 205699 w 591434"/>
              <a:gd name="connsiteY5" fmla="*/ 55370 h 1202235"/>
              <a:gd name="connsiteX6" fmla="*/ 296305 w 591434"/>
              <a:gd name="connsiteY6" fmla="*/ 0 h 1202235"/>
              <a:gd name="connsiteX0" fmla="*/ 296305 w 586804"/>
              <a:gd name="connsiteY0" fmla="*/ 0 h 1202235"/>
              <a:gd name="connsiteX1" fmla="*/ 582244 w 586804"/>
              <a:gd name="connsiteY1" fmla="*/ 608118 h 1202235"/>
              <a:gd name="connsiteX2" fmla="*/ 374876 w 586804"/>
              <a:gd name="connsiteY2" fmla="*/ 1175626 h 1202235"/>
              <a:gd name="connsiteX3" fmla="*/ 296305 w 586804"/>
              <a:gd name="connsiteY3" fmla="*/ 1202235 h 1202235"/>
              <a:gd name="connsiteX4" fmla="*/ 13730 w 586804"/>
              <a:gd name="connsiteY4" fmla="*/ 601117 h 1202235"/>
              <a:gd name="connsiteX5" fmla="*/ 205699 w 586804"/>
              <a:gd name="connsiteY5" fmla="*/ 55370 h 1202235"/>
              <a:gd name="connsiteX6" fmla="*/ 296305 w 586804"/>
              <a:gd name="connsiteY6" fmla="*/ 0 h 1202235"/>
              <a:gd name="connsiteX0" fmla="*/ 296305 w 588064"/>
              <a:gd name="connsiteY0" fmla="*/ 0 h 1202235"/>
              <a:gd name="connsiteX1" fmla="*/ 582244 w 588064"/>
              <a:gd name="connsiteY1" fmla="*/ 608118 h 1202235"/>
              <a:gd name="connsiteX2" fmla="*/ 382060 w 588064"/>
              <a:gd name="connsiteY2" fmla="*/ 1160685 h 1202235"/>
              <a:gd name="connsiteX3" fmla="*/ 296305 w 588064"/>
              <a:gd name="connsiteY3" fmla="*/ 1202235 h 1202235"/>
              <a:gd name="connsiteX4" fmla="*/ 13730 w 588064"/>
              <a:gd name="connsiteY4" fmla="*/ 601117 h 1202235"/>
              <a:gd name="connsiteX5" fmla="*/ 205699 w 588064"/>
              <a:gd name="connsiteY5" fmla="*/ 55370 h 1202235"/>
              <a:gd name="connsiteX6" fmla="*/ 296305 w 588064"/>
              <a:gd name="connsiteY6" fmla="*/ 0 h 1202235"/>
              <a:gd name="connsiteX0" fmla="*/ 284824 w 576583"/>
              <a:gd name="connsiteY0" fmla="*/ 0 h 1202235"/>
              <a:gd name="connsiteX1" fmla="*/ 570763 w 576583"/>
              <a:gd name="connsiteY1" fmla="*/ 608118 h 1202235"/>
              <a:gd name="connsiteX2" fmla="*/ 370579 w 576583"/>
              <a:gd name="connsiteY2" fmla="*/ 1160685 h 1202235"/>
              <a:gd name="connsiteX3" fmla="*/ 284824 w 576583"/>
              <a:gd name="connsiteY3" fmla="*/ 1202235 h 1202235"/>
              <a:gd name="connsiteX4" fmla="*/ 2249 w 576583"/>
              <a:gd name="connsiteY4" fmla="*/ 601117 h 1202235"/>
              <a:gd name="connsiteX5" fmla="*/ 199825 w 576583"/>
              <a:gd name="connsiteY5" fmla="*/ 67039 h 1202235"/>
              <a:gd name="connsiteX6" fmla="*/ 284824 w 576583"/>
              <a:gd name="connsiteY6" fmla="*/ 0 h 1202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583" h="1202235">
                <a:moveTo>
                  <a:pt x="284824" y="0"/>
                </a:moveTo>
                <a:cubicBezTo>
                  <a:pt x="379016" y="200372"/>
                  <a:pt x="556471" y="414671"/>
                  <a:pt x="570763" y="608118"/>
                </a:cubicBezTo>
                <a:cubicBezTo>
                  <a:pt x="585056" y="801566"/>
                  <a:pt x="590296" y="1003771"/>
                  <a:pt x="370579" y="1160685"/>
                </a:cubicBezTo>
                <a:lnTo>
                  <a:pt x="284824" y="1202235"/>
                </a:lnTo>
                <a:cubicBezTo>
                  <a:pt x="190632" y="1001862"/>
                  <a:pt x="16415" y="790316"/>
                  <a:pt x="2249" y="601117"/>
                </a:cubicBezTo>
                <a:cubicBezTo>
                  <a:pt x="-11917" y="411918"/>
                  <a:pt x="39302" y="215620"/>
                  <a:pt x="199825" y="67039"/>
                </a:cubicBezTo>
                <a:lnTo>
                  <a:pt x="28482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MH_SubTitle_1">
            <a:extLst>
              <a:ext uri="{FF2B5EF4-FFF2-40B4-BE49-F238E27FC236}">
                <a16:creationId xmlns:a16="http://schemas.microsoft.com/office/drawing/2014/main" id="{9D0DD63A-D5A4-4E32-99A7-216969BABECC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141913" y="1666875"/>
            <a:ext cx="186531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defRPr/>
            </a:pPr>
            <a:r>
              <a:rPr lang="zh-CN" altLang="en-US" sz="2000" dirty="0">
                <a:solidFill>
                  <a:srgbClr val="47494B"/>
                </a:solidFill>
                <a:latin typeface="Calibri"/>
                <a:ea typeface="幼圆"/>
              </a:rPr>
              <a:t>点击输入替换内容</a:t>
            </a:r>
            <a:r>
              <a:rPr lang="en-US" altLang="zh-CN" sz="2000" dirty="0">
                <a:solidFill>
                  <a:srgbClr val="47494B"/>
                </a:solidFill>
                <a:latin typeface="Calibri"/>
                <a:ea typeface="幼圆"/>
              </a:rPr>
              <a:t>A</a:t>
            </a:r>
            <a:r>
              <a:rPr lang="zh-CN" altLang="en-US" sz="2000" dirty="0">
                <a:solidFill>
                  <a:srgbClr val="47494B"/>
                </a:solidFill>
                <a:latin typeface="Calibri"/>
                <a:ea typeface="幼圆"/>
              </a:rPr>
              <a:t>尚设计</a:t>
            </a:r>
            <a:endParaRPr lang="en-US" altLang="zh-CN" sz="2000" dirty="0">
              <a:solidFill>
                <a:srgbClr val="47494B"/>
              </a:solidFill>
              <a:latin typeface="Calibri"/>
              <a:ea typeface="幼圆"/>
            </a:endParaRPr>
          </a:p>
        </p:txBody>
      </p:sp>
      <p:sp>
        <p:nvSpPr>
          <p:cNvPr id="9" name="MH_SubTitle_2">
            <a:extLst>
              <a:ext uri="{FF2B5EF4-FFF2-40B4-BE49-F238E27FC236}">
                <a16:creationId xmlns:a16="http://schemas.microsoft.com/office/drawing/2014/main" id="{AA3EFD86-1A8E-4AB6-BB47-4098419A1946}"/>
              </a:ext>
            </a:extLst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532688" y="2730500"/>
            <a:ext cx="186531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dirty="0">
                <a:solidFill>
                  <a:srgbClr val="47494B"/>
                </a:solidFill>
                <a:latin typeface="Calibri"/>
                <a:ea typeface="幼圆"/>
              </a:rPr>
              <a:t>点击输入替换内容</a:t>
            </a:r>
            <a:r>
              <a:rPr lang="en-US" altLang="zh-CN" sz="2000" dirty="0">
                <a:solidFill>
                  <a:srgbClr val="47494B"/>
                </a:solidFill>
                <a:latin typeface="Calibri"/>
                <a:ea typeface="幼圆"/>
              </a:rPr>
              <a:t>A</a:t>
            </a:r>
            <a:r>
              <a:rPr lang="zh-CN" altLang="en-US" sz="2000" dirty="0">
                <a:solidFill>
                  <a:srgbClr val="47494B"/>
                </a:solidFill>
                <a:latin typeface="Calibri"/>
                <a:ea typeface="幼圆"/>
              </a:rPr>
              <a:t>尚设计</a:t>
            </a:r>
            <a:endParaRPr lang="en-US" altLang="zh-CN" sz="2000" dirty="0">
              <a:solidFill>
                <a:srgbClr val="47494B"/>
              </a:solidFill>
              <a:latin typeface="Calibri"/>
              <a:ea typeface="幼圆"/>
            </a:endParaRPr>
          </a:p>
          <a:p>
            <a:pPr algn="ctr" eaLnBrk="1" hangingPunct="1">
              <a:defRPr/>
            </a:pP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10" name="MH_SubTitle_3">
            <a:extLst>
              <a:ext uri="{FF2B5EF4-FFF2-40B4-BE49-F238E27FC236}">
                <a16:creationId xmlns:a16="http://schemas.microsoft.com/office/drawing/2014/main" id="{CBD2C8EF-C9B4-4E33-AC27-4C1361FB66E4}"/>
              </a:ext>
            </a:extLst>
          </p:cNvPr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532688" y="4114800"/>
            <a:ext cx="186531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dirty="0">
                <a:solidFill>
                  <a:srgbClr val="47494B"/>
                </a:solidFill>
                <a:latin typeface="Calibri"/>
                <a:ea typeface="幼圆"/>
              </a:rPr>
              <a:t>点击输入替换内容</a:t>
            </a:r>
            <a:r>
              <a:rPr lang="en-US" altLang="zh-CN" sz="2000" dirty="0">
                <a:solidFill>
                  <a:srgbClr val="47494B"/>
                </a:solidFill>
                <a:latin typeface="Calibri"/>
                <a:ea typeface="幼圆"/>
              </a:rPr>
              <a:t>A</a:t>
            </a:r>
            <a:r>
              <a:rPr lang="zh-CN" altLang="en-US" sz="2000" dirty="0">
                <a:solidFill>
                  <a:srgbClr val="47494B"/>
                </a:solidFill>
                <a:latin typeface="Calibri"/>
                <a:ea typeface="幼圆"/>
              </a:rPr>
              <a:t>尚设计</a:t>
            </a:r>
            <a:endParaRPr lang="en-US" altLang="zh-CN" sz="2000" dirty="0">
              <a:solidFill>
                <a:srgbClr val="47494B"/>
              </a:solidFill>
              <a:latin typeface="Calibri"/>
              <a:ea typeface="幼圆"/>
            </a:endParaRPr>
          </a:p>
          <a:p>
            <a:pPr algn="ctr" eaLnBrk="1" hangingPunct="1">
              <a:defRPr/>
            </a:pP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11" name="MH_SubTitle_6">
            <a:extLst>
              <a:ext uri="{FF2B5EF4-FFF2-40B4-BE49-F238E27FC236}">
                <a16:creationId xmlns:a16="http://schemas.microsoft.com/office/drawing/2014/main" id="{7E12215A-3162-44E6-9252-D6EC17F579BD}"/>
              </a:ext>
            </a:extLst>
          </p:cNvPr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767014" y="2755900"/>
            <a:ext cx="186372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dirty="0">
                <a:solidFill>
                  <a:srgbClr val="47494B"/>
                </a:solidFill>
                <a:latin typeface="Calibri"/>
                <a:ea typeface="幼圆"/>
              </a:rPr>
              <a:t>点击输入替换内容</a:t>
            </a:r>
            <a:r>
              <a:rPr lang="en-US" altLang="zh-CN" sz="2000" dirty="0">
                <a:solidFill>
                  <a:srgbClr val="47494B"/>
                </a:solidFill>
                <a:latin typeface="Calibri"/>
                <a:ea typeface="幼圆"/>
              </a:rPr>
              <a:t>A</a:t>
            </a:r>
            <a:r>
              <a:rPr lang="zh-CN" altLang="en-US" sz="2000" dirty="0">
                <a:solidFill>
                  <a:srgbClr val="47494B"/>
                </a:solidFill>
                <a:latin typeface="Calibri"/>
                <a:ea typeface="幼圆"/>
              </a:rPr>
              <a:t>尚设计</a:t>
            </a:r>
            <a:endParaRPr lang="en-US" altLang="zh-CN" sz="2000" dirty="0">
              <a:solidFill>
                <a:srgbClr val="47494B"/>
              </a:solidFill>
              <a:latin typeface="Calibri"/>
              <a:ea typeface="幼圆"/>
            </a:endParaRPr>
          </a:p>
          <a:p>
            <a:pPr algn="ctr" eaLnBrk="1" hangingPunct="1">
              <a:defRPr/>
            </a:pP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12" name="MH_SubTitle_5">
            <a:extLst>
              <a:ext uri="{FF2B5EF4-FFF2-40B4-BE49-F238E27FC236}">
                <a16:creationId xmlns:a16="http://schemas.microsoft.com/office/drawing/2014/main" id="{76BC1833-4E3D-4479-BF2B-1A501457279B}"/>
              </a:ext>
            </a:extLst>
          </p:cNvPr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765426" y="4140200"/>
            <a:ext cx="186531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dirty="0">
                <a:solidFill>
                  <a:srgbClr val="47494B"/>
                </a:solidFill>
                <a:latin typeface="Calibri"/>
                <a:ea typeface="幼圆"/>
              </a:rPr>
              <a:t>点击输入替换内容</a:t>
            </a:r>
            <a:r>
              <a:rPr lang="en-US" altLang="zh-CN" sz="2000" dirty="0">
                <a:solidFill>
                  <a:srgbClr val="47494B"/>
                </a:solidFill>
                <a:latin typeface="Calibri"/>
                <a:ea typeface="幼圆"/>
              </a:rPr>
              <a:t>A</a:t>
            </a:r>
            <a:r>
              <a:rPr lang="zh-CN" altLang="en-US" sz="2000" dirty="0">
                <a:solidFill>
                  <a:srgbClr val="47494B"/>
                </a:solidFill>
                <a:latin typeface="Calibri"/>
                <a:ea typeface="幼圆"/>
              </a:rPr>
              <a:t>尚设计</a:t>
            </a:r>
            <a:endParaRPr lang="en-US" altLang="zh-CN" sz="2000" dirty="0">
              <a:solidFill>
                <a:srgbClr val="47494B"/>
              </a:solidFill>
              <a:latin typeface="Calibri"/>
              <a:ea typeface="幼圆"/>
            </a:endParaRPr>
          </a:p>
          <a:p>
            <a:pPr algn="ctr" eaLnBrk="1" hangingPunct="1">
              <a:defRPr/>
            </a:pP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13" name="MH_SubTitle_4">
            <a:extLst>
              <a:ext uri="{FF2B5EF4-FFF2-40B4-BE49-F238E27FC236}">
                <a16:creationId xmlns:a16="http://schemas.microsoft.com/office/drawing/2014/main" id="{1084AE26-DF61-40DF-9C24-C814CDFB7CEE}"/>
              </a:ext>
            </a:extLst>
          </p:cNvPr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156201" y="5281614"/>
            <a:ext cx="186372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dirty="0">
                <a:solidFill>
                  <a:srgbClr val="47494B"/>
                </a:solidFill>
                <a:latin typeface="Calibri"/>
                <a:ea typeface="幼圆"/>
              </a:rPr>
              <a:t>点击输入替换内容</a:t>
            </a:r>
            <a:r>
              <a:rPr lang="en-US" altLang="zh-CN" sz="2000" dirty="0">
                <a:solidFill>
                  <a:srgbClr val="47494B"/>
                </a:solidFill>
                <a:latin typeface="Calibri"/>
                <a:ea typeface="幼圆"/>
              </a:rPr>
              <a:t>A</a:t>
            </a:r>
            <a:r>
              <a:rPr lang="zh-CN" altLang="en-US" sz="2000" dirty="0">
                <a:solidFill>
                  <a:srgbClr val="47494B"/>
                </a:solidFill>
                <a:latin typeface="Calibri"/>
                <a:ea typeface="幼圆"/>
              </a:rPr>
              <a:t>尚设计</a:t>
            </a:r>
            <a:endParaRPr lang="en-US" altLang="zh-CN" sz="2000" dirty="0">
              <a:solidFill>
                <a:srgbClr val="47494B"/>
              </a:solidFill>
              <a:latin typeface="Calibri"/>
              <a:ea typeface="幼圆"/>
            </a:endParaRPr>
          </a:p>
          <a:p>
            <a:pPr algn="ctr" eaLnBrk="1" hangingPunct="1">
              <a:defRPr/>
            </a:pP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id="{762B9817-926A-4221-B224-A9DADA62C5BE}"/>
              </a:ext>
            </a:extLst>
          </p:cNvPr>
          <p:cNvSpPr txBox="1">
            <a:spLocks/>
          </p:cNvSpPr>
          <p:nvPr/>
        </p:nvSpPr>
        <p:spPr>
          <a:xfrm>
            <a:off x="723091" y="550790"/>
            <a:ext cx="10630709" cy="699595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543715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/>
              <a:t>工作总结</a:t>
            </a:r>
            <a:endParaRPr lang="zh-CN" altLang="en-US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67F122BE-F009-4096-82A1-97E720CC606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206047"/>
      </p:ext>
    </p:extLst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H_Other_1">
            <a:extLst>
              <a:ext uri="{FF2B5EF4-FFF2-40B4-BE49-F238E27FC236}">
                <a16:creationId xmlns:a16="http://schemas.microsoft.com/office/drawing/2014/main" id="{9AFA6F46-7777-4BFC-8D72-C2F2B1A72C82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443164" y="4886325"/>
            <a:ext cx="1209675" cy="711200"/>
          </a:xfrm>
          <a:custGeom>
            <a:avLst/>
            <a:gdLst>
              <a:gd name="connsiteX0" fmla="*/ 0 w 1210733"/>
              <a:gd name="connsiteY0" fmla="*/ 0 h 711200"/>
              <a:gd name="connsiteX1" fmla="*/ 1210733 w 1210733"/>
              <a:gd name="connsiteY1" fmla="*/ 0 h 711200"/>
              <a:gd name="connsiteX2" fmla="*/ 1210733 w 1210733"/>
              <a:gd name="connsiteY2" fmla="*/ 509407 h 711200"/>
              <a:gd name="connsiteX3" fmla="*/ 1008940 w 1210733"/>
              <a:gd name="connsiteY3" fmla="*/ 711200 h 711200"/>
              <a:gd name="connsiteX4" fmla="*/ 201793 w 1210733"/>
              <a:gd name="connsiteY4" fmla="*/ 711200 h 711200"/>
              <a:gd name="connsiteX5" fmla="*/ 0 w 1210733"/>
              <a:gd name="connsiteY5" fmla="*/ 509407 h 71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0733" h="711200">
                <a:moveTo>
                  <a:pt x="0" y="0"/>
                </a:moveTo>
                <a:lnTo>
                  <a:pt x="1210733" y="0"/>
                </a:lnTo>
                <a:lnTo>
                  <a:pt x="1210733" y="509407"/>
                </a:lnTo>
                <a:cubicBezTo>
                  <a:pt x="1210733" y="620854"/>
                  <a:pt x="1120387" y="711200"/>
                  <a:pt x="1008940" y="711200"/>
                </a:cubicBezTo>
                <a:lnTo>
                  <a:pt x="201793" y="711200"/>
                </a:lnTo>
                <a:cubicBezTo>
                  <a:pt x="90346" y="711200"/>
                  <a:pt x="0" y="620854"/>
                  <a:pt x="0" y="50940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en-US" altLang="zh-CN" sz="2800" dirty="0">
                <a:solidFill>
                  <a:srgbClr val="FE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01</a:t>
            </a:r>
            <a:endParaRPr lang="zh-CN" altLang="en-US" sz="2800" dirty="0">
              <a:solidFill>
                <a:srgbClr val="FE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MH_Other_2">
            <a:extLst>
              <a:ext uri="{FF2B5EF4-FFF2-40B4-BE49-F238E27FC236}">
                <a16:creationId xmlns:a16="http://schemas.microsoft.com/office/drawing/2014/main" id="{F2009D23-8A06-4FAD-B9C9-9353BBD8DD97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505075" y="4919663"/>
            <a:ext cx="1085850" cy="49212"/>
          </a:xfrm>
          <a:custGeom>
            <a:avLst/>
            <a:gdLst>
              <a:gd name="connsiteX0" fmla="*/ 1062731 w 1086992"/>
              <a:gd name="connsiteY0" fmla="*/ 0 h 48522"/>
              <a:gd name="connsiteX1" fmla="*/ 1086992 w 1086992"/>
              <a:gd name="connsiteY1" fmla="*/ 24261 h 48522"/>
              <a:gd name="connsiteX2" fmla="*/ 1062731 w 1086992"/>
              <a:gd name="connsiteY2" fmla="*/ 48522 h 48522"/>
              <a:gd name="connsiteX3" fmla="*/ 1038470 w 1086992"/>
              <a:gd name="connsiteY3" fmla="*/ 24261 h 48522"/>
              <a:gd name="connsiteX4" fmla="*/ 1062731 w 1086992"/>
              <a:gd name="connsiteY4" fmla="*/ 0 h 48522"/>
              <a:gd name="connsiteX5" fmla="*/ 947349 w 1086992"/>
              <a:gd name="connsiteY5" fmla="*/ 0 h 48522"/>
              <a:gd name="connsiteX6" fmla="*/ 971610 w 1086992"/>
              <a:gd name="connsiteY6" fmla="*/ 24261 h 48522"/>
              <a:gd name="connsiteX7" fmla="*/ 947349 w 1086992"/>
              <a:gd name="connsiteY7" fmla="*/ 48522 h 48522"/>
              <a:gd name="connsiteX8" fmla="*/ 923088 w 1086992"/>
              <a:gd name="connsiteY8" fmla="*/ 24261 h 48522"/>
              <a:gd name="connsiteX9" fmla="*/ 947349 w 1086992"/>
              <a:gd name="connsiteY9" fmla="*/ 0 h 48522"/>
              <a:gd name="connsiteX10" fmla="*/ 831963 w 1086992"/>
              <a:gd name="connsiteY10" fmla="*/ 0 h 48522"/>
              <a:gd name="connsiteX11" fmla="*/ 856224 w 1086992"/>
              <a:gd name="connsiteY11" fmla="*/ 24261 h 48522"/>
              <a:gd name="connsiteX12" fmla="*/ 831963 w 1086992"/>
              <a:gd name="connsiteY12" fmla="*/ 48522 h 48522"/>
              <a:gd name="connsiteX13" fmla="*/ 807702 w 1086992"/>
              <a:gd name="connsiteY13" fmla="*/ 24261 h 48522"/>
              <a:gd name="connsiteX14" fmla="*/ 831963 w 1086992"/>
              <a:gd name="connsiteY14" fmla="*/ 0 h 48522"/>
              <a:gd name="connsiteX15" fmla="*/ 716577 w 1086992"/>
              <a:gd name="connsiteY15" fmla="*/ 0 h 48522"/>
              <a:gd name="connsiteX16" fmla="*/ 740838 w 1086992"/>
              <a:gd name="connsiteY16" fmla="*/ 24261 h 48522"/>
              <a:gd name="connsiteX17" fmla="*/ 716577 w 1086992"/>
              <a:gd name="connsiteY17" fmla="*/ 48522 h 48522"/>
              <a:gd name="connsiteX18" fmla="*/ 692316 w 1086992"/>
              <a:gd name="connsiteY18" fmla="*/ 24261 h 48522"/>
              <a:gd name="connsiteX19" fmla="*/ 716577 w 1086992"/>
              <a:gd name="connsiteY19" fmla="*/ 0 h 48522"/>
              <a:gd name="connsiteX20" fmla="*/ 601191 w 1086992"/>
              <a:gd name="connsiteY20" fmla="*/ 0 h 48522"/>
              <a:gd name="connsiteX21" fmla="*/ 625452 w 1086992"/>
              <a:gd name="connsiteY21" fmla="*/ 24261 h 48522"/>
              <a:gd name="connsiteX22" fmla="*/ 601191 w 1086992"/>
              <a:gd name="connsiteY22" fmla="*/ 48522 h 48522"/>
              <a:gd name="connsiteX23" fmla="*/ 576930 w 1086992"/>
              <a:gd name="connsiteY23" fmla="*/ 24261 h 48522"/>
              <a:gd name="connsiteX24" fmla="*/ 601191 w 1086992"/>
              <a:gd name="connsiteY24" fmla="*/ 0 h 48522"/>
              <a:gd name="connsiteX25" fmla="*/ 485805 w 1086992"/>
              <a:gd name="connsiteY25" fmla="*/ 0 h 48522"/>
              <a:gd name="connsiteX26" fmla="*/ 510066 w 1086992"/>
              <a:gd name="connsiteY26" fmla="*/ 24261 h 48522"/>
              <a:gd name="connsiteX27" fmla="*/ 485805 w 1086992"/>
              <a:gd name="connsiteY27" fmla="*/ 48522 h 48522"/>
              <a:gd name="connsiteX28" fmla="*/ 461544 w 1086992"/>
              <a:gd name="connsiteY28" fmla="*/ 24261 h 48522"/>
              <a:gd name="connsiteX29" fmla="*/ 485805 w 1086992"/>
              <a:gd name="connsiteY29" fmla="*/ 0 h 48522"/>
              <a:gd name="connsiteX30" fmla="*/ 370419 w 1086992"/>
              <a:gd name="connsiteY30" fmla="*/ 0 h 48522"/>
              <a:gd name="connsiteX31" fmla="*/ 394680 w 1086992"/>
              <a:gd name="connsiteY31" fmla="*/ 24261 h 48522"/>
              <a:gd name="connsiteX32" fmla="*/ 370419 w 1086992"/>
              <a:gd name="connsiteY32" fmla="*/ 48522 h 48522"/>
              <a:gd name="connsiteX33" fmla="*/ 346158 w 1086992"/>
              <a:gd name="connsiteY33" fmla="*/ 24261 h 48522"/>
              <a:gd name="connsiteX34" fmla="*/ 370419 w 1086992"/>
              <a:gd name="connsiteY34" fmla="*/ 0 h 48522"/>
              <a:gd name="connsiteX35" fmla="*/ 255033 w 1086992"/>
              <a:gd name="connsiteY35" fmla="*/ 0 h 48522"/>
              <a:gd name="connsiteX36" fmla="*/ 279294 w 1086992"/>
              <a:gd name="connsiteY36" fmla="*/ 24261 h 48522"/>
              <a:gd name="connsiteX37" fmla="*/ 255033 w 1086992"/>
              <a:gd name="connsiteY37" fmla="*/ 48522 h 48522"/>
              <a:gd name="connsiteX38" fmla="*/ 230772 w 1086992"/>
              <a:gd name="connsiteY38" fmla="*/ 24261 h 48522"/>
              <a:gd name="connsiteX39" fmla="*/ 255033 w 1086992"/>
              <a:gd name="connsiteY39" fmla="*/ 0 h 48522"/>
              <a:gd name="connsiteX40" fmla="*/ 139647 w 1086992"/>
              <a:gd name="connsiteY40" fmla="*/ 0 h 48522"/>
              <a:gd name="connsiteX41" fmla="*/ 163908 w 1086992"/>
              <a:gd name="connsiteY41" fmla="*/ 24261 h 48522"/>
              <a:gd name="connsiteX42" fmla="*/ 139647 w 1086992"/>
              <a:gd name="connsiteY42" fmla="*/ 48522 h 48522"/>
              <a:gd name="connsiteX43" fmla="*/ 115386 w 1086992"/>
              <a:gd name="connsiteY43" fmla="*/ 24261 h 48522"/>
              <a:gd name="connsiteX44" fmla="*/ 139647 w 1086992"/>
              <a:gd name="connsiteY44" fmla="*/ 0 h 48522"/>
              <a:gd name="connsiteX45" fmla="*/ 24261 w 1086992"/>
              <a:gd name="connsiteY45" fmla="*/ 0 h 48522"/>
              <a:gd name="connsiteX46" fmla="*/ 48522 w 1086992"/>
              <a:gd name="connsiteY46" fmla="*/ 24261 h 48522"/>
              <a:gd name="connsiteX47" fmla="*/ 24261 w 1086992"/>
              <a:gd name="connsiteY47" fmla="*/ 48522 h 48522"/>
              <a:gd name="connsiteX48" fmla="*/ 0 w 1086992"/>
              <a:gd name="connsiteY48" fmla="*/ 24261 h 48522"/>
              <a:gd name="connsiteX49" fmla="*/ 24261 w 1086992"/>
              <a:gd name="connsiteY49" fmla="*/ 0 h 48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086992" h="48522">
                <a:moveTo>
                  <a:pt x="1062731" y="0"/>
                </a:moveTo>
                <a:cubicBezTo>
                  <a:pt x="1076130" y="0"/>
                  <a:pt x="1086992" y="10862"/>
                  <a:pt x="1086992" y="24261"/>
                </a:cubicBezTo>
                <a:cubicBezTo>
                  <a:pt x="1086992" y="37660"/>
                  <a:pt x="1076130" y="48522"/>
                  <a:pt x="1062731" y="48522"/>
                </a:cubicBezTo>
                <a:cubicBezTo>
                  <a:pt x="1049332" y="48522"/>
                  <a:pt x="1038470" y="37660"/>
                  <a:pt x="1038470" y="24261"/>
                </a:cubicBezTo>
                <a:cubicBezTo>
                  <a:pt x="1038470" y="10862"/>
                  <a:pt x="1049332" y="0"/>
                  <a:pt x="1062731" y="0"/>
                </a:cubicBezTo>
                <a:close/>
                <a:moveTo>
                  <a:pt x="947349" y="0"/>
                </a:moveTo>
                <a:cubicBezTo>
                  <a:pt x="960748" y="0"/>
                  <a:pt x="971610" y="10862"/>
                  <a:pt x="971610" y="24261"/>
                </a:cubicBezTo>
                <a:cubicBezTo>
                  <a:pt x="971610" y="37660"/>
                  <a:pt x="960748" y="48522"/>
                  <a:pt x="947349" y="48522"/>
                </a:cubicBezTo>
                <a:cubicBezTo>
                  <a:pt x="933950" y="48522"/>
                  <a:pt x="923088" y="37660"/>
                  <a:pt x="923088" y="24261"/>
                </a:cubicBezTo>
                <a:cubicBezTo>
                  <a:pt x="923088" y="10862"/>
                  <a:pt x="933950" y="0"/>
                  <a:pt x="947349" y="0"/>
                </a:cubicBezTo>
                <a:close/>
                <a:moveTo>
                  <a:pt x="831963" y="0"/>
                </a:moveTo>
                <a:cubicBezTo>
                  <a:pt x="845362" y="0"/>
                  <a:pt x="856224" y="10862"/>
                  <a:pt x="856224" y="24261"/>
                </a:cubicBezTo>
                <a:cubicBezTo>
                  <a:pt x="856224" y="37660"/>
                  <a:pt x="845362" y="48522"/>
                  <a:pt x="831963" y="48522"/>
                </a:cubicBezTo>
                <a:cubicBezTo>
                  <a:pt x="818564" y="48522"/>
                  <a:pt x="807702" y="37660"/>
                  <a:pt x="807702" y="24261"/>
                </a:cubicBezTo>
                <a:cubicBezTo>
                  <a:pt x="807702" y="10862"/>
                  <a:pt x="818564" y="0"/>
                  <a:pt x="831963" y="0"/>
                </a:cubicBezTo>
                <a:close/>
                <a:moveTo>
                  <a:pt x="716577" y="0"/>
                </a:moveTo>
                <a:cubicBezTo>
                  <a:pt x="729976" y="0"/>
                  <a:pt x="740838" y="10862"/>
                  <a:pt x="740838" y="24261"/>
                </a:cubicBezTo>
                <a:cubicBezTo>
                  <a:pt x="740838" y="37660"/>
                  <a:pt x="729976" y="48522"/>
                  <a:pt x="716577" y="48522"/>
                </a:cubicBezTo>
                <a:cubicBezTo>
                  <a:pt x="703178" y="48522"/>
                  <a:pt x="692316" y="37660"/>
                  <a:pt x="692316" y="24261"/>
                </a:cubicBezTo>
                <a:cubicBezTo>
                  <a:pt x="692316" y="10862"/>
                  <a:pt x="703178" y="0"/>
                  <a:pt x="716577" y="0"/>
                </a:cubicBezTo>
                <a:close/>
                <a:moveTo>
                  <a:pt x="601191" y="0"/>
                </a:moveTo>
                <a:cubicBezTo>
                  <a:pt x="614590" y="0"/>
                  <a:pt x="625452" y="10862"/>
                  <a:pt x="625452" y="24261"/>
                </a:cubicBezTo>
                <a:cubicBezTo>
                  <a:pt x="625452" y="37660"/>
                  <a:pt x="614590" y="48522"/>
                  <a:pt x="601191" y="48522"/>
                </a:cubicBezTo>
                <a:cubicBezTo>
                  <a:pt x="587792" y="48522"/>
                  <a:pt x="576930" y="37660"/>
                  <a:pt x="576930" y="24261"/>
                </a:cubicBezTo>
                <a:cubicBezTo>
                  <a:pt x="576930" y="10862"/>
                  <a:pt x="587792" y="0"/>
                  <a:pt x="601191" y="0"/>
                </a:cubicBezTo>
                <a:close/>
                <a:moveTo>
                  <a:pt x="485805" y="0"/>
                </a:moveTo>
                <a:cubicBezTo>
                  <a:pt x="499204" y="0"/>
                  <a:pt x="510066" y="10862"/>
                  <a:pt x="510066" y="24261"/>
                </a:cubicBezTo>
                <a:cubicBezTo>
                  <a:pt x="510066" y="37660"/>
                  <a:pt x="499204" y="48522"/>
                  <a:pt x="485805" y="48522"/>
                </a:cubicBezTo>
                <a:cubicBezTo>
                  <a:pt x="472406" y="48522"/>
                  <a:pt x="461544" y="37660"/>
                  <a:pt x="461544" y="24261"/>
                </a:cubicBezTo>
                <a:cubicBezTo>
                  <a:pt x="461544" y="10862"/>
                  <a:pt x="472406" y="0"/>
                  <a:pt x="485805" y="0"/>
                </a:cubicBezTo>
                <a:close/>
                <a:moveTo>
                  <a:pt x="370419" y="0"/>
                </a:moveTo>
                <a:cubicBezTo>
                  <a:pt x="383818" y="0"/>
                  <a:pt x="394680" y="10862"/>
                  <a:pt x="394680" y="24261"/>
                </a:cubicBezTo>
                <a:cubicBezTo>
                  <a:pt x="394680" y="37660"/>
                  <a:pt x="383818" y="48522"/>
                  <a:pt x="370419" y="48522"/>
                </a:cubicBezTo>
                <a:cubicBezTo>
                  <a:pt x="357020" y="48522"/>
                  <a:pt x="346158" y="37660"/>
                  <a:pt x="346158" y="24261"/>
                </a:cubicBezTo>
                <a:cubicBezTo>
                  <a:pt x="346158" y="10862"/>
                  <a:pt x="357020" y="0"/>
                  <a:pt x="370419" y="0"/>
                </a:cubicBezTo>
                <a:close/>
                <a:moveTo>
                  <a:pt x="255033" y="0"/>
                </a:moveTo>
                <a:cubicBezTo>
                  <a:pt x="268432" y="0"/>
                  <a:pt x="279294" y="10862"/>
                  <a:pt x="279294" y="24261"/>
                </a:cubicBezTo>
                <a:cubicBezTo>
                  <a:pt x="279294" y="37660"/>
                  <a:pt x="268432" y="48522"/>
                  <a:pt x="255033" y="48522"/>
                </a:cubicBezTo>
                <a:cubicBezTo>
                  <a:pt x="241634" y="48522"/>
                  <a:pt x="230772" y="37660"/>
                  <a:pt x="230772" y="24261"/>
                </a:cubicBezTo>
                <a:cubicBezTo>
                  <a:pt x="230772" y="10862"/>
                  <a:pt x="241634" y="0"/>
                  <a:pt x="255033" y="0"/>
                </a:cubicBezTo>
                <a:close/>
                <a:moveTo>
                  <a:pt x="139647" y="0"/>
                </a:moveTo>
                <a:cubicBezTo>
                  <a:pt x="153046" y="0"/>
                  <a:pt x="163908" y="10862"/>
                  <a:pt x="163908" y="24261"/>
                </a:cubicBezTo>
                <a:cubicBezTo>
                  <a:pt x="163908" y="37660"/>
                  <a:pt x="153046" y="48522"/>
                  <a:pt x="139647" y="48522"/>
                </a:cubicBezTo>
                <a:cubicBezTo>
                  <a:pt x="126248" y="48522"/>
                  <a:pt x="115386" y="37660"/>
                  <a:pt x="115386" y="24261"/>
                </a:cubicBezTo>
                <a:cubicBezTo>
                  <a:pt x="115386" y="10862"/>
                  <a:pt x="126248" y="0"/>
                  <a:pt x="139647" y="0"/>
                </a:cubicBezTo>
                <a:close/>
                <a:moveTo>
                  <a:pt x="24261" y="0"/>
                </a:moveTo>
                <a:cubicBezTo>
                  <a:pt x="37660" y="0"/>
                  <a:pt x="48522" y="10862"/>
                  <a:pt x="48522" y="24261"/>
                </a:cubicBezTo>
                <a:cubicBezTo>
                  <a:pt x="48522" y="37660"/>
                  <a:pt x="37660" y="48522"/>
                  <a:pt x="24261" y="48522"/>
                </a:cubicBezTo>
                <a:cubicBezTo>
                  <a:pt x="10862" y="48522"/>
                  <a:pt x="0" y="37660"/>
                  <a:pt x="0" y="24261"/>
                </a:cubicBezTo>
                <a:cubicBezTo>
                  <a:pt x="0" y="10862"/>
                  <a:pt x="10862" y="0"/>
                  <a:pt x="24261" y="0"/>
                </a:cubicBezTo>
                <a:close/>
              </a:path>
            </a:pathLst>
          </a:cu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/>
          <a:p>
            <a:pPr algn="ctr">
              <a:defRPr/>
            </a:pPr>
            <a:endParaRPr lang="zh-CN" altLang="en-US" sz="1600"/>
          </a:p>
        </p:txBody>
      </p:sp>
      <p:sp>
        <p:nvSpPr>
          <p:cNvPr id="4" name="MH_SubTitle_1">
            <a:extLst>
              <a:ext uri="{FF2B5EF4-FFF2-40B4-BE49-F238E27FC236}">
                <a16:creationId xmlns:a16="http://schemas.microsoft.com/office/drawing/2014/main" id="{E15ADBE0-9672-421F-B5AF-0F1D31706236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443164" y="2125663"/>
            <a:ext cx="1209675" cy="2760662"/>
          </a:xfrm>
          <a:custGeom>
            <a:avLst/>
            <a:gdLst>
              <a:gd name="connsiteX0" fmla="*/ 1210733 w 1210733"/>
              <a:gd name="connsiteY0" fmla="*/ 0 h 2760096"/>
              <a:gd name="connsiteX1" fmla="*/ 1210733 w 1210733"/>
              <a:gd name="connsiteY1" fmla="*/ 2760096 h 2760096"/>
              <a:gd name="connsiteX2" fmla="*/ 0 w 1210733"/>
              <a:gd name="connsiteY2" fmla="*/ 2760096 h 2760096"/>
              <a:gd name="connsiteX3" fmla="*/ 0 w 1210733"/>
              <a:gd name="connsiteY3" fmla="*/ 527342 h 2760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0733" h="2760096">
                <a:moveTo>
                  <a:pt x="1210733" y="0"/>
                </a:moveTo>
                <a:lnTo>
                  <a:pt x="1210733" y="2760096"/>
                </a:lnTo>
                <a:lnTo>
                  <a:pt x="0" y="2760096"/>
                </a:lnTo>
                <a:lnTo>
                  <a:pt x="0" y="52734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24000" rIns="36000" bIns="0" anchor="ctr" anchorCtr="1">
            <a:norm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</a:rPr>
              <a:t>点击输入替换内容</a:t>
            </a:r>
            <a:r>
              <a:rPr lang="en-US" altLang="zh-CN" sz="1600" dirty="0">
                <a:solidFill>
                  <a:schemeClr val="accent1">
                    <a:lumMod val="75000"/>
                  </a:schemeClr>
                </a:solidFill>
              </a:rPr>
              <a:t>A</a:t>
            </a: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</a:rPr>
              <a:t>尚设计</a:t>
            </a:r>
          </a:p>
        </p:txBody>
      </p:sp>
      <p:sp>
        <p:nvSpPr>
          <p:cNvPr id="5" name="MH_Other_3">
            <a:extLst>
              <a:ext uri="{FF2B5EF4-FFF2-40B4-BE49-F238E27FC236}">
                <a16:creationId xmlns:a16="http://schemas.microsoft.com/office/drawing/2014/main" id="{A46F3917-5BB6-424B-B582-9C45DBE408E9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443164" y="2043113"/>
            <a:ext cx="1209675" cy="577850"/>
          </a:xfrm>
          <a:custGeom>
            <a:avLst/>
            <a:gdLst>
              <a:gd name="connsiteX0" fmla="*/ 1210733 w 1210733"/>
              <a:gd name="connsiteY0" fmla="*/ 0 h 578141"/>
              <a:gd name="connsiteX1" fmla="*/ 1210733 w 1210733"/>
              <a:gd name="connsiteY1" fmla="*/ 50799 h 578141"/>
              <a:gd name="connsiteX2" fmla="*/ 0 w 1210733"/>
              <a:gd name="connsiteY2" fmla="*/ 578141 h 578141"/>
              <a:gd name="connsiteX3" fmla="*/ 0 w 1210733"/>
              <a:gd name="connsiteY3" fmla="*/ 527342 h 578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0733" h="578141">
                <a:moveTo>
                  <a:pt x="1210733" y="0"/>
                </a:moveTo>
                <a:lnTo>
                  <a:pt x="1210733" y="50799"/>
                </a:lnTo>
                <a:lnTo>
                  <a:pt x="0" y="578141"/>
                </a:lnTo>
                <a:lnTo>
                  <a:pt x="0" y="52734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 sz="1600"/>
          </a:p>
        </p:txBody>
      </p:sp>
      <p:sp>
        <p:nvSpPr>
          <p:cNvPr id="6" name="MH_Other_4">
            <a:extLst>
              <a:ext uri="{FF2B5EF4-FFF2-40B4-BE49-F238E27FC236}">
                <a16:creationId xmlns:a16="http://schemas.microsoft.com/office/drawing/2014/main" id="{EDC36633-2BA8-465B-A331-48F30D30B0E8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3967164" y="4886325"/>
            <a:ext cx="1209675" cy="711200"/>
          </a:xfrm>
          <a:custGeom>
            <a:avLst/>
            <a:gdLst>
              <a:gd name="connsiteX0" fmla="*/ 0 w 1210733"/>
              <a:gd name="connsiteY0" fmla="*/ 0 h 711200"/>
              <a:gd name="connsiteX1" fmla="*/ 1210733 w 1210733"/>
              <a:gd name="connsiteY1" fmla="*/ 0 h 711200"/>
              <a:gd name="connsiteX2" fmla="*/ 1210733 w 1210733"/>
              <a:gd name="connsiteY2" fmla="*/ 509407 h 711200"/>
              <a:gd name="connsiteX3" fmla="*/ 1008940 w 1210733"/>
              <a:gd name="connsiteY3" fmla="*/ 711200 h 711200"/>
              <a:gd name="connsiteX4" fmla="*/ 201793 w 1210733"/>
              <a:gd name="connsiteY4" fmla="*/ 711200 h 711200"/>
              <a:gd name="connsiteX5" fmla="*/ 0 w 1210733"/>
              <a:gd name="connsiteY5" fmla="*/ 509407 h 71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0733" h="711200">
                <a:moveTo>
                  <a:pt x="0" y="0"/>
                </a:moveTo>
                <a:lnTo>
                  <a:pt x="1210733" y="0"/>
                </a:lnTo>
                <a:lnTo>
                  <a:pt x="1210733" y="509407"/>
                </a:lnTo>
                <a:cubicBezTo>
                  <a:pt x="1210733" y="620854"/>
                  <a:pt x="1120387" y="711200"/>
                  <a:pt x="1008940" y="711200"/>
                </a:cubicBezTo>
                <a:lnTo>
                  <a:pt x="201793" y="711200"/>
                </a:lnTo>
                <a:cubicBezTo>
                  <a:pt x="90346" y="711200"/>
                  <a:pt x="0" y="620854"/>
                  <a:pt x="0" y="50940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en-US" altLang="zh-CN" sz="2800" dirty="0">
                <a:solidFill>
                  <a:srgbClr val="FE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zh-CN" altLang="en-US" sz="2800" dirty="0">
              <a:solidFill>
                <a:srgbClr val="FE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7" name="MH_Other_5">
            <a:extLst>
              <a:ext uri="{FF2B5EF4-FFF2-40B4-BE49-F238E27FC236}">
                <a16:creationId xmlns:a16="http://schemas.microsoft.com/office/drawing/2014/main" id="{FA968A45-001E-4D4A-886A-A9D594A39D3C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4029075" y="4919663"/>
            <a:ext cx="1085850" cy="49212"/>
          </a:xfrm>
          <a:custGeom>
            <a:avLst/>
            <a:gdLst>
              <a:gd name="connsiteX0" fmla="*/ 1062731 w 1086992"/>
              <a:gd name="connsiteY0" fmla="*/ 0 h 48522"/>
              <a:gd name="connsiteX1" fmla="*/ 1086992 w 1086992"/>
              <a:gd name="connsiteY1" fmla="*/ 24261 h 48522"/>
              <a:gd name="connsiteX2" fmla="*/ 1062731 w 1086992"/>
              <a:gd name="connsiteY2" fmla="*/ 48522 h 48522"/>
              <a:gd name="connsiteX3" fmla="*/ 1038470 w 1086992"/>
              <a:gd name="connsiteY3" fmla="*/ 24261 h 48522"/>
              <a:gd name="connsiteX4" fmla="*/ 1062731 w 1086992"/>
              <a:gd name="connsiteY4" fmla="*/ 0 h 48522"/>
              <a:gd name="connsiteX5" fmla="*/ 947349 w 1086992"/>
              <a:gd name="connsiteY5" fmla="*/ 0 h 48522"/>
              <a:gd name="connsiteX6" fmla="*/ 971610 w 1086992"/>
              <a:gd name="connsiteY6" fmla="*/ 24261 h 48522"/>
              <a:gd name="connsiteX7" fmla="*/ 947349 w 1086992"/>
              <a:gd name="connsiteY7" fmla="*/ 48522 h 48522"/>
              <a:gd name="connsiteX8" fmla="*/ 923088 w 1086992"/>
              <a:gd name="connsiteY8" fmla="*/ 24261 h 48522"/>
              <a:gd name="connsiteX9" fmla="*/ 947349 w 1086992"/>
              <a:gd name="connsiteY9" fmla="*/ 0 h 48522"/>
              <a:gd name="connsiteX10" fmla="*/ 831963 w 1086992"/>
              <a:gd name="connsiteY10" fmla="*/ 0 h 48522"/>
              <a:gd name="connsiteX11" fmla="*/ 856224 w 1086992"/>
              <a:gd name="connsiteY11" fmla="*/ 24261 h 48522"/>
              <a:gd name="connsiteX12" fmla="*/ 831963 w 1086992"/>
              <a:gd name="connsiteY12" fmla="*/ 48522 h 48522"/>
              <a:gd name="connsiteX13" fmla="*/ 807702 w 1086992"/>
              <a:gd name="connsiteY13" fmla="*/ 24261 h 48522"/>
              <a:gd name="connsiteX14" fmla="*/ 831963 w 1086992"/>
              <a:gd name="connsiteY14" fmla="*/ 0 h 48522"/>
              <a:gd name="connsiteX15" fmla="*/ 716577 w 1086992"/>
              <a:gd name="connsiteY15" fmla="*/ 0 h 48522"/>
              <a:gd name="connsiteX16" fmla="*/ 740838 w 1086992"/>
              <a:gd name="connsiteY16" fmla="*/ 24261 h 48522"/>
              <a:gd name="connsiteX17" fmla="*/ 716577 w 1086992"/>
              <a:gd name="connsiteY17" fmla="*/ 48522 h 48522"/>
              <a:gd name="connsiteX18" fmla="*/ 692316 w 1086992"/>
              <a:gd name="connsiteY18" fmla="*/ 24261 h 48522"/>
              <a:gd name="connsiteX19" fmla="*/ 716577 w 1086992"/>
              <a:gd name="connsiteY19" fmla="*/ 0 h 48522"/>
              <a:gd name="connsiteX20" fmla="*/ 601191 w 1086992"/>
              <a:gd name="connsiteY20" fmla="*/ 0 h 48522"/>
              <a:gd name="connsiteX21" fmla="*/ 625452 w 1086992"/>
              <a:gd name="connsiteY21" fmla="*/ 24261 h 48522"/>
              <a:gd name="connsiteX22" fmla="*/ 601191 w 1086992"/>
              <a:gd name="connsiteY22" fmla="*/ 48522 h 48522"/>
              <a:gd name="connsiteX23" fmla="*/ 576930 w 1086992"/>
              <a:gd name="connsiteY23" fmla="*/ 24261 h 48522"/>
              <a:gd name="connsiteX24" fmla="*/ 601191 w 1086992"/>
              <a:gd name="connsiteY24" fmla="*/ 0 h 48522"/>
              <a:gd name="connsiteX25" fmla="*/ 485805 w 1086992"/>
              <a:gd name="connsiteY25" fmla="*/ 0 h 48522"/>
              <a:gd name="connsiteX26" fmla="*/ 510066 w 1086992"/>
              <a:gd name="connsiteY26" fmla="*/ 24261 h 48522"/>
              <a:gd name="connsiteX27" fmla="*/ 485805 w 1086992"/>
              <a:gd name="connsiteY27" fmla="*/ 48522 h 48522"/>
              <a:gd name="connsiteX28" fmla="*/ 461544 w 1086992"/>
              <a:gd name="connsiteY28" fmla="*/ 24261 h 48522"/>
              <a:gd name="connsiteX29" fmla="*/ 485805 w 1086992"/>
              <a:gd name="connsiteY29" fmla="*/ 0 h 48522"/>
              <a:gd name="connsiteX30" fmla="*/ 370419 w 1086992"/>
              <a:gd name="connsiteY30" fmla="*/ 0 h 48522"/>
              <a:gd name="connsiteX31" fmla="*/ 394680 w 1086992"/>
              <a:gd name="connsiteY31" fmla="*/ 24261 h 48522"/>
              <a:gd name="connsiteX32" fmla="*/ 370419 w 1086992"/>
              <a:gd name="connsiteY32" fmla="*/ 48522 h 48522"/>
              <a:gd name="connsiteX33" fmla="*/ 346158 w 1086992"/>
              <a:gd name="connsiteY33" fmla="*/ 24261 h 48522"/>
              <a:gd name="connsiteX34" fmla="*/ 370419 w 1086992"/>
              <a:gd name="connsiteY34" fmla="*/ 0 h 48522"/>
              <a:gd name="connsiteX35" fmla="*/ 255033 w 1086992"/>
              <a:gd name="connsiteY35" fmla="*/ 0 h 48522"/>
              <a:gd name="connsiteX36" fmla="*/ 279294 w 1086992"/>
              <a:gd name="connsiteY36" fmla="*/ 24261 h 48522"/>
              <a:gd name="connsiteX37" fmla="*/ 255033 w 1086992"/>
              <a:gd name="connsiteY37" fmla="*/ 48522 h 48522"/>
              <a:gd name="connsiteX38" fmla="*/ 230772 w 1086992"/>
              <a:gd name="connsiteY38" fmla="*/ 24261 h 48522"/>
              <a:gd name="connsiteX39" fmla="*/ 255033 w 1086992"/>
              <a:gd name="connsiteY39" fmla="*/ 0 h 48522"/>
              <a:gd name="connsiteX40" fmla="*/ 139647 w 1086992"/>
              <a:gd name="connsiteY40" fmla="*/ 0 h 48522"/>
              <a:gd name="connsiteX41" fmla="*/ 163908 w 1086992"/>
              <a:gd name="connsiteY41" fmla="*/ 24261 h 48522"/>
              <a:gd name="connsiteX42" fmla="*/ 139647 w 1086992"/>
              <a:gd name="connsiteY42" fmla="*/ 48522 h 48522"/>
              <a:gd name="connsiteX43" fmla="*/ 115386 w 1086992"/>
              <a:gd name="connsiteY43" fmla="*/ 24261 h 48522"/>
              <a:gd name="connsiteX44" fmla="*/ 139647 w 1086992"/>
              <a:gd name="connsiteY44" fmla="*/ 0 h 48522"/>
              <a:gd name="connsiteX45" fmla="*/ 24261 w 1086992"/>
              <a:gd name="connsiteY45" fmla="*/ 0 h 48522"/>
              <a:gd name="connsiteX46" fmla="*/ 48522 w 1086992"/>
              <a:gd name="connsiteY46" fmla="*/ 24261 h 48522"/>
              <a:gd name="connsiteX47" fmla="*/ 24261 w 1086992"/>
              <a:gd name="connsiteY47" fmla="*/ 48522 h 48522"/>
              <a:gd name="connsiteX48" fmla="*/ 0 w 1086992"/>
              <a:gd name="connsiteY48" fmla="*/ 24261 h 48522"/>
              <a:gd name="connsiteX49" fmla="*/ 24261 w 1086992"/>
              <a:gd name="connsiteY49" fmla="*/ 0 h 48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086992" h="48522">
                <a:moveTo>
                  <a:pt x="1062731" y="0"/>
                </a:moveTo>
                <a:cubicBezTo>
                  <a:pt x="1076130" y="0"/>
                  <a:pt x="1086992" y="10862"/>
                  <a:pt x="1086992" y="24261"/>
                </a:cubicBezTo>
                <a:cubicBezTo>
                  <a:pt x="1086992" y="37660"/>
                  <a:pt x="1076130" y="48522"/>
                  <a:pt x="1062731" y="48522"/>
                </a:cubicBezTo>
                <a:cubicBezTo>
                  <a:pt x="1049332" y="48522"/>
                  <a:pt x="1038470" y="37660"/>
                  <a:pt x="1038470" y="24261"/>
                </a:cubicBezTo>
                <a:cubicBezTo>
                  <a:pt x="1038470" y="10862"/>
                  <a:pt x="1049332" y="0"/>
                  <a:pt x="1062731" y="0"/>
                </a:cubicBezTo>
                <a:close/>
                <a:moveTo>
                  <a:pt x="947349" y="0"/>
                </a:moveTo>
                <a:cubicBezTo>
                  <a:pt x="960748" y="0"/>
                  <a:pt x="971610" y="10862"/>
                  <a:pt x="971610" y="24261"/>
                </a:cubicBezTo>
                <a:cubicBezTo>
                  <a:pt x="971610" y="37660"/>
                  <a:pt x="960748" y="48522"/>
                  <a:pt x="947349" y="48522"/>
                </a:cubicBezTo>
                <a:cubicBezTo>
                  <a:pt x="933950" y="48522"/>
                  <a:pt x="923088" y="37660"/>
                  <a:pt x="923088" y="24261"/>
                </a:cubicBezTo>
                <a:cubicBezTo>
                  <a:pt x="923088" y="10862"/>
                  <a:pt x="933950" y="0"/>
                  <a:pt x="947349" y="0"/>
                </a:cubicBezTo>
                <a:close/>
                <a:moveTo>
                  <a:pt x="831963" y="0"/>
                </a:moveTo>
                <a:cubicBezTo>
                  <a:pt x="845362" y="0"/>
                  <a:pt x="856224" y="10862"/>
                  <a:pt x="856224" y="24261"/>
                </a:cubicBezTo>
                <a:cubicBezTo>
                  <a:pt x="856224" y="37660"/>
                  <a:pt x="845362" y="48522"/>
                  <a:pt x="831963" y="48522"/>
                </a:cubicBezTo>
                <a:cubicBezTo>
                  <a:pt x="818564" y="48522"/>
                  <a:pt x="807702" y="37660"/>
                  <a:pt x="807702" y="24261"/>
                </a:cubicBezTo>
                <a:cubicBezTo>
                  <a:pt x="807702" y="10862"/>
                  <a:pt x="818564" y="0"/>
                  <a:pt x="831963" y="0"/>
                </a:cubicBezTo>
                <a:close/>
                <a:moveTo>
                  <a:pt x="716577" y="0"/>
                </a:moveTo>
                <a:cubicBezTo>
                  <a:pt x="729976" y="0"/>
                  <a:pt x="740838" y="10862"/>
                  <a:pt x="740838" y="24261"/>
                </a:cubicBezTo>
                <a:cubicBezTo>
                  <a:pt x="740838" y="37660"/>
                  <a:pt x="729976" y="48522"/>
                  <a:pt x="716577" y="48522"/>
                </a:cubicBezTo>
                <a:cubicBezTo>
                  <a:pt x="703178" y="48522"/>
                  <a:pt x="692316" y="37660"/>
                  <a:pt x="692316" y="24261"/>
                </a:cubicBezTo>
                <a:cubicBezTo>
                  <a:pt x="692316" y="10862"/>
                  <a:pt x="703178" y="0"/>
                  <a:pt x="716577" y="0"/>
                </a:cubicBezTo>
                <a:close/>
                <a:moveTo>
                  <a:pt x="601191" y="0"/>
                </a:moveTo>
                <a:cubicBezTo>
                  <a:pt x="614590" y="0"/>
                  <a:pt x="625452" y="10862"/>
                  <a:pt x="625452" y="24261"/>
                </a:cubicBezTo>
                <a:cubicBezTo>
                  <a:pt x="625452" y="37660"/>
                  <a:pt x="614590" y="48522"/>
                  <a:pt x="601191" y="48522"/>
                </a:cubicBezTo>
                <a:cubicBezTo>
                  <a:pt x="587792" y="48522"/>
                  <a:pt x="576930" y="37660"/>
                  <a:pt x="576930" y="24261"/>
                </a:cubicBezTo>
                <a:cubicBezTo>
                  <a:pt x="576930" y="10862"/>
                  <a:pt x="587792" y="0"/>
                  <a:pt x="601191" y="0"/>
                </a:cubicBezTo>
                <a:close/>
                <a:moveTo>
                  <a:pt x="485805" y="0"/>
                </a:moveTo>
                <a:cubicBezTo>
                  <a:pt x="499204" y="0"/>
                  <a:pt x="510066" y="10862"/>
                  <a:pt x="510066" y="24261"/>
                </a:cubicBezTo>
                <a:cubicBezTo>
                  <a:pt x="510066" y="37660"/>
                  <a:pt x="499204" y="48522"/>
                  <a:pt x="485805" y="48522"/>
                </a:cubicBezTo>
                <a:cubicBezTo>
                  <a:pt x="472406" y="48522"/>
                  <a:pt x="461544" y="37660"/>
                  <a:pt x="461544" y="24261"/>
                </a:cubicBezTo>
                <a:cubicBezTo>
                  <a:pt x="461544" y="10862"/>
                  <a:pt x="472406" y="0"/>
                  <a:pt x="485805" y="0"/>
                </a:cubicBezTo>
                <a:close/>
                <a:moveTo>
                  <a:pt x="370419" y="0"/>
                </a:moveTo>
                <a:cubicBezTo>
                  <a:pt x="383818" y="0"/>
                  <a:pt x="394680" y="10862"/>
                  <a:pt x="394680" y="24261"/>
                </a:cubicBezTo>
                <a:cubicBezTo>
                  <a:pt x="394680" y="37660"/>
                  <a:pt x="383818" y="48522"/>
                  <a:pt x="370419" y="48522"/>
                </a:cubicBezTo>
                <a:cubicBezTo>
                  <a:pt x="357020" y="48522"/>
                  <a:pt x="346158" y="37660"/>
                  <a:pt x="346158" y="24261"/>
                </a:cubicBezTo>
                <a:cubicBezTo>
                  <a:pt x="346158" y="10862"/>
                  <a:pt x="357020" y="0"/>
                  <a:pt x="370419" y="0"/>
                </a:cubicBezTo>
                <a:close/>
                <a:moveTo>
                  <a:pt x="255033" y="0"/>
                </a:moveTo>
                <a:cubicBezTo>
                  <a:pt x="268432" y="0"/>
                  <a:pt x="279294" y="10862"/>
                  <a:pt x="279294" y="24261"/>
                </a:cubicBezTo>
                <a:cubicBezTo>
                  <a:pt x="279294" y="37660"/>
                  <a:pt x="268432" y="48522"/>
                  <a:pt x="255033" y="48522"/>
                </a:cubicBezTo>
                <a:cubicBezTo>
                  <a:pt x="241634" y="48522"/>
                  <a:pt x="230772" y="37660"/>
                  <a:pt x="230772" y="24261"/>
                </a:cubicBezTo>
                <a:cubicBezTo>
                  <a:pt x="230772" y="10862"/>
                  <a:pt x="241634" y="0"/>
                  <a:pt x="255033" y="0"/>
                </a:cubicBezTo>
                <a:close/>
                <a:moveTo>
                  <a:pt x="139647" y="0"/>
                </a:moveTo>
                <a:cubicBezTo>
                  <a:pt x="153046" y="0"/>
                  <a:pt x="163908" y="10862"/>
                  <a:pt x="163908" y="24261"/>
                </a:cubicBezTo>
                <a:cubicBezTo>
                  <a:pt x="163908" y="37660"/>
                  <a:pt x="153046" y="48522"/>
                  <a:pt x="139647" y="48522"/>
                </a:cubicBezTo>
                <a:cubicBezTo>
                  <a:pt x="126248" y="48522"/>
                  <a:pt x="115386" y="37660"/>
                  <a:pt x="115386" y="24261"/>
                </a:cubicBezTo>
                <a:cubicBezTo>
                  <a:pt x="115386" y="10862"/>
                  <a:pt x="126248" y="0"/>
                  <a:pt x="139647" y="0"/>
                </a:cubicBezTo>
                <a:close/>
                <a:moveTo>
                  <a:pt x="24261" y="0"/>
                </a:moveTo>
                <a:cubicBezTo>
                  <a:pt x="37660" y="0"/>
                  <a:pt x="48522" y="10862"/>
                  <a:pt x="48522" y="24261"/>
                </a:cubicBezTo>
                <a:cubicBezTo>
                  <a:pt x="48522" y="37660"/>
                  <a:pt x="37660" y="48522"/>
                  <a:pt x="24261" y="48522"/>
                </a:cubicBezTo>
                <a:cubicBezTo>
                  <a:pt x="10862" y="48522"/>
                  <a:pt x="0" y="37660"/>
                  <a:pt x="0" y="24261"/>
                </a:cubicBezTo>
                <a:cubicBezTo>
                  <a:pt x="0" y="10862"/>
                  <a:pt x="10862" y="0"/>
                  <a:pt x="24261" y="0"/>
                </a:cubicBezTo>
                <a:close/>
              </a:path>
            </a:pathLst>
          </a:cu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/>
          <a:p>
            <a:pPr algn="ctr">
              <a:defRPr/>
            </a:pPr>
            <a:endParaRPr lang="zh-CN" altLang="en-US" sz="1600"/>
          </a:p>
        </p:txBody>
      </p:sp>
      <p:sp>
        <p:nvSpPr>
          <p:cNvPr id="8" name="MH_SubTitle_2">
            <a:extLst>
              <a:ext uri="{FF2B5EF4-FFF2-40B4-BE49-F238E27FC236}">
                <a16:creationId xmlns:a16="http://schemas.microsoft.com/office/drawing/2014/main" id="{F8B963EE-02F1-4D84-8D07-69DB92E9D85E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3967164" y="2125663"/>
            <a:ext cx="1209675" cy="2760662"/>
          </a:xfrm>
          <a:custGeom>
            <a:avLst/>
            <a:gdLst>
              <a:gd name="connsiteX0" fmla="*/ 1210733 w 1210733"/>
              <a:gd name="connsiteY0" fmla="*/ 0 h 2760096"/>
              <a:gd name="connsiteX1" fmla="*/ 1210733 w 1210733"/>
              <a:gd name="connsiteY1" fmla="*/ 2760096 h 2760096"/>
              <a:gd name="connsiteX2" fmla="*/ 0 w 1210733"/>
              <a:gd name="connsiteY2" fmla="*/ 2760096 h 2760096"/>
              <a:gd name="connsiteX3" fmla="*/ 0 w 1210733"/>
              <a:gd name="connsiteY3" fmla="*/ 527342 h 2760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0733" h="2760096">
                <a:moveTo>
                  <a:pt x="1210733" y="0"/>
                </a:moveTo>
                <a:lnTo>
                  <a:pt x="1210733" y="2760096"/>
                </a:lnTo>
                <a:lnTo>
                  <a:pt x="0" y="2760096"/>
                </a:lnTo>
                <a:lnTo>
                  <a:pt x="0" y="52734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24000" rIns="36000" bIns="0" anchor="ctr" anchorCtr="1">
            <a:norm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</a:rPr>
              <a:t>点击输入替换内容</a:t>
            </a:r>
            <a:r>
              <a:rPr lang="en-US" altLang="zh-CN" sz="1600" dirty="0">
                <a:solidFill>
                  <a:schemeClr val="accent1">
                    <a:lumMod val="75000"/>
                  </a:schemeClr>
                </a:solidFill>
              </a:rPr>
              <a:t>A</a:t>
            </a: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</a:rPr>
              <a:t>尚设计</a:t>
            </a:r>
          </a:p>
        </p:txBody>
      </p:sp>
      <p:sp>
        <p:nvSpPr>
          <p:cNvPr id="9" name="MH_Other_6">
            <a:extLst>
              <a:ext uri="{FF2B5EF4-FFF2-40B4-BE49-F238E27FC236}">
                <a16:creationId xmlns:a16="http://schemas.microsoft.com/office/drawing/2014/main" id="{93BD294E-B361-447B-8264-118DF1585B0A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3967164" y="2043113"/>
            <a:ext cx="1209675" cy="577850"/>
          </a:xfrm>
          <a:custGeom>
            <a:avLst/>
            <a:gdLst>
              <a:gd name="connsiteX0" fmla="*/ 1210733 w 1210733"/>
              <a:gd name="connsiteY0" fmla="*/ 0 h 578141"/>
              <a:gd name="connsiteX1" fmla="*/ 1210733 w 1210733"/>
              <a:gd name="connsiteY1" fmla="*/ 50799 h 578141"/>
              <a:gd name="connsiteX2" fmla="*/ 0 w 1210733"/>
              <a:gd name="connsiteY2" fmla="*/ 578141 h 578141"/>
              <a:gd name="connsiteX3" fmla="*/ 0 w 1210733"/>
              <a:gd name="connsiteY3" fmla="*/ 527342 h 578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0733" h="578141">
                <a:moveTo>
                  <a:pt x="1210733" y="0"/>
                </a:moveTo>
                <a:lnTo>
                  <a:pt x="1210733" y="50799"/>
                </a:lnTo>
                <a:lnTo>
                  <a:pt x="0" y="578141"/>
                </a:lnTo>
                <a:lnTo>
                  <a:pt x="0" y="52734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 sz="1600"/>
          </a:p>
        </p:txBody>
      </p:sp>
      <p:sp>
        <p:nvSpPr>
          <p:cNvPr id="10" name="MH_Other_7">
            <a:extLst>
              <a:ext uri="{FF2B5EF4-FFF2-40B4-BE49-F238E27FC236}">
                <a16:creationId xmlns:a16="http://schemas.microsoft.com/office/drawing/2014/main" id="{F90B7917-D93D-4DAC-B609-54084D583951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5491164" y="4886325"/>
            <a:ext cx="1209675" cy="711200"/>
          </a:xfrm>
          <a:custGeom>
            <a:avLst/>
            <a:gdLst>
              <a:gd name="connsiteX0" fmla="*/ 0 w 1210733"/>
              <a:gd name="connsiteY0" fmla="*/ 0 h 711200"/>
              <a:gd name="connsiteX1" fmla="*/ 1210733 w 1210733"/>
              <a:gd name="connsiteY1" fmla="*/ 0 h 711200"/>
              <a:gd name="connsiteX2" fmla="*/ 1210733 w 1210733"/>
              <a:gd name="connsiteY2" fmla="*/ 509407 h 711200"/>
              <a:gd name="connsiteX3" fmla="*/ 1008940 w 1210733"/>
              <a:gd name="connsiteY3" fmla="*/ 711200 h 711200"/>
              <a:gd name="connsiteX4" fmla="*/ 201793 w 1210733"/>
              <a:gd name="connsiteY4" fmla="*/ 711200 h 711200"/>
              <a:gd name="connsiteX5" fmla="*/ 0 w 1210733"/>
              <a:gd name="connsiteY5" fmla="*/ 509407 h 71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0733" h="711200">
                <a:moveTo>
                  <a:pt x="0" y="0"/>
                </a:moveTo>
                <a:lnTo>
                  <a:pt x="1210733" y="0"/>
                </a:lnTo>
                <a:lnTo>
                  <a:pt x="1210733" y="509407"/>
                </a:lnTo>
                <a:cubicBezTo>
                  <a:pt x="1210733" y="620854"/>
                  <a:pt x="1120387" y="711200"/>
                  <a:pt x="1008940" y="711200"/>
                </a:cubicBezTo>
                <a:lnTo>
                  <a:pt x="201793" y="711200"/>
                </a:lnTo>
                <a:cubicBezTo>
                  <a:pt x="90346" y="711200"/>
                  <a:pt x="0" y="620854"/>
                  <a:pt x="0" y="50940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en-US" altLang="zh-CN" sz="2800" dirty="0">
                <a:solidFill>
                  <a:srgbClr val="FE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03</a:t>
            </a:r>
            <a:endParaRPr lang="zh-CN" altLang="en-US" sz="2800" dirty="0">
              <a:solidFill>
                <a:srgbClr val="FE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1" name="MH_Other_8">
            <a:extLst>
              <a:ext uri="{FF2B5EF4-FFF2-40B4-BE49-F238E27FC236}">
                <a16:creationId xmlns:a16="http://schemas.microsoft.com/office/drawing/2014/main" id="{AA0D483D-CBB9-4C92-A937-E2330E66A784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5553075" y="4919663"/>
            <a:ext cx="1085850" cy="49212"/>
          </a:xfrm>
          <a:custGeom>
            <a:avLst/>
            <a:gdLst>
              <a:gd name="connsiteX0" fmla="*/ 1062731 w 1086992"/>
              <a:gd name="connsiteY0" fmla="*/ 0 h 48522"/>
              <a:gd name="connsiteX1" fmla="*/ 1086992 w 1086992"/>
              <a:gd name="connsiteY1" fmla="*/ 24261 h 48522"/>
              <a:gd name="connsiteX2" fmla="*/ 1062731 w 1086992"/>
              <a:gd name="connsiteY2" fmla="*/ 48522 h 48522"/>
              <a:gd name="connsiteX3" fmla="*/ 1038470 w 1086992"/>
              <a:gd name="connsiteY3" fmla="*/ 24261 h 48522"/>
              <a:gd name="connsiteX4" fmla="*/ 1062731 w 1086992"/>
              <a:gd name="connsiteY4" fmla="*/ 0 h 48522"/>
              <a:gd name="connsiteX5" fmla="*/ 947349 w 1086992"/>
              <a:gd name="connsiteY5" fmla="*/ 0 h 48522"/>
              <a:gd name="connsiteX6" fmla="*/ 971610 w 1086992"/>
              <a:gd name="connsiteY6" fmla="*/ 24261 h 48522"/>
              <a:gd name="connsiteX7" fmla="*/ 947349 w 1086992"/>
              <a:gd name="connsiteY7" fmla="*/ 48522 h 48522"/>
              <a:gd name="connsiteX8" fmla="*/ 923088 w 1086992"/>
              <a:gd name="connsiteY8" fmla="*/ 24261 h 48522"/>
              <a:gd name="connsiteX9" fmla="*/ 947349 w 1086992"/>
              <a:gd name="connsiteY9" fmla="*/ 0 h 48522"/>
              <a:gd name="connsiteX10" fmla="*/ 831963 w 1086992"/>
              <a:gd name="connsiteY10" fmla="*/ 0 h 48522"/>
              <a:gd name="connsiteX11" fmla="*/ 856224 w 1086992"/>
              <a:gd name="connsiteY11" fmla="*/ 24261 h 48522"/>
              <a:gd name="connsiteX12" fmla="*/ 831963 w 1086992"/>
              <a:gd name="connsiteY12" fmla="*/ 48522 h 48522"/>
              <a:gd name="connsiteX13" fmla="*/ 807702 w 1086992"/>
              <a:gd name="connsiteY13" fmla="*/ 24261 h 48522"/>
              <a:gd name="connsiteX14" fmla="*/ 831963 w 1086992"/>
              <a:gd name="connsiteY14" fmla="*/ 0 h 48522"/>
              <a:gd name="connsiteX15" fmla="*/ 716577 w 1086992"/>
              <a:gd name="connsiteY15" fmla="*/ 0 h 48522"/>
              <a:gd name="connsiteX16" fmla="*/ 740838 w 1086992"/>
              <a:gd name="connsiteY16" fmla="*/ 24261 h 48522"/>
              <a:gd name="connsiteX17" fmla="*/ 716577 w 1086992"/>
              <a:gd name="connsiteY17" fmla="*/ 48522 h 48522"/>
              <a:gd name="connsiteX18" fmla="*/ 692316 w 1086992"/>
              <a:gd name="connsiteY18" fmla="*/ 24261 h 48522"/>
              <a:gd name="connsiteX19" fmla="*/ 716577 w 1086992"/>
              <a:gd name="connsiteY19" fmla="*/ 0 h 48522"/>
              <a:gd name="connsiteX20" fmla="*/ 601191 w 1086992"/>
              <a:gd name="connsiteY20" fmla="*/ 0 h 48522"/>
              <a:gd name="connsiteX21" fmla="*/ 625452 w 1086992"/>
              <a:gd name="connsiteY21" fmla="*/ 24261 h 48522"/>
              <a:gd name="connsiteX22" fmla="*/ 601191 w 1086992"/>
              <a:gd name="connsiteY22" fmla="*/ 48522 h 48522"/>
              <a:gd name="connsiteX23" fmla="*/ 576930 w 1086992"/>
              <a:gd name="connsiteY23" fmla="*/ 24261 h 48522"/>
              <a:gd name="connsiteX24" fmla="*/ 601191 w 1086992"/>
              <a:gd name="connsiteY24" fmla="*/ 0 h 48522"/>
              <a:gd name="connsiteX25" fmla="*/ 485805 w 1086992"/>
              <a:gd name="connsiteY25" fmla="*/ 0 h 48522"/>
              <a:gd name="connsiteX26" fmla="*/ 510066 w 1086992"/>
              <a:gd name="connsiteY26" fmla="*/ 24261 h 48522"/>
              <a:gd name="connsiteX27" fmla="*/ 485805 w 1086992"/>
              <a:gd name="connsiteY27" fmla="*/ 48522 h 48522"/>
              <a:gd name="connsiteX28" fmla="*/ 461544 w 1086992"/>
              <a:gd name="connsiteY28" fmla="*/ 24261 h 48522"/>
              <a:gd name="connsiteX29" fmla="*/ 485805 w 1086992"/>
              <a:gd name="connsiteY29" fmla="*/ 0 h 48522"/>
              <a:gd name="connsiteX30" fmla="*/ 370419 w 1086992"/>
              <a:gd name="connsiteY30" fmla="*/ 0 h 48522"/>
              <a:gd name="connsiteX31" fmla="*/ 394680 w 1086992"/>
              <a:gd name="connsiteY31" fmla="*/ 24261 h 48522"/>
              <a:gd name="connsiteX32" fmla="*/ 370419 w 1086992"/>
              <a:gd name="connsiteY32" fmla="*/ 48522 h 48522"/>
              <a:gd name="connsiteX33" fmla="*/ 346158 w 1086992"/>
              <a:gd name="connsiteY33" fmla="*/ 24261 h 48522"/>
              <a:gd name="connsiteX34" fmla="*/ 370419 w 1086992"/>
              <a:gd name="connsiteY34" fmla="*/ 0 h 48522"/>
              <a:gd name="connsiteX35" fmla="*/ 255033 w 1086992"/>
              <a:gd name="connsiteY35" fmla="*/ 0 h 48522"/>
              <a:gd name="connsiteX36" fmla="*/ 279294 w 1086992"/>
              <a:gd name="connsiteY36" fmla="*/ 24261 h 48522"/>
              <a:gd name="connsiteX37" fmla="*/ 255033 w 1086992"/>
              <a:gd name="connsiteY37" fmla="*/ 48522 h 48522"/>
              <a:gd name="connsiteX38" fmla="*/ 230772 w 1086992"/>
              <a:gd name="connsiteY38" fmla="*/ 24261 h 48522"/>
              <a:gd name="connsiteX39" fmla="*/ 255033 w 1086992"/>
              <a:gd name="connsiteY39" fmla="*/ 0 h 48522"/>
              <a:gd name="connsiteX40" fmla="*/ 139647 w 1086992"/>
              <a:gd name="connsiteY40" fmla="*/ 0 h 48522"/>
              <a:gd name="connsiteX41" fmla="*/ 163908 w 1086992"/>
              <a:gd name="connsiteY41" fmla="*/ 24261 h 48522"/>
              <a:gd name="connsiteX42" fmla="*/ 139647 w 1086992"/>
              <a:gd name="connsiteY42" fmla="*/ 48522 h 48522"/>
              <a:gd name="connsiteX43" fmla="*/ 115386 w 1086992"/>
              <a:gd name="connsiteY43" fmla="*/ 24261 h 48522"/>
              <a:gd name="connsiteX44" fmla="*/ 139647 w 1086992"/>
              <a:gd name="connsiteY44" fmla="*/ 0 h 48522"/>
              <a:gd name="connsiteX45" fmla="*/ 24261 w 1086992"/>
              <a:gd name="connsiteY45" fmla="*/ 0 h 48522"/>
              <a:gd name="connsiteX46" fmla="*/ 48522 w 1086992"/>
              <a:gd name="connsiteY46" fmla="*/ 24261 h 48522"/>
              <a:gd name="connsiteX47" fmla="*/ 24261 w 1086992"/>
              <a:gd name="connsiteY47" fmla="*/ 48522 h 48522"/>
              <a:gd name="connsiteX48" fmla="*/ 0 w 1086992"/>
              <a:gd name="connsiteY48" fmla="*/ 24261 h 48522"/>
              <a:gd name="connsiteX49" fmla="*/ 24261 w 1086992"/>
              <a:gd name="connsiteY49" fmla="*/ 0 h 48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086992" h="48522">
                <a:moveTo>
                  <a:pt x="1062731" y="0"/>
                </a:moveTo>
                <a:cubicBezTo>
                  <a:pt x="1076130" y="0"/>
                  <a:pt x="1086992" y="10862"/>
                  <a:pt x="1086992" y="24261"/>
                </a:cubicBezTo>
                <a:cubicBezTo>
                  <a:pt x="1086992" y="37660"/>
                  <a:pt x="1076130" y="48522"/>
                  <a:pt x="1062731" y="48522"/>
                </a:cubicBezTo>
                <a:cubicBezTo>
                  <a:pt x="1049332" y="48522"/>
                  <a:pt x="1038470" y="37660"/>
                  <a:pt x="1038470" y="24261"/>
                </a:cubicBezTo>
                <a:cubicBezTo>
                  <a:pt x="1038470" y="10862"/>
                  <a:pt x="1049332" y="0"/>
                  <a:pt x="1062731" y="0"/>
                </a:cubicBezTo>
                <a:close/>
                <a:moveTo>
                  <a:pt x="947349" y="0"/>
                </a:moveTo>
                <a:cubicBezTo>
                  <a:pt x="960748" y="0"/>
                  <a:pt x="971610" y="10862"/>
                  <a:pt x="971610" y="24261"/>
                </a:cubicBezTo>
                <a:cubicBezTo>
                  <a:pt x="971610" y="37660"/>
                  <a:pt x="960748" y="48522"/>
                  <a:pt x="947349" y="48522"/>
                </a:cubicBezTo>
                <a:cubicBezTo>
                  <a:pt x="933950" y="48522"/>
                  <a:pt x="923088" y="37660"/>
                  <a:pt x="923088" y="24261"/>
                </a:cubicBezTo>
                <a:cubicBezTo>
                  <a:pt x="923088" y="10862"/>
                  <a:pt x="933950" y="0"/>
                  <a:pt x="947349" y="0"/>
                </a:cubicBezTo>
                <a:close/>
                <a:moveTo>
                  <a:pt x="831963" y="0"/>
                </a:moveTo>
                <a:cubicBezTo>
                  <a:pt x="845362" y="0"/>
                  <a:pt x="856224" y="10862"/>
                  <a:pt x="856224" y="24261"/>
                </a:cubicBezTo>
                <a:cubicBezTo>
                  <a:pt x="856224" y="37660"/>
                  <a:pt x="845362" y="48522"/>
                  <a:pt x="831963" y="48522"/>
                </a:cubicBezTo>
                <a:cubicBezTo>
                  <a:pt x="818564" y="48522"/>
                  <a:pt x="807702" y="37660"/>
                  <a:pt x="807702" y="24261"/>
                </a:cubicBezTo>
                <a:cubicBezTo>
                  <a:pt x="807702" y="10862"/>
                  <a:pt x="818564" y="0"/>
                  <a:pt x="831963" y="0"/>
                </a:cubicBezTo>
                <a:close/>
                <a:moveTo>
                  <a:pt x="716577" y="0"/>
                </a:moveTo>
                <a:cubicBezTo>
                  <a:pt x="729976" y="0"/>
                  <a:pt x="740838" y="10862"/>
                  <a:pt x="740838" y="24261"/>
                </a:cubicBezTo>
                <a:cubicBezTo>
                  <a:pt x="740838" y="37660"/>
                  <a:pt x="729976" y="48522"/>
                  <a:pt x="716577" y="48522"/>
                </a:cubicBezTo>
                <a:cubicBezTo>
                  <a:pt x="703178" y="48522"/>
                  <a:pt x="692316" y="37660"/>
                  <a:pt x="692316" y="24261"/>
                </a:cubicBezTo>
                <a:cubicBezTo>
                  <a:pt x="692316" y="10862"/>
                  <a:pt x="703178" y="0"/>
                  <a:pt x="716577" y="0"/>
                </a:cubicBezTo>
                <a:close/>
                <a:moveTo>
                  <a:pt x="601191" y="0"/>
                </a:moveTo>
                <a:cubicBezTo>
                  <a:pt x="614590" y="0"/>
                  <a:pt x="625452" y="10862"/>
                  <a:pt x="625452" y="24261"/>
                </a:cubicBezTo>
                <a:cubicBezTo>
                  <a:pt x="625452" y="37660"/>
                  <a:pt x="614590" y="48522"/>
                  <a:pt x="601191" y="48522"/>
                </a:cubicBezTo>
                <a:cubicBezTo>
                  <a:pt x="587792" y="48522"/>
                  <a:pt x="576930" y="37660"/>
                  <a:pt x="576930" y="24261"/>
                </a:cubicBezTo>
                <a:cubicBezTo>
                  <a:pt x="576930" y="10862"/>
                  <a:pt x="587792" y="0"/>
                  <a:pt x="601191" y="0"/>
                </a:cubicBezTo>
                <a:close/>
                <a:moveTo>
                  <a:pt x="485805" y="0"/>
                </a:moveTo>
                <a:cubicBezTo>
                  <a:pt x="499204" y="0"/>
                  <a:pt x="510066" y="10862"/>
                  <a:pt x="510066" y="24261"/>
                </a:cubicBezTo>
                <a:cubicBezTo>
                  <a:pt x="510066" y="37660"/>
                  <a:pt x="499204" y="48522"/>
                  <a:pt x="485805" y="48522"/>
                </a:cubicBezTo>
                <a:cubicBezTo>
                  <a:pt x="472406" y="48522"/>
                  <a:pt x="461544" y="37660"/>
                  <a:pt x="461544" y="24261"/>
                </a:cubicBezTo>
                <a:cubicBezTo>
                  <a:pt x="461544" y="10862"/>
                  <a:pt x="472406" y="0"/>
                  <a:pt x="485805" y="0"/>
                </a:cubicBezTo>
                <a:close/>
                <a:moveTo>
                  <a:pt x="370419" y="0"/>
                </a:moveTo>
                <a:cubicBezTo>
                  <a:pt x="383818" y="0"/>
                  <a:pt x="394680" y="10862"/>
                  <a:pt x="394680" y="24261"/>
                </a:cubicBezTo>
                <a:cubicBezTo>
                  <a:pt x="394680" y="37660"/>
                  <a:pt x="383818" y="48522"/>
                  <a:pt x="370419" y="48522"/>
                </a:cubicBezTo>
                <a:cubicBezTo>
                  <a:pt x="357020" y="48522"/>
                  <a:pt x="346158" y="37660"/>
                  <a:pt x="346158" y="24261"/>
                </a:cubicBezTo>
                <a:cubicBezTo>
                  <a:pt x="346158" y="10862"/>
                  <a:pt x="357020" y="0"/>
                  <a:pt x="370419" y="0"/>
                </a:cubicBezTo>
                <a:close/>
                <a:moveTo>
                  <a:pt x="255033" y="0"/>
                </a:moveTo>
                <a:cubicBezTo>
                  <a:pt x="268432" y="0"/>
                  <a:pt x="279294" y="10862"/>
                  <a:pt x="279294" y="24261"/>
                </a:cubicBezTo>
                <a:cubicBezTo>
                  <a:pt x="279294" y="37660"/>
                  <a:pt x="268432" y="48522"/>
                  <a:pt x="255033" y="48522"/>
                </a:cubicBezTo>
                <a:cubicBezTo>
                  <a:pt x="241634" y="48522"/>
                  <a:pt x="230772" y="37660"/>
                  <a:pt x="230772" y="24261"/>
                </a:cubicBezTo>
                <a:cubicBezTo>
                  <a:pt x="230772" y="10862"/>
                  <a:pt x="241634" y="0"/>
                  <a:pt x="255033" y="0"/>
                </a:cubicBezTo>
                <a:close/>
                <a:moveTo>
                  <a:pt x="139647" y="0"/>
                </a:moveTo>
                <a:cubicBezTo>
                  <a:pt x="153046" y="0"/>
                  <a:pt x="163908" y="10862"/>
                  <a:pt x="163908" y="24261"/>
                </a:cubicBezTo>
                <a:cubicBezTo>
                  <a:pt x="163908" y="37660"/>
                  <a:pt x="153046" y="48522"/>
                  <a:pt x="139647" y="48522"/>
                </a:cubicBezTo>
                <a:cubicBezTo>
                  <a:pt x="126248" y="48522"/>
                  <a:pt x="115386" y="37660"/>
                  <a:pt x="115386" y="24261"/>
                </a:cubicBezTo>
                <a:cubicBezTo>
                  <a:pt x="115386" y="10862"/>
                  <a:pt x="126248" y="0"/>
                  <a:pt x="139647" y="0"/>
                </a:cubicBezTo>
                <a:close/>
                <a:moveTo>
                  <a:pt x="24261" y="0"/>
                </a:moveTo>
                <a:cubicBezTo>
                  <a:pt x="37660" y="0"/>
                  <a:pt x="48522" y="10862"/>
                  <a:pt x="48522" y="24261"/>
                </a:cubicBezTo>
                <a:cubicBezTo>
                  <a:pt x="48522" y="37660"/>
                  <a:pt x="37660" y="48522"/>
                  <a:pt x="24261" y="48522"/>
                </a:cubicBezTo>
                <a:cubicBezTo>
                  <a:pt x="10862" y="48522"/>
                  <a:pt x="0" y="37660"/>
                  <a:pt x="0" y="24261"/>
                </a:cubicBezTo>
                <a:cubicBezTo>
                  <a:pt x="0" y="10862"/>
                  <a:pt x="10862" y="0"/>
                  <a:pt x="24261" y="0"/>
                </a:cubicBezTo>
                <a:close/>
              </a:path>
            </a:pathLst>
          </a:cu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/>
          <a:p>
            <a:pPr algn="ctr">
              <a:defRPr/>
            </a:pPr>
            <a:endParaRPr lang="zh-CN" altLang="en-US" sz="1600"/>
          </a:p>
        </p:txBody>
      </p:sp>
      <p:sp>
        <p:nvSpPr>
          <p:cNvPr id="12" name="MH_SubTitle_3">
            <a:extLst>
              <a:ext uri="{FF2B5EF4-FFF2-40B4-BE49-F238E27FC236}">
                <a16:creationId xmlns:a16="http://schemas.microsoft.com/office/drawing/2014/main" id="{FA553FCA-6927-4C35-BBA4-A701164F4802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5491164" y="2125663"/>
            <a:ext cx="1209675" cy="2760662"/>
          </a:xfrm>
          <a:custGeom>
            <a:avLst/>
            <a:gdLst>
              <a:gd name="connsiteX0" fmla="*/ 1210733 w 1210733"/>
              <a:gd name="connsiteY0" fmla="*/ 0 h 2760096"/>
              <a:gd name="connsiteX1" fmla="*/ 1210733 w 1210733"/>
              <a:gd name="connsiteY1" fmla="*/ 2760096 h 2760096"/>
              <a:gd name="connsiteX2" fmla="*/ 0 w 1210733"/>
              <a:gd name="connsiteY2" fmla="*/ 2760096 h 2760096"/>
              <a:gd name="connsiteX3" fmla="*/ 0 w 1210733"/>
              <a:gd name="connsiteY3" fmla="*/ 527342 h 2760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0733" h="2760096">
                <a:moveTo>
                  <a:pt x="1210733" y="0"/>
                </a:moveTo>
                <a:lnTo>
                  <a:pt x="1210733" y="2760096"/>
                </a:lnTo>
                <a:lnTo>
                  <a:pt x="0" y="2760096"/>
                </a:lnTo>
                <a:lnTo>
                  <a:pt x="0" y="52734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24000" rIns="36000" bIns="0" anchor="ctr" anchorCtr="1">
            <a:norm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</a:rPr>
              <a:t>点击输入替换内容</a:t>
            </a:r>
            <a:r>
              <a:rPr lang="en-US" altLang="zh-CN" sz="1600" dirty="0">
                <a:solidFill>
                  <a:schemeClr val="accent1">
                    <a:lumMod val="75000"/>
                  </a:schemeClr>
                </a:solidFill>
              </a:rPr>
              <a:t>A</a:t>
            </a: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</a:rPr>
              <a:t>尚设计</a:t>
            </a:r>
          </a:p>
        </p:txBody>
      </p:sp>
      <p:sp>
        <p:nvSpPr>
          <p:cNvPr id="13" name="MH_Other_9">
            <a:extLst>
              <a:ext uri="{FF2B5EF4-FFF2-40B4-BE49-F238E27FC236}">
                <a16:creationId xmlns:a16="http://schemas.microsoft.com/office/drawing/2014/main" id="{B0F65B3A-0BDD-4413-8FEC-0C5AF1ED70C6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5491164" y="2043113"/>
            <a:ext cx="1209675" cy="577850"/>
          </a:xfrm>
          <a:custGeom>
            <a:avLst/>
            <a:gdLst>
              <a:gd name="connsiteX0" fmla="*/ 1210733 w 1210733"/>
              <a:gd name="connsiteY0" fmla="*/ 0 h 578141"/>
              <a:gd name="connsiteX1" fmla="*/ 1210733 w 1210733"/>
              <a:gd name="connsiteY1" fmla="*/ 50799 h 578141"/>
              <a:gd name="connsiteX2" fmla="*/ 0 w 1210733"/>
              <a:gd name="connsiteY2" fmla="*/ 578141 h 578141"/>
              <a:gd name="connsiteX3" fmla="*/ 0 w 1210733"/>
              <a:gd name="connsiteY3" fmla="*/ 527342 h 578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0733" h="578141">
                <a:moveTo>
                  <a:pt x="1210733" y="0"/>
                </a:moveTo>
                <a:lnTo>
                  <a:pt x="1210733" y="50799"/>
                </a:lnTo>
                <a:lnTo>
                  <a:pt x="0" y="578141"/>
                </a:lnTo>
                <a:lnTo>
                  <a:pt x="0" y="52734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 sz="1600"/>
          </a:p>
        </p:txBody>
      </p:sp>
      <p:sp>
        <p:nvSpPr>
          <p:cNvPr id="14" name="MH_Other_10">
            <a:extLst>
              <a:ext uri="{FF2B5EF4-FFF2-40B4-BE49-F238E27FC236}">
                <a16:creationId xmlns:a16="http://schemas.microsoft.com/office/drawing/2014/main" id="{7E9893D7-0088-4803-A625-C6F26C8DE2C6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7015164" y="4886325"/>
            <a:ext cx="1209675" cy="711200"/>
          </a:xfrm>
          <a:custGeom>
            <a:avLst/>
            <a:gdLst>
              <a:gd name="connsiteX0" fmla="*/ 0 w 1210733"/>
              <a:gd name="connsiteY0" fmla="*/ 0 h 711200"/>
              <a:gd name="connsiteX1" fmla="*/ 1210733 w 1210733"/>
              <a:gd name="connsiteY1" fmla="*/ 0 h 711200"/>
              <a:gd name="connsiteX2" fmla="*/ 1210733 w 1210733"/>
              <a:gd name="connsiteY2" fmla="*/ 509407 h 711200"/>
              <a:gd name="connsiteX3" fmla="*/ 1008940 w 1210733"/>
              <a:gd name="connsiteY3" fmla="*/ 711200 h 711200"/>
              <a:gd name="connsiteX4" fmla="*/ 201793 w 1210733"/>
              <a:gd name="connsiteY4" fmla="*/ 711200 h 711200"/>
              <a:gd name="connsiteX5" fmla="*/ 0 w 1210733"/>
              <a:gd name="connsiteY5" fmla="*/ 509407 h 71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0733" h="711200">
                <a:moveTo>
                  <a:pt x="0" y="0"/>
                </a:moveTo>
                <a:lnTo>
                  <a:pt x="1210733" y="0"/>
                </a:lnTo>
                <a:lnTo>
                  <a:pt x="1210733" y="509407"/>
                </a:lnTo>
                <a:cubicBezTo>
                  <a:pt x="1210733" y="620854"/>
                  <a:pt x="1120387" y="711200"/>
                  <a:pt x="1008940" y="711200"/>
                </a:cubicBezTo>
                <a:lnTo>
                  <a:pt x="201793" y="711200"/>
                </a:lnTo>
                <a:cubicBezTo>
                  <a:pt x="90346" y="711200"/>
                  <a:pt x="0" y="620854"/>
                  <a:pt x="0" y="50940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en-US" altLang="zh-CN" sz="2800" dirty="0">
                <a:solidFill>
                  <a:srgbClr val="FE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04</a:t>
            </a:r>
            <a:endParaRPr lang="zh-CN" altLang="en-US" sz="2800" dirty="0">
              <a:solidFill>
                <a:srgbClr val="FE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5" name="MH_Other_11">
            <a:extLst>
              <a:ext uri="{FF2B5EF4-FFF2-40B4-BE49-F238E27FC236}">
                <a16:creationId xmlns:a16="http://schemas.microsoft.com/office/drawing/2014/main" id="{B11D4235-C31A-4BAD-9ABC-F1FC3398711D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7077075" y="4919663"/>
            <a:ext cx="1085850" cy="49212"/>
          </a:xfrm>
          <a:custGeom>
            <a:avLst/>
            <a:gdLst>
              <a:gd name="connsiteX0" fmla="*/ 1062731 w 1086992"/>
              <a:gd name="connsiteY0" fmla="*/ 0 h 48522"/>
              <a:gd name="connsiteX1" fmla="*/ 1086992 w 1086992"/>
              <a:gd name="connsiteY1" fmla="*/ 24261 h 48522"/>
              <a:gd name="connsiteX2" fmla="*/ 1062731 w 1086992"/>
              <a:gd name="connsiteY2" fmla="*/ 48522 h 48522"/>
              <a:gd name="connsiteX3" fmla="*/ 1038470 w 1086992"/>
              <a:gd name="connsiteY3" fmla="*/ 24261 h 48522"/>
              <a:gd name="connsiteX4" fmla="*/ 1062731 w 1086992"/>
              <a:gd name="connsiteY4" fmla="*/ 0 h 48522"/>
              <a:gd name="connsiteX5" fmla="*/ 947349 w 1086992"/>
              <a:gd name="connsiteY5" fmla="*/ 0 h 48522"/>
              <a:gd name="connsiteX6" fmla="*/ 971610 w 1086992"/>
              <a:gd name="connsiteY6" fmla="*/ 24261 h 48522"/>
              <a:gd name="connsiteX7" fmla="*/ 947349 w 1086992"/>
              <a:gd name="connsiteY7" fmla="*/ 48522 h 48522"/>
              <a:gd name="connsiteX8" fmla="*/ 923088 w 1086992"/>
              <a:gd name="connsiteY8" fmla="*/ 24261 h 48522"/>
              <a:gd name="connsiteX9" fmla="*/ 947349 w 1086992"/>
              <a:gd name="connsiteY9" fmla="*/ 0 h 48522"/>
              <a:gd name="connsiteX10" fmla="*/ 831963 w 1086992"/>
              <a:gd name="connsiteY10" fmla="*/ 0 h 48522"/>
              <a:gd name="connsiteX11" fmla="*/ 856224 w 1086992"/>
              <a:gd name="connsiteY11" fmla="*/ 24261 h 48522"/>
              <a:gd name="connsiteX12" fmla="*/ 831963 w 1086992"/>
              <a:gd name="connsiteY12" fmla="*/ 48522 h 48522"/>
              <a:gd name="connsiteX13" fmla="*/ 807702 w 1086992"/>
              <a:gd name="connsiteY13" fmla="*/ 24261 h 48522"/>
              <a:gd name="connsiteX14" fmla="*/ 831963 w 1086992"/>
              <a:gd name="connsiteY14" fmla="*/ 0 h 48522"/>
              <a:gd name="connsiteX15" fmla="*/ 716577 w 1086992"/>
              <a:gd name="connsiteY15" fmla="*/ 0 h 48522"/>
              <a:gd name="connsiteX16" fmla="*/ 740838 w 1086992"/>
              <a:gd name="connsiteY16" fmla="*/ 24261 h 48522"/>
              <a:gd name="connsiteX17" fmla="*/ 716577 w 1086992"/>
              <a:gd name="connsiteY17" fmla="*/ 48522 h 48522"/>
              <a:gd name="connsiteX18" fmla="*/ 692316 w 1086992"/>
              <a:gd name="connsiteY18" fmla="*/ 24261 h 48522"/>
              <a:gd name="connsiteX19" fmla="*/ 716577 w 1086992"/>
              <a:gd name="connsiteY19" fmla="*/ 0 h 48522"/>
              <a:gd name="connsiteX20" fmla="*/ 601191 w 1086992"/>
              <a:gd name="connsiteY20" fmla="*/ 0 h 48522"/>
              <a:gd name="connsiteX21" fmla="*/ 625452 w 1086992"/>
              <a:gd name="connsiteY21" fmla="*/ 24261 h 48522"/>
              <a:gd name="connsiteX22" fmla="*/ 601191 w 1086992"/>
              <a:gd name="connsiteY22" fmla="*/ 48522 h 48522"/>
              <a:gd name="connsiteX23" fmla="*/ 576930 w 1086992"/>
              <a:gd name="connsiteY23" fmla="*/ 24261 h 48522"/>
              <a:gd name="connsiteX24" fmla="*/ 601191 w 1086992"/>
              <a:gd name="connsiteY24" fmla="*/ 0 h 48522"/>
              <a:gd name="connsiteX25" fmla="*/ 485805 w 1086992"/>
              <a:gd name="connsiteY25" fmla="*/ 0 h 48522"/>
              <a:gd name="connsiteX26" fmla="*/ 510066 w 1086992"/>
              <a:gd name="connsiteY26" fmla="*/ 24261 h 48522"/>
              <a:gd name="connsiteX27" fmla="*/ 485805 w 1086992"/>
              <a:gd name="connsiteY27" fmla="*/ 48522 h 48522"/>
              <a:gd name="connsiteX28" fmla="*/ 461544 w 1086992"/>
              <a:gd name="connsiteY28" fmla="*/ 24261 h 48522"/>
              <a:gd name="connsiteX29" fmla="*/ 485805 w 1086992"/>
              <a:gd name="connsiteY29" fmla="*/ 0 h 48522"/>
              <a:gd name="connsiteX30" fmla="*/ 370419 w 1086992"/>
              <a:gd name="connsiteY30" fmla="*/ 0 h 48522"/>
              <a:gd name="connsiteX31" fmla="*/ 394680 w 1086992"/>
              <a:gd name="connsiteY31" fmla="*/ 24261 h 48522"/>
              <a:gd name="connsiteX32" fmla="*/ 370419 w 1086992"/>
              <a:gd name="connsiteY32" fmla="*/ 48522 h 48522"/>
              <a:gd name="connsiteX33" fmla="*/ 346158 w 1086992"/>
              <a:gd name="connsiteY33" fmla="*/ 24261 h 48522"/>
              <a:gd name="connsiteX34" fmla="*/ 370419 w 1086992"/>
              <a:gd name="connsiteY34" fmla="*/ 0 h 48522"/>
              <a:gd name="connsiteX35" fmla="*/ 255033 w 1086992"/>
              <a:gd name="connsiteY35" fmla="*/ 0 h 48522"/>
              <a:gd name="connsiteX36" fmla="*/ 279294 w 1086992"/>
              <a:gd name="connsiteY36" fmla="*/ 24261 h 48522"/>
              <a:gd name="connsiteX37" fmla="*/ 255033 w 1086992"/>
              <a:gd name="connsiteY37" fmla="*/ 48522 h 48522"/>
              <a:gd name="connsiteX38" fmla="*/ 230772 w 1086992"/>
              <a:gd name="connsiteY38" fmla="*/ 24261 h 48522"/>
              <a:gd name="connsiteX39" fmla="*/ 255033 w 1086992"/>
              <a:gd name="connsiteY39" fmla="*/ 0 h 48522"/>
              <a:gd name="connsiteX40" fmla="*/ 139647 w 1086992"/>
              <a:gd name="connsiteY40" fmla="*/ 0 h 48522"/>
              <a:gd name="connsiteX41" fmla="*/ 163908 w 1086992"/>
              <a:gd name="connsiteY41" fmla="*/ 24261 h 48522"/>
              <a:gd name="connsiteX42" fmla="*/ 139647 w 1086992"/>
              <a:gd name="connsiteY42" fmla="*/ 48522 h 48522"/>
              <a:gd name="connsiteX43" fmla="*/ 115386 w 1086992"/>
              <a:gd name="connsiteY43" fmla="*/ 24261 h 48522"/>
              <a:gd name="connsiteX44" fmla="*/ 139647 w 1086992"/>
              <a:gd name="connsiteY44" fmla="*/ 0 h 48522"/>
              <a:gd name="connsiteX45" fmla="*/ 24261 w 1086992"/>
              <a:gd name="connsiteY45" fmla="*/ 0 h 48522"/>
              <a:gd name="connsiteX46" fmla="*/ 48522 w 1086992"/>
              <a:gd name="connsiteY46" fmla="*/ 24261 h 48522"/>
              <a:gd name="connsiteX47" fmla="*/ 24261 w 1086992"/>
              <a:gd name="connsiteY47" fmla="*/ 48522 h 48522"/>
              <a:gd name="connsiteX48" fmla="*/ 0 w 1086992"/>
              <a:gd name="connsiteY48" fmla="*/ 24261 h 48522"/>
              <a:gd name="connsiteX49" fmla="*/ 24261 w 1086992"/>
              <a:gd name="connsiteY49" fmla="*/ 0 h 48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086992" h="48522">
                <a:moveTo>
                  <a:pt x="1062731" y="0"/>
                </a:moveTo>
                <a:cubicBezTo>
                  <a:pt x="1076130" y="0"/>
                  <a:pt x="1086992" y="10862"/>
                  <a:pt x="1086992" y="24261"/>
                </a:cubicBezTo>
                <a:cubicBezTo>
                  <a:pt x="1086992" y="37660"/>
                  <a:pt x="1076130" y="48522"/>
                  <a:pt x="1062731" y="48522"/>
                </a:cubicBezTo>
                <a:cubicBezTo>
                  <a:pt x="1049332" y="48522"/>
                  <a:pt x="1038470" y="37660"/>
                  <a:pt x="1038470" y="24261"/>
                </a:cubicBezTo>
                <a:cubicBezTo>
                  <a:pt x="1038470" y="10862"/>
                  <a:pt x="1049332" y="0"/>
                  <a:pt x="1062731" y="0"/>
                </a:cubicBezTo>
                <a:close/>
                <a:moveTo>
                  <a:pt x="947349" y="0"/>
                </a:moveTo>
                <a:cubicBezTo>
                  <a:pt x="960748" y="0"/>
                  <a:pt x="971610" y="10862"/>
                  <a:pt x="971610" y="24261"/>
                </a:cubicBezTo>
                <a:cubicBezTo>
                  <a:pt x="971610" y="37660"/>
                  <a:pt x="960748" y="48522"/>
                  <a:pt x="947349" y="48522"/>
                </a:cubicBezTo>
                <a:cubicBezTo>
                  <a:pt x="933950" y="48522"/>
                  <a:pt x="923088" y="37660"/>
                  <a:pt x="923088" y="24261"/>
                </a:cubicBezTo>
                <a:cubicBezTo>
                  <a:pt x="923088" y="10862"/>
                  <a:pt x="933950" y="0"/>
                  <a:pt x="947349" y="0"/>
                </a:cubicBezTo>
                <a:close/>
                <a:moveTo>
                  <a:pt x="831963" y="0"/>
                </a:moveTo>
                <a:cubicBezTo>
                  <a:pt x="845362" y="0"/>
                  <a:pt x="856224" y="10862"/>
                  <a:pt x="856224" y="24261"/>
                </a:cubicBezTo>
                <a:cubicBezTo>
                  <a:pt x="856224" y="37660"/>
                  <a:pt x="845362" y="48522"/>
                  <a:pt x="831963" y="48522"/>
                </a:cubicBezTo>
                <a:cubicBezTo>
                  <a:pt x="818564" y="48522"/>
                  <a:pt x="807702" y="37660"/>
                  <a:pt x="807702" y="24261"/>
                </a:cubicBezTo>
                <a:cubicBezTo>
                  <a:pt x="807702" y="10862"/>
                  <a:pt x="818564" y="0"/>
                  <a:pt x="831963" y="0"/>
                </a:cubicBezTo>
                <a:close/>
                <a:moveTo>
                  <a:pt x="716577" y="0"/>
                </a:moveTo>
                <a:cubicBezTo>
                  <a:pt x="729976" y="0"/>
                  <a:pt x="740838" y="10862"/>
                  <a:pt x="740838" y="24261"/>
                </a:cubicBezTo>
                <a:cubicBezTo>
                  <a:pt x="740838" y="37660"/>
                  <a:pt x="729976" y="48522"/>
                  <a:pt x="716577" y="48522"/>
                </a:cubicBezTo>
                <a:cubicBezTo>
                  <a:pt x="703178" y="48522"/>
                  <a:pt x="692316" y="37660"/>
                  <a:pt x="692316" y="24261"/>
                </a:cubicBezTo>
                <a:cubicBezTo>
                  <a:pt x="692316" y="10862"/>
                  <a:pt x="703178" y="0"/>
                  <a:pt x="716577" y="0"/>
                </a:cubicBezTo>
                <a:close/>
                <a:moveTo>
                  <a:pt x="601191" y="0"/>
                </a:moveTo>
                <a:cubicBezTo>
                  <a:pt x="614590" y="0"/>
                  <a:pt x="625452" y="10862"/>
                  <a:pt x="625452" y="24261"/>
                </a:cubicBezTo>
                <a:cubicBezTo>
                  <a:pt x="625452" y="37660"/>
                  <a:pt x="614590" y="48522"/>
                  <a:pt x="601191" y="48522"/>
                </a:cubicBezTo>
                <a:cubicBezTo>
                  <a:pt x="587792" y="48522"/>
                  <a:pt x="576930" y="37660"/>
                  <a:pt x="576930" y="24261"/>
                </a:cubicBezTo>
                <a:cubicBezTo>
                  <a:pt x="576930" y="10862"/>
                  <a:pt x="587792" y="0"/>
                  <a:pt x="601191" y="0"/>
                </a:cubicBezTo>
                <a:close/>
                <a:moveTo>
                  <a:pt x="485805" y="0"/>
                </a:moveTo>
                <a:cubicBezTo>
                  <a:pt x="499204" y="0"/>
                  <a:pt x="510066" y="10862"/>
                  <a:pt x="510066" y="24261"/>
                </a:cubicBezTo>
                <a:cubicBezTo>
                  <a:pt x="510066" y="37660"/>
                  <a:pt x="499204" y="48522"/>
                  <a:pt x="485805" y="48522"/>
                </a:cubicBezTo>
                <a:cubicBezTo>
                  <a:pt x="472406" y="48522"/>
                  <a:pt x="461544" y="37660"/>
                  <a:pt x="461544" y="24261"/>
                </a:cubicBezTo>
                <a:cubicBezTo>
                  <a:pt x="461544" y="10862"/>
                  <a:pt x="472406" y="0"/>
                  <a:pt x="485805" y="0"/>
                </a:cubicBezTo>
                <a:close/>
                <a:moveTo>
                  <a:pt x="370419" y="0"/>
                </a:moveTo>
                <a:cubicBezTo>
                  <a:pt x="383818" y="0"/>
                  <a:pt x="394680" y="10862"/>
                  <a:pt x="394680" y="24261"/>
                </a:cubicBezTo>
                <a:cubicBezTo>
                  <a:pt x="394680" y="37660"/>
                  <a:pt x="383818" y="48522"/>
                  <a:pt x="370419" y="48522"/>
                </a:cubicBezTo>
                <a:cubicBezTo>
                  <a:pt x="357020" y="48522"/>
                  <a:pt x="346158" y="37660"/>
                  <a:pt x="346158" y="24261"/>
                </a:cubicBezTo>
                <a:cubicBezTo>
                  <a:pt x="346158" y="10862"/>
                  <a:pt x="357020" y="0"/>
                  <a:pt x="370419" y="0"/>
                </a:cubicBezTo>
                <a:close/>
                <a:moveTo>
                  <a:pt x="255033" y="0"/>
                </a:moveTo>
                <a:cubicBezTo>
                  <a:pt x="268432" y="0"/>
                  <a:pt x="279294" y="10862"/>
                  <a:pt x="279294" y="24261"/>
                </a:cubicBezTo>
                <a:cubicBezTo>
                  <a:pt x="279294" y="37660"/>
                  <a:pt x="268432" y="48522"/>
                  <a:pt x="255033" y="48522"/>
                </a:cubicBezTo>
                <a:cubicBezTo>
                  <a:pt x="241634" y="48522"/>
                  <a:pt x="230772" y="37660"/>
                  <a:pt x="230772" y="24261"/>
                </a:cubicBezTo>
                <a:cubicBezTo>
                  <a:pt x="230772" y="10862"/>
                  <a:pt x="241634" y="0"/>
                  <a:pt x="255033" y="0"/>
                </a:cubicBezTo>
                <a:close/>
                <a:moveTo>
                  <a:pt x="139647" y="0"/>
                </a:moveTo>
                <a:cubicBezTo>
                  <a:pt x="153046" y="0"/>
                  <a:pt x="163908" y="10862"/>
                  <a:pt x="163908" y="24261"/>
                </a:cubicBezTo>
                <a:cubicBezTo>
                  <a:pt x="163908" y="37660"/>
                  <a:pt x="153046" y="48522"/>
                  <a:pt x="139647" y="48522"/>
                </a:cubicBezTo>
                <a:cubicBezTo>
                  <a:pt x="126248" y="48522"/>
                  <a:pt x="115386" y="37660"/>
                  <a:pt x="115386" y="24261"/>
                </a:cubicBezTo>
                <a:cubicBezTo>
                  <a:pt x="115386" y="10862"/>
                  <a:pt x="126248" y="0"/>
                  <a:pt x="139647" y="0"/>
                </a:cubicBezTo>
                <a:close/>
                <a:moveTo>
                  <a:pt x="24261" y="0"/>
                </a:moveTo>
                <a:cubicBezTo>
                  <a:pt x="37660" y="0"/>
                  <a:pt x="48522" y="10862"/>
                  <a:pt x="48522" y="24261"/>
                </a:cubicBezTo>
                <a:cubicBezTo>
                  <a:pt x="48522" y="37660"/>
                  <a:pt x="37660" y="48522"/>
                  <a:pt x="24261" y="48522"/>
                </a:cubicBezTo>
                <a:cubicBezTo>
                  <a:pt x="10862" y="48522"/>
                  <a:pt x="0" y="37660"/>
                  <a:pt x="0" y="24261"/>
                </a:cubicBezTo>
                <a:cubicBezTo>
                  <a:pt x="0" y="10862"/>
                  <a:pt x="10862" y="0"/>
                  <a:pt x="24261" y="0"/>
                </a:cubicBezTo>
                <a:close/>
              </a:path>
            </a:pathLst>
          </a:cu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/>
          <a:p>
            <a:pPr algn="ctr">
              <a:defRPr/>
            </a:pPr>
            <a:endParaRPr lang="zh-CN" altLang="en-US" sz="1600"/>
          </a:p>
        </p:txBody>
      </p:sp>
      <p:sp>
        <p:nvSpPr>
          <p:cNvPr id="16" name="MH_SubTitle_4">
            <a:extLst>
              <a:ext uri="{FF2B5EF4-FFF2-40B4-BE49-F238E27FC236}">
                <a16:creationId xmlns:a16="http://schemas.microsoft.com/office/drawing/2014/main" id="{A7B4BD51-AB82-4E3D-AD8B-54784FC20387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7015164" y="2125663"/>
            <a:ext cx="1209675" cy="2760662"/>
          </a:xfrm>
          <a:custGeom>
            <a:avLst/>
            <a:gdLst>
              <a:gd name="connsiteX0" fmla="*/ 1210733 w 1210733"/>
              <a:gd name="connsiteY0" fmla="*/ 0 h 2760096"/>
              <a:gd name="connsiteX1" fmla="*/ 1210733 w 1210733"/>
              <a:gd name="connsiteY1" fmla="*/ 2760096 h 2760096"/>
              <a:gd name="connsiteX2" fmla="*/ 0 w 1210733"/>
              <a:gd name="connsiteY2" fmla="*/ 2760096 h 2760096"/>
              <a:gd name="connsiteX3" fmla="*/ 0 w 1210733"/>
              <a:gd name="connsiteY3" fmla="*/ 527342 h 2760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0733" h="2760096">
                <a:moveTo>
                  <a:pt x="1210733" y="0"/>
                </a:moveTo>
                <a:lnTo>
                  <a:pt x="1210733" y="2760096"/>
                </a:lnTo>
                <a:lnTo>
                  <a:pt x="0" y="2760096"/>
                </a:lnTo>
                <a:lnTo>
                  <a:pt x="0" y="52734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24000" rIns="36000" bIns="0" anchor="ctr" anchorCtr="1">
            <a:norm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</a:rPr>
              <a:t>点击输入替换内容</a:t>
            </a:r>
            <a:r>
              <a:rPr lang="en-US" altLang="zh-CN" sz="1600" dirty="0">
                <a:solidFill>
                  <a:schemeClr val="accent1">
                    <a:lumMod val="75000"/>
                  </a:schemeClr>
                </a:solidFill>
              </a:rPr>
              <a:t>A</a:t>
            </a: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</a:rPr>
              <a:t>尚设计</a:t>
            </a:r>
          </a:p>
        </p:txBody>
      </p:sp>
      <p:sp>
        <p:nvSpPr>
          <p:cNvPr id="17" name="MH_Other_12">
            <a:extLst>
              <a:ext uri="{FF2B5EF4-FFF2-40B4-BE49-F238E27FC236}">
                <a16:creationId xmlns:a16="http://schemas.microsoft.com/office/drawing/2014/main" id="{D6A3944A-646F-4343-AA9A-8DBC78458BB1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>
            <a:off x="7015164" y="2043113"/>
            <a:ext cx="1209675" cy="577850"/>
          </a:xfrm>
          <a:custGeom>
            <a:avLst/>
            <a:gdLst>
              <a:gd name="connsiteX0" fmla="*/ 1210733 w 1210733"/>
              <a:gd name="connsiteY0" fmla="*/ 0 h 578141"/>
              <a:gd name="connsiteX1" fmla="*/ 1210733 w 1210733"/>
              <a:gd name="connsiteY1" fmla="*/ 50799 h 578141"/>
              <a:gd name="connsiteX2" fmla="*/ 0 w 1210733"/>
              <a:gd name="connsiteY2" fmla="*/ 578141 h 578141"/>
              <a:gd name="connsiteX3" fmla="*/ 0 w 1210733"/>
              <a:gd name="connsiteY3" fmla="*/ 527342 h 578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0733" h="578141">
                <a:moveTo>
                  <a:pt x="1210733" y="0"/>
                </a:moveTo>
                <a:lnTo>
                  <a:pt x="1210733" y="50799"/>
                </a:lnTo>
                <a:lnTo>
                  <a:pt x="0" y="578141"/>
                </a:lnTo>
                <a:lnTo>
                  <a:pt x="0" y="52734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 sz="1600"/>
          </a:p>
        </p:txBody>
      </p:sp>
      <p:sp>
        <p:nvSpPr>
          <p:cNvPr id="18" name="MH_Other_13">
            <a:extLst>
              <a:ext uri="{FF2B5EF4-FFF2-40B4-BE49-F238E27FC236}">
                <a16:creationId xmlns:a16="http://schemas.microsoft.com/office/drawing/2014/main" id="{BC386006-629E-4B64-867C-A32AF912FCA7}"/>
              </a:ext>
            </a:extLst>
          </p:cNvPr>
          <p:cNvSpPr/>
          <p:nvPr>
            <p:custDataLst>
              <p:tags r:id="rId17"/>
            </p:custDataLst>
          </p:nvPr>
        </p:nvSpPr>
        <p:spPr>
          <a:xfrm>
            <a:off x="8539164" y="4886325"/>
            <a:ext cx="1209675" cy="711200"/>
          </a:xfrm>
          <a:custGeom>
            <a:avLst/>
            <a:gdLst>
              <a:gd name="connsiteX0" fmla="*/ 0 w 1210733"/>
              <a:gd name="connsiteY0" fmla="*/ 0 h 711200"/>
              <a:gd name="connsiteX1" fmla="*/ 1210733 w 1210733"/>
              <a:gd name="connsiteY1" fmla="*/ 0 h 711200"/>
              <a:gd name="connsiteX2" fmla="*/ 1210733 w 1210733"/>
              <a:gd name="connsiteY2" fmla="*/ 509407 h 711200"/>
              <a:gd name="connsiteX3" fmla="*/ 1008940 w 1210733"/>
              <a:gd name="connsiteY3" fmla="*/ 711200 h 711200"/>
              <a:gd name="connsiteX4" fmla="*/ 201793 w 1210733"/>
              <a:gd name="connsiteY4" fmla="*/ 711200 h 711200"/>
              <a:gd name="connsiteX5" fmla="*/ 0 w 1210733"/>
              <a:gd name="connsiteY5" fmla="*/ 509407 h 71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0733" h="711200">
                <a:moveTo>
                  <a:pt x="0" y="0"/>
                </a:moveTo>
                <a:lnTo>
                  <a:pt x="1210733" y="0"/>
                </a:lnTo>
                <a:lnTo>
                  <a:pt x="1210733" y="509407"/>
                </a:lnTo>
                <a:cubicBezTo>
                  <a:pt x="1210733" y="620854"/>
                  <a:pt x="1120387" y="711200"/>
                  <a:pt x="1008940" y="711200"/>
                </a:cubicBezTo>
                <a:lnTo>
                  <a:pt x="201793" y="711200"/>
                </a:lnTo>
                <a:cubicBezTo>
                  <a:pt x="90346" y="711200"/>
                  <a:pt x="0" y="620854"/>
                  <a:pt x="0" y="50940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en-US" altLang="zh-CN" sz="2800" dirty="0">
                <a:solidFill>
                  <a:srgbClr val="FE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05</a:t>
            </a:r>
            <a:endParaRPr lang="zh-CN" altLang="en-US" sz="2800" dirty="0">
              <a:solidFill>
                <a:srgbClr val="FE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9" name="MH_Other_14">
            <a:extLst>
              <a:ext uri="{FF2B5EF4-FFF2-40B4-BE49-F238E27FC236}">
                <a16:creationId xmlns:a16="http://schemas.microsoft.com/office/drawing/2014/main" id="{A81E987E-2CC3-43FC-911A-8067CC9377D2}"/>
              </a:ext>
            </a:extLst>
          </p:cNvPr>
          <p:cNvSpPr/>
          <p:nvPr>
            <p:custDataLst>
              <p:tags r:id="rId18"/>
            </p:custDataLst>
          </p:nvPr>
        </p:nvSpPr>
        <p:spPr>
          <a:xfrm>
            <a:off x="8601075" y="4919663"/>
            <a:ext cx="1085850" cy="49212"/>
          </a:xfrm>
          <a:custGeom>
            <a:avLst/>
            <a:gdLst>
              <a:gd name="connsiteX0" fmla="*/ 1062731 w 1086992"/>
              <a:gd name="connsiteY0" fmla="*/ 0 h 48522"/>
              <a:gd name="connsiteX1" fmla="*/ 1086992 w 1086992"/>
              <a:gd name="connsiteY1" fmla="*/ 24261 h 48522"/>
              <a:gd name="connsiteX2" fmla="*/ 1062731 w 1086992"/>
              <a:gd name="connsiteY2" fmla="*/ 48522 h 48522"/>
              <a:gd name="connsiteX3" fmla="*/ 1038470 w 1086992"/>
              <a:gd name="connsiteY3" fmla="*/ 24261 h 48522"/>
              <a:gd name="connsiteX4" fmla="*/ 1062731 w 1086992"/>
              <a:gd name="connsiteY4" fmla="*/ 0 h 48522"/>
              <a:gd name="connsiteX5" fmla="*/ 947349 w 1086992"/>
              <a:gd name="connsiteY5" fmla="*/ 0 h 48522"/>
              <a:gd name="connsiteX6" fmla="*/ 971610 w 1086992"/>
              <a:gd name="connsiteY6" fmla="*/ 24261 h 48522"/>
              <a:gd name="connsiteX7" fmla="*/ 947349 w 1086992"/>
              <a:gd name="connsiteY7" fmla="*/ 48522 h 48522"/>
              <a:gd name="connsiteX8" fmla="*/ 923088 w 1086992"/>
              <a:gd name="connsiteY8" fmla="*/ 24261 h 48522"/>
              <a:gd name="connsiteX9" fmla="*/ 947349 w 1086992"/>
              <a:gd name="connsiteY9" fmla="*/ 0 h 48522"/>
              <a:gd name="connsiteX10" fmla="*/ 831963 w 1086992"/>
              <a:gd name="connsiteY10" fmla="*/ 0 h 48522"/>
              <a:gd name="connsiteX11" fmla="*/ 856224 w 1086992"/>
              <a:gd name="connsiteY11" fmla="*/ 24261 h 48522"/>
              <a:gd name="connsiteX12" fmla="*/ 831963 w 1086992"/>
              <a:gd name="connsiteY12" fmla="*/ 48522 h 48522"/>
              <a:gd name="connsiteX13" fmla="*/ 807702 w 1086992"/>
              <a:gd name="connsiteY13" fmla="*/ 24261 h 48522"/>
              <a:gd name="connsiteX14" fmla="*/ 831963 w 1086992"/>
              <a:gd name="connsiteY14" fmla="*/ 0 h 48522"/>
              <a:gd name="connsiteX15" fmla="*/ 716577 w 1086992"/>
              <a:gd name="connsiteY15" fmla="*/ 0 h 48522"/>
              <a:gd name="connsiteX16" fmla="*/ 740838 w 1086992"/>
              <a:gd name="connsiteY16" fmla="*/ 24261 h 48522"/>
              <a:gd name="connsiteX17" fmla="*/ 716577 w 1086992"/>
              <a:gd name="connsiteY17" fmla="*/ 48522 h 48522"/>
              <a:gd name="connsiteX18" fmla="*/ 692316 w 1086992"/>
              <a:gd name="connsiteY18" fmla="*/ 24261 h 48522"/>
              <a:gd name="connsiteX19" fmla="*/ 716577 w 1086992"/>
              <a:gd name="connsiteY19" fmla="*/ 0 h 48522"/>
              <a:gd name="connsiteX20" fmla="*/ 601191 w 1086992"/>
              <a:gd name="connsiteY20" fmla="*/ 0 h 48522"/>
              <a:gd name="connsiteX21" fmla="*/ 625452 w 1086992"/>
              <a:gd name="connsiteY21" fmla="*/ 24261 h 48522"/>
              <a:gd name="connsiteX22" fmla="*/ 601191 w 1086992"/>
              <a:gd name="connsiteY22" fmla="*/ 48522 h 48522"/>
              <a:gd name="connsiteX23" fmla="*/ 576930 w 1086992"/>
              <a:gd name="connsiteY23" fmla="*/ 24261 h 48522"/>
              <a:gd name="connsiteX24" fmla="*/ 601191 w 1086992"/>
              <a:gd name="connsiteY24" fmla="*/ 0 h 48522"/>
              <a:gd name="connsiteX25" fmla="*/ 485805 w 1086992"/>
              <a:gd name="connsiteY25" fmla="*/ 0 h 48522"/>
              <a:gd name="connsiteX26" fmla="*/ 510066 w 1086992"/>
              <a:gd name="connsiteY26" fmla="*/ 24261 h 48522"/>
              <a:gd name="connsiteX27" fmla="*/ 485805 w 1086992"/>
              <a:gd name="connsiteY27" fmla="*/ 48522 h 48522"/>
              <a:gd name="connsiteX28" fmla="*/ 461544 w 1086992"/>
              <a:gd name="connsiteY28" fmla="*/ 24261 h 48522"/>
              <a:gd name="connsiteX29" fmla="*/ 485805 w 1086992"/>
              <a:gd name="connsiteY29" fmla="*/ 0 h 48522"/>
              <a:gd name="connsiteX30" fmla="*/ 370419 w 1086992"/>
              <a:gd name="connsiteY30" fmla="*/ 0 h 48522"/>
              <a:gd name="connsiteX31" fmla="*/ 394680 w 1086992"/>
              <a:gd name="connsiteY31" fmla="*/ 24261 h 48522"/>
              <a:gd name="connsiteX32" fmla="*/ 370419 w 1086992"/>
              <a:gd name="connsiteY32" fmla="*/ 48522 h 48522"/>
              <a:gd name="connsiteX33" fmla="*/ 346158 w 1086992"/>
              <a:gd name="connsiteY33" fmla="*/ 24261 h 48522"/>
              <a:gd name="connsiteX34" fmla="*/ 370419 w 1086992"/>
              <a:gd name="connsiteY34" fmla="*/ 0 h 48522"/>
              <a:gd name="connsiteX35" fmla="*/ 255033 w 1086992"/>
              <a:gd name="connsiteY35" fmla="*/ 0 h 48522"/>
              <a:gd name="connsiteX36" fmla="*/ 279294 w 1086992"/>
              <a:gd name="connsiteY36" fmla="*/ 24261 h 48522"/>
              <a:gd name="connsiteX37" fmla="*/ 255033 w 1086992"/>
              <a:gd name="connsiteY37" fmla="*/ 48522 h 48522"/>
              <a:gd name="connsiteX38" fmla="*/ 230772 w 1086992"/>
              <a:gd name="connsiteY38" fmla="*/ 24261 h 48522"/>
              <a:gd name="connsiteX39" fmla="*/ 255033 w 1086992"/>
              <a:gd name="connsiteY39" fmla="*/ 0 h 48522"/>
              <a:gd name="connsiteX40" fmla="*/ 139647 w 1086992"/>
              <a:gd name="connsiteY40" fmla="*/ 0 h 48522"/>
              <a:gd name="connsiteX41" fmla="*/ 163908 w 1086992"/>
              <a:gd name="connsiteY41" fmla="*/ 24261 h 48522"/>
              <a:gd name="connsiteX42" fmla="*/ 139647 w 1086992"/>
              <a:gd name="connsiteY42" fmla="*/ 48522 h 48522"/>
              <a:gd name="connsiteX43" fmla="*/ 115386 w 1086992"/>
              <a:gd name="connsiteY43" fmla="*/ 24261 h 48522"/>
              <a:gd name="connsiteX44" fmla="*/ 139647 w 1086992"/>
              <a:gd name="connsiteY44" fmla="*/ 0 h 48522"/>
              <a:gd name="connsiteX45" fmla="*/ 24261 w 1086992"/>
              <a:gd name="connsiteY45" fmla="*/ 0 h 48522"/>
              <a:gd name="connsiteX46" fmla="*/ 48522 w 1086992"/>
              <a:gd name="connsiteY46" fmla="*/ 24261 h 48522"/>
              <a:gd name="connsiteX47" fmla="*/ 24261 w 1086992"/>
              <a:gd name="connsiteY47" fmla="*/ 48522 h 48522"/>
              <a:gd name="connsiteX48" fmla="*/ 0 w 1086992"/>
              <a:gd name="connsiteY48" fmla="*/ 24261 h 48522"/>
              <a:gd name="connsiteX49" fmla="*/ 24261 w 1086992"/>
              <a:gd name="connsiteY49" fmla="*/ 0 h 48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086992" h="48522">
                <a:moveTo>
                  <a:pt x="1062731" y="0"/>
                </a:moveTo>
                <a:cubicBezTo>
                  <a:pt x="1076130" y="0"/>
                  <a:pt x="1086992" y="10862"/>
                  <a:pt x="1086992" y="24261"/>
                </a:cubicBezTo>
                <a:cubicBezTo>
                  <a:pt x="1086992" y="37660"/>
                  <a:pt x="1076130" y="48522"/>
                  <a:pt x="1062731" y="48522"/>
                </a:cubicBezTo>
                <a:cubicBezTo>
                  <a:pt x="1049332" y="48522"/>
                  <a:pt x="1038470" y="37660"/>
                  <a:pt x="1038470" y="24261"/>
                </a:cubicBezTo>
                <a:cubicBezTo>
                  <a:pt x="1038470" y="10862"/>
                  <a:pt x="1049332" y="0"/>
                  <a:pt x="1062731" y="0"/>
                </a:cubicBezTo>
                <a:close/>
                <a:moveTo>
                  <a:pt x="947349" y="0"/>
                </a:moveTo>
                <a:cubicBezTo>
                  <a:pt x="960748" y="0"/>
                  <a:pt x="971610" y="10862"/>
                  <a:pt x="971610" y="24261"/>
                </a:cubicBezTo>
                <a:cubicBezTo>
                  <a:pt x="971610" y="37660"/>
                  <a:pt x="960748" y="48522"/>
                  <a:pt x="947349" y="48522"/>
                </a:cubicBezTo>
                <a:cubicBezTo>
                  <a:pt x="933950" y="48522"/>
                  <a:pt x="923088" y="37660"/>
                  <a:pt x="923088" y="24261"/>
                </a:cubicBezTo>
                <a:cubicBezTo>
                  <a:pt x="923088" y="10862"/>
                  <a:pt x="933950" y="0"/>
                  <a:pt x="947349" y="0"/>
                </a:cubicBezTo>
                <a:close/>
                <a:moveTo>
                  <a:pt x="831963" y="0"/>
                </a:moveTo>
                <a:cubicBezTo>
                  <a:pt x="845362" y="0"/>
                  <a:pt x="856224" y="10862"/>
                  <a:pt x="856224" y="24261"/>
                </a:cubicBezTo>
                <a:cubicBezTo>
                  <a:pt x="856224" y="37660"/>
                  <a:pt x="845362" y="48522"/>
                  <a:pt x="831963" y="48522"/>
                </a:cubicBezTo>
                <a:cubicBezTo>
                  <a:pt x="818564" y="48522"/>
                  <a:pt x="807702" y="37660"/>
                  <a:pt x="807702" y="24261"/>
                </a:cubicBezTo>
                <a:cubicBezTo>
                  <a:pt x="807702" y="10862"/>
                  <a:pt x="818564" y="0"/>
                  <a:pt x="831963" y="0"/>
                </a:cubicBezTo>
                <a:close/>
                <a:moveTo>
                  <a:pt x="716577" y="0"/>
                </a:moveTo>
                <a:cubicBezTo>
                  <a:pt x="729976" y="0"/>
                  <a:pt x="740838" y="10862"/>
                  <a:pt x="740838" y="24261"/>
                </a:cubicBezTo>
                <a:cubicBezTo>
                  <a:pt x="740838" y="37660"/>
                  <a:pt x="729976" y="48522"/>
                  <a:pt x="716577" y="48522"/>
                </a:cubicBezTo>
                <a:cubicBezTo>
                  <a:pt x="703178" y="48522"/>
                  <a:pt x="692316" y="37660"/>
                  <a:pt x="692316" y="24261"/>
                </a:cubicBezTo>
                <a:cubicBezTo>
                  <a:pt x="692316" y="10862"/>
                  <a:pt x="703178" y="0"/>
                  <a:pt x="716577" y="0"/>
                </a:cubicBezTo>
                <a:close/>
                <a:moveTo>
                  <a:pt x="601191" y="0"/>
                </a:moveTo>
                <a:cubicBezTo>
                  <a:pt x="614590" y="0"/>
                  <a:pt x="625452" y="10862"/>
                  <a:pt x="625452" y="24261"/>
                </a:cubicBezTo>
                <a:cubicBezTo>
                  <a:pt x="625452" y="37660"/>
                  <a:pt x="614590" y="48522"/>
                  <a:pt x="601191" y="48522"/>
                </a:cubicBezTo>
                <a:cubicBezTo>
                  <a:pt x="587792" y="48522"/>
                  <a:pt x="576930" y="37660"/>
                  <a:pt x="576930" y="24261"/>
                </a:cubicBezTo>
                <a:cubicBezTo>
                  <a:pt x="576930" y="10862"/>
                  <a:pt x="587792" y="0"/>
                  <a:pt x="601191" y="0"/>
                </a:cubicBezTo>
                <a:close/>
                <a:moveTo>
                  <a:pt x="485805" y="0"/>
                </a:moveTo>
                <a:cubicBezTo>
                  <a:pt x="499204" y="0"/>
                  <a:pt x="510066" y="10862"/>
                  <a:pt x="510066" y="24261"/>
                </a:cubicBezTo>
                <a:cubicBezTo>
                  <a:pt x="510066" y="37660"/>
                  <a:pt x="499204" y="48522"/>
                  <a:pt x="485805" y="48522"/>
                </a:cubicBezTo>
                <a:cubicBezTo>
                  <a:pt x="472406" y="48522"/>
                  <a:pt x="461544" y="37660"/>
                  <a:pt x="461544" y="24261"/>
                </a:cubicBezTo>
                <a:cubicBezTo>
                  <a:pt x="461544" y="10862"/>
                  <a:pt x="472406" y="0"/>
                  <a:pt x="485805" y="0"/>
                </a:cubicBezTo>
                <a:close/>
                <a:moveTo>
                  <a:pt x="370419" y="0"/>
                </a:moveTo>
                <a:cubicBezTo>
                  <a:pt x="383818" y="0"/>
                  <a:pt x="394680" y="10862"/>
                  <a:pt x="394680" y="24261"/>
                </a:cubicBezTo>
                <a:cubicBezTo>
                  <a:pt x="394680" y="37660"/>
                  <a:pt x="383818" y="48522"/>
                  <a:pt x="370419" y="48522"/>
                </a:cubicBezTo>
                <a:cubicBezTo>
                  <a:pt x="357020" y="48522"/>
                  <a:pt x="346158" y="37660"/>
                  <a:pt x="346158" y="24261"/>
                </a:cubicBezTo>
                <a:cubicBezTo>
                  <a:pt x="346158" y="10862"/>
                  <a:pt x="357020" y="0"/>
                  <a:pt x="370419" y="0"/>
                </a:cubicBezTo>
                <a:close/>
                <a:moveTo>
                  <a:pt x="255033" y="0"/>
                </a:moveTo>
                <a:cubicBezTo>
                  <a:pt x="268432" y="0"/>
                  <a:pt x="279294" y="10862"/>
                  <a:pt x="279294" y="24261"/>
                </a:cubicBezTo>
                <a:cubicBezTo>
                  <a:pt x="279294" y="37660"/>
                  <a:pt x="268432" y="48522"/>
                  <a:pt x="255033" y="48522"/>
                </a:cubicBezTo>
                <a:cubicBezTo>
                  <a:pt x="241634" y="48522"/>
                  <a:pt x="230772" y="37660"/>
                  <a:pt x="230772" y="24261"/>
                </a:cubicBezTo>
                <a:cubicBezTo>
                  <a:pt x="230772" y="10862"/>
                  <a:pt x="241634" y="0"/>
                  <a:pt x="255033" y="0"/>
                </a:cubicBezTo>
                <a:close/>
                <a:moveTo>
                  <a:pt x="139647" y="0"/>
                </a:moveTo>
                <a:cubicBezTo>
                  <a:pt x="153046" y="0"/>
                  <a:pt x="163908" y="10862"/>
                  <a:pt x="163908" y="24261"/>
                </a:cubicBezTo>
                <a:cubicBezTo>
                  <a:pt x="163908" y="37660"/>
                  <a:pt x="153046" y="48522"/>
                  <a:pt x="139647" y="48522"/>
                </a:cubicBezTo>
                <a:cubicBezTo>
                  <a:pt x="126248" y="48522"/>
                  <a:pt x="115386" y="37660"/>
                  <a:pt x="115386" y="24261"/>
                </a:cubicBezTo>
                <a:cubicBezTo>
                  <a:pt x="115386" y="10862"/>
                  <a:pt x="126248" y="0"/>
                  <a:pt x="139647" y="0"/>
                </a:cubicBezTo>
                <a:close/>
                <a:moveTo>
                  <a:pt x="24261" y="0"/>
                </a:moveTo>
                <a:cubicBezTo>
                  <a:pt x="37660" y="0"/>
                  <a:pt x="48522" y="10862"/>
                  <a:pt x="48522" y="24261"/>
                </a:cubicBezTo>
                <a:cubicBezTo>
                  <a:pt x="48522" y="37660"/>
                  <a:pt x="37660" y="48522"/>
                  <a:pt x="24261" y="48522"/>
                </a:cubicBezTo>
                <a:cubicBezTo>
                  <a:pt x="10862" y="48522"/>
                  <a:pt x="0" y="37660"/>
                  <a:pt x="0" y="24261"/>
                </a:cubicBezTo>
                <a:cubicBezTo>
                  <a:pt x="0" y="10862"/>
                  <a:pt x="10862" y="0"/>
                  <a:pt x="24261" y="0"/>
                </a:cubicBezTo>
                <a:close/>
              </a:path>
            </a:pathLst>
          </a:cu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/>
          <a:p>
            <a:pPr algn="ctr">
              <a:defRPr/>
            </a:pPr>
            <a:endParaRPr lang="zh-CN" altLang="en-US" sz="1600"/>
          </a:p>
        </p:txBody>
      </p:sp>
      <p:sp>
        <p:nvSpPr>
          <p:cNvPr id="20" name="MH_SubTitle_5">
            <a:extLst>
              <a:ext uri="{FF2B5EF4-FFF2-40B4-BE49-F238E27FC236}">
                <a16:creationId xmlns:a16="http://schemas.microsoft.com/office/drawing/2014/main" id="{89038277-D7F4-4302-810D-22D5E23D038B}"/>
              </a:ext>
            </a:extLst>
          </p:cNvPr>
          <p:cNvSpPr/>
          <p:nvPr>
            <p:custDataLst>
              <p:tags r:id="rId19"/>
            </p:custDataLst>
          </p:nvPr>
        </p:nvSpPr>
        <p:spPr>
          <a:xfrm>
            <a:off x="8539164" y="2125663"/>
            <a:ext cx="1209675" cy="2760662"/>
          </a:xfrm>
          <a:custGeom>
            <a:avLst/>
            <a:gdLst>
              <a:gd name="connsiteX0" fmla="*/ 1210733 w 1210733"/>
              <a:gd name="connsiteY0" fmla="*/ 0 h 2760096"/>
              <a:gd name="connsiteX1" fmla="*/ 1210733 w 1210733"/>
              <a:gd name="connsiteY1" fmla="*/ 2760096 h 2760096"/>
              <a:gd name="connsiteX2" fmla="*/ 0 w 1210733"/>
              <a:gd name="connsiteY2" fmla="*/ 2760096 h 2760096"/>
              <a:gd name="connsiteX3" fmla="*/ 0 w 1210733"/>
              <a:gd name="connsiteY3" fmla="*/ 527342 h 2760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0733" h="2760096">
                <a:moveTo>
                  <a:pt x="1210733" y="0"/>
                </a:moveTo>
                <a:lnTo>
                  <a:pt x="1210733" y="2760096"/>
                </a:lnTo>
                <a:lnTo>
                  <a:pt x="0" y="2760096"/>
                </a:lnTo>
                <a:lnTo>
                  <a:pt x="0" y="52734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24000" rIns="36000" bIns="0" anchor="ctr" anchorCtr="1">
            <a:norm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</a:rPr>
              <a:t>点击输入替换内容</a:t>
            </a:r>
            <a:r>
              <a:rPr lang="en-US" altLang="zh-CN" sz="1600" dirty="0">
                <a:solidFill>
                  <a:schemeClr val="accent1">
                    <a:lumMod val="75000"/>
                  </a:schemeClr>
                </a:solidFill>
              </a:rPr>
              <a:t>A</a:t>
            </a: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</a:rPr>
              <a:t>尚设计</a:t>
            </a:r>
          </a:p>
        </p:txBody>
      </p:sp>
      <p:sp>
        <p:nvSpPr>
          <p:cNvPr id="21" name="MH_Other_15">
            <a:extLst>
              <a:ext uri="{FF2B5EF4-FFF2-40B4-BE49-F238E27FC236}">
                <a16:creationId xmlns:a16="http://schemas.microsoft.com/office/drawing/2014/main" id="{ABBDE36C-B642-4C99-85BC-8CE635DCCF86}"/>
              </a:ext>
            </a:extLst>
          </p:cNvPr>
          <p:cNvSpPr/>
          <p:nvPr>
            <p:custDataLst>
              <p:tags r:id="rId20"/>
            </p:custDataLst>
          </p:nvPr>
        </p:nvSpPr>
        <p:spPr>
          <a:xfrm>
            <a:off x="8539164" y="2043113"/>
            <a:ext cx="1209675" cy="577850"/>
          </a:xfrm>
          <a:custGeom>
            <a:avLst/>
            <a:gdLst>
              <a:gd name="connsiteX0" fmla="*/ 1210733 w 1210733"/>
              <a:gd name="connsiteY0" fmla="*/ 0 h 578141"/>
              <a:gd name="connsiteX1" fmla="*/ 1210733 w 1210733"/>
              <a:gd name="connsiteY1" fmla="*/ 50799 h 578141"/>
              <a:gd name="connsiteX2" fmla="*/ 0 w 1210733"/>
              <a:gd name="connsiteY2" fmla="*/ 578141 h 578141"/>
              <a:gd name="connsiteX3" fmla="*/ 0 w 1210733"/>
              <a:gd name="connsiteY3" fmla="*/ 527342 h 578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0733" h="578141">
                <a:moveTo>
                  <a:pt x="1210733" y="0"/>
                </a:moveTo>
                <a:lnTo>
                  <a:pt x="1210733" y="50799"/>
                </a:lnTo>
                <a:lnTo>
                  <a:pt x="0" y="578141"/>
                </a:lnTo>
                <a:lnTo>
                  <a:pt x="0" y="52734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 sz="1600"/>
          </a:p>
        </p:txBody>
      </p:sp>
      <p:sp>
        <p:nvSpPr>
          <p:cNvPr id="22" name="标题 1">
            <a:extLst>
              <a:ext uri="{FF2B5EF4-FFF2-40B4-BE49-F238E27FC236}">
                <a16:creationId xmlns:a16="http://schemas.microsoft.com/office/drawing/2014/main" id="{4A4A531A-8A46-4716-B06B-2260B4689342}"/>
              </a:ext>
            </a:extLst>
          </p:cNvPr>
          <p:cNvSpPr txBox="1">
            <a:spLocks/>
          </p:cNvSpPr>
          <p:nvPr/>
        </p:nvSpPr>
        <p:spPr>
          <a:xfrm>
            <a:off x="723091" y="550790"/>
            <a:ext cx="10630709" cy="699595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543715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/>
              <a:t>工作总结</a:t>
            </a:r>
            <a:endParaRPr lang="zh-CN" altLang="en-US" dirty="0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9EEC382C-A2F1-4B03-A363-86BCA871C99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949557"/>
      </p:ext>
    </p:extLst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  <p:bldP spid="16" grpId="0" animBg="1"/>
      <p:bldP spid="2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H_Other_1">
            <a:extLst>
              <a:ext uri="{FF2B5EF4-FFF2-40B4-BE49-F238E27FC236}">
                <a16:creationId xmlns:a16="http://schemas.microsoft.com/office/drawing/2014/main" id="{2BD0489F-6567-46B4-9AF0-D03598B3BA9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792467" y="3145816"/>
            <a:ext cx="2365998" cy="2329354"/>
          </a:xfrm>
          <a:custGeom>
            <a:avLst/>
            <a:gdLst>
              <a:gd name="connsiteX0" fmla="*/ 1586555 w 2235200"/>
              <a:gd name="connsiteY0" fmla="*/ 356377 h 2235200"/>
              <a:gd name="connsiteX1" fmla="*/ 1760418 w 2235200"/>
              <a:gd name="connsiteY1" fmla="*/ 210481 h 2235200"/>
              <a:gd name="connsiteX2" fmla="*/ 1899314 w 2235200"/>
              <a:gd name="connsiteY2" fmla="*/ 327029 h 2235200"/>
              <a:gd name="connsiteX3" fmla="*/ 1785825 w 2235200"/>
              <a:gd name="connsiteY3" fmla="*/ 523585 h 2235200"/>
              <a:gd name="connsiteX4" fmla="*/ 1966144 w 2235200"/>
              <a:gd name="connsiteY4" fmla="*/ 835907 h 2235200"/>
              <a:gd name="connsiteX5" fmla="*/ 2193112 w 2235200"/>
              <a:gd name="connsiteY5" fmla="*/ 835901 h 2235200"/>
              <a:gd name="connsiteX6" fmla="*/ 2224597 w 2235200"/>
              <a:gd name="connsiteY6" fmla="*/ 1014463 h 2235200"/>
              <a:gd name="connsiteX7" fmla="*/ 2011316 w 2235200"/>
              <a:gd name="connsiteY7" fmla="*/ 1092085 h 2235200"/>
              <a:gd name="connsiteX8" fmla="*/ 1948692 w 2235200"/>
              <a:gd name="connsiteY8" fmla="*/ 1447245 h 2235200"/>
              <a:gd name="connsiteX9" fmla="*/ 2122562 w 2235200"/>
              <a:gd name="connsiteY9" fmla="*/ 1593132 h 2235200"/>
              <a:gd name="connsiteX10" fmla="*/ 2031904 w 2235200"/>
              <a:gd name="connsiteY10" fmla="*/ 1750157 h 2235200"/>
              <a:gd name="connsiteX11" fmla="*/ 1818627 w 2235200"/>
              <a:gd name="connsiteY11" fmla="*/ 1672524 h 2235200"/>
              <a:gd name="connsiteX12" fmla="*/ 1542362 w 2235200"/>
              <a:gd name="connsiteY12" fmla="*/ 1904338 h 2235200"/>
              <a:gd name="connsiteX13" fmla="*/ 1581780 w 2235200"/>
              <a:gd name="connsiteY13" fmla="*/ 2127856 h 2235200"/>
              <a:gd name="connsiteX14" fmla="*/ 1411398 w 2235200"/>
              <a:gd name="connsiteY14" fmla="*/ 2189870 h 2235200"/>
              <a:gd name="connsiteX15" fmla="*/ 1297919 w 2235200"/>
              <a:gd name="connsiteY15" fmla="*/ 1993308 h 2235200"/>
              <a:gd name="connsiteX16" fmla="*/ 937280 w 2235200"/>
              <a:gd name="connsiteY16" fmla="*/ 1993308 h 2235200"/>
              <a:gd name="connsiteX17" fmla="*/ 823802 w 2235200"/>
              <a:gd name="connsiteY17" fmla="*/ 2189870 h 2235200"/>
              <a:gd name="connsiteX18" fmla="*/ 653420 w 2235200"/>
              <a:gd name="connsiteY18" fmla="*/ 2127856 h 2235200"/>
              <a:gd name="connsiteX19" fmla="*/ 692839 w 2235200"/>
              <a:gd name="connsiteY19" fmla="*/ 1904338 h 2235200"/>
              <a:gd name="connsiteX20" fmla="*/ 416574 w 2235200"/>
              <a:gd name="connsiteY20" fmla="*/ 1672524 h 2235200"/>
              <a:gd name="connsiteX21" fmla="*/ 203296 w 2235200"/>
              <a:gd name="connsiteY21" fmla="*/ 1750157 h 2235200"/>
              <a:gd name="connsiteX22" fmla="*/ 112638 w 2235200"/>
              <a:gd name="connsiteY22" fmla="*/ 1593132 h 2235200"/>
              <a:gd name="connsiteX23" fmla="*/ 286508 w 2235200"/>
              <a:gd name="connsiteY23" fmla="*/ 1447245 h 2235200"/>
              <a:gd name="connsiteX24" fmla="*/ 223884 w 2235200"/>
              <a:gd name="connsiteY24" fmla="*/ 1092085 h 2235200"/>
              <a:gd name="connsiteX25" fmla="*/ 10603 w 2235200"/>
              <a:gd name="connsiteY25" fmla="*/ 1014463 h 2235200"/>
              <a:gd name="connsiteX26" fmla="*/ 42088 w 2235200"/>
              <a:gd name="connsiteY26" fmla="*/ 835901 h 2235200"/>
              <a:gd name="connsiteX27" fmla="*/ 269055 w 2235200"/>
              <a:gd name="connsiteY27" fmla="*/ 835907 h 2235200"/>
              <a:gd name="connsiteX28" fmla="*/ 449374 w 2235200"/>
              <a:gd name="connsiteY28" fmla="*/ 523585 h 2235200"/>
              <a:gd name="connsiteX29" fmla="*/ 335886 w 2235200"/>
              <a:gd name="connsiteY29" fmla="*/ 327029 h 2235200"/>
              <a:gd name="connsiteX30" fmla="*/ 474782 w 2235200"/>
              <a:gd name="connsiteY30" fmla="*/ 210481 h 2235200"/>
              <a:gd name="connsiteX31" fmla="*/ 648645 w 2235200"/>
              <a:gd name="connsiteY31" fmla="*/ 356377 h 2235200"/>
              <a:gd name="connsiteX32" fmla="*/ 987535 w 2235200"/>
              <a:gd name="connsiteY32" fmla="*/ 233031 h 2235200"/>
              <a:gd name="connsiteX33" fmla="*/ 1026942 w 2235200"/>
              <a:gd name="connsiteY33" fmla="*/ 9511 h 2235200"/>
              <a:gd name="connsiteX34" fmla="*/ 1208258 w 2235200"/>
              <a:gd name="connsiteY34" fmla="*/ 9511 h 2235200"/>
              <a:gd name="connsiteX35" fmla="*/ 1247665 w 2235200"/>
              <a:gd name="connsiteY35" fmla="*/ 233031 h 2235200"/>
              <a:gd name="connsiteX36" fmla="*/ 1586555 w 2235200"/>
              <a:gd name="connsiteY36" fmla="*/ 356377 h 223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235200" h="2235200">
                <a:moveTo>
                  <a:pt x="1586555" y="356377"/>
                </a:moveTo>
                <a:lnTo>
                  <a:pt x="1760418" y="210481"/>
                </a:lnTo>
                <a:lnTo>
                  <a:pt x="1899314" y="327029"/>
                </a:lnTo>
                <a:lnTo>
                  <a:pt x="1785825" y="523585"/>
                </a:lnTo>
                <a:cubicBezTo>
                  <a:pt x="1866522" y="614364"/>
                  <a:pt x="1927876" y="720632"/>
                  <a:pt x="1966144" y="835907"/>
                </a:cubicBezTo>
                <a:lnTo>
                  <a:pt x="2193112" y="835901"/>
                </a:lnTo>
                <a:lnTo>
                  <a:pt x="2224597" y="1014463"/>
                </a:lnTo>
                <a:lnTo>
                  <a:pt x="2011316" y="1092085"/>
                </a:lnTo>
                <a:cubicBezTo>
                  <a:pt x="2014782" y="1213496"/>
                  <a:pt x="1993474" y="1334341"/>
                  <a:pt x="1948692" y="1447245"/>
                </a:cubicBezTo>
                <a:lnTo>
                  <a:pt x="2122562" y="1593132"/>
                </a:lnTo>
                <a:lnTo>
                  <a:pt x="2031904" y="1750157"/>
                </a:lnTo>
                <a:lnTo>
                  <a:pt x="1818627" y="1672524"/>
                </a:lnTo>
                <a:cubicBezTo>
                  <a:pt x="1743241" y="1767759"/>
                  <a:pt x="1649240" y="1846634"/>
                  <a:pt x="1542362" y="1904338"/>
                </a:cubicBezTo>
                <a:lnTo>
                  <a:pt x="1581780" y="2127856"/>
                </a:lnTo>
                <a:lnTo>
                  <a:pt x="1411398" y="2189870"/>
                </a:lnTo>
                <a:lnTo>
                  <a:pt x="1297919" y="1993308"/>
                </a:lnTo>
                <a:cubicBezTo>
                  <a:pt x="1178954" y="2017804"/>
                  <a:pt x="1056245" y="2017804"/>
                  <a:pt x="937280" y="1993308"/>
                </a:cubicBezTo>
                <a:lnTo>
                  <a:pt x="823802" y="2189870"/>
                </a:lnTo>
                <a:lnTo>
                  <a:pt x="653420" y="2127856"/>
                </a:lnTo>
                <a:lnTo>
                  <a:pt x="692839" y="1904338"/>
                </a:lnTo>
                <a:cubicBezTo>
                  <a:pt x="585961" y="1846634"/>
                  <a:pt x="491960" y="1767758"/>
                  <a:pt x="416574" y="1672524"/>
                </a:cubicBezTo>
                <a:lnTo>
                  <a:pt x="203296" y="1750157"/>
                </a:lnTo>
                <a:lnTo>
                  <a:pt x="112638" y="1593132"/>
                </a:lnTo>
                <a:lnTo>
                  <a:pt x="286508" y="1447245"/>
                </a:lnTo>
                <a:cubicBezTo>
                  <a:pt x="241726" y="1334341"/>
                  <a:pt x="220417" y="1213496"/>
                  <a:pt x="223884" y="1092085"/>
                </a:cubicBezTo>
                <a:lnTo>
                  <a:pt x="10603" y="1014463"/>
                </a:lnTo>
                <a:lnTo>
                  <a:pt x="42088" y="835901"/>
                </a:lnTo>
                <a:lnTo>
                  <a:pt x="269055" y="835907"/>
                </a:lnTo>
                <a:cubicBezTo>
                  <a:pt x="307323" y="720632"/>
                  <a:pt x="368677" y="614363"/>
                  <a:pt x="449374" y="523585"/>
                </a:cubicBezTo>
                <a:lnTo>
                  <a:pt x="335886" y="327029"/>
                </a:lnTo>
                <a:lnTo>
                  <a:pt x="474782" y="210481"/>
                </a:lnTo>
                <a:lnTo>
                  <a:pt x="648645" y="356377"/>
                </a:lnTo>
                <a:cubicBezTo>
                  <a:pt x="752057" y="292669"/>
                  <a:pt x="867366" y="250701"/>
                  <a:pt x="987535" y="233031"/>
                </a:cubicBezTo>
                <a:lnTo>
                  <a:pt x="1026942" y="9511"/>
                </a:lnTo>
                <a:lnTo>
                  <a:pt x="1208258" y="9511"/>
                </a:lnTo>
                <a:lnTo>
                  <a:pt x="1247665" y="233031"/>
                </a:lnTo>
                <a:cubicBezTo>
                  <a:pt x="1367834" y="250700"/>
                  <a:pt x="1483142" y="292669"/>
                  <a:pt x="1586555" y="356377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5000"/>
                </a:schemeClr>
              </a:gs>
              <a:gs pos="68000">
                <a:sysClr val="window" lastClr="FFFFFF">
                  <a:lumMod val="95000"/>
                  <a:shade val="100000"/>
                  <a:satMod val="115000"/>
                </a:sysClr>
              </a:gs>
            </a:gsLst>
            <a:lin ang="16200000" scaled="1"/>
            <a:tileRect/>
          </a:gradFill>
          <a:ln w="38100" cap="flat" cmpd="sng" algn="ctr">
            <a:noFill/>
            <a:prstDash val="soli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19050"/>
          </a:sp3d>
        </p:spPr>
        <p:txBody>
          <a:bodyPr spcFirstLastPara="0" vert="horz" wrap="square" lIns="501445" tIns="575655" rIns="501445" bIns="614746" numCol="1" spcCol="1270" anchor="ctr" anchorCtr="0">
            <a:noAutofit/>
          </a:bodyPr>
          <a:lstStyle/>
          <a:p>
            <a:pPr algn="ctr" defTabSz="1822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100" dirty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3" name="MH_SubTitle_3">
            <a:extLst>
              <a:ext uri="{FF2B5EF4-FFF2-40B4-BE49-F238E27FC236}">
                <a16:creationId xmlns:a16="http://schemas.microsoft.com/office/drawing/2014/main" id="{685DD046-FCA4-4B01-8580-19D0BBF85EAA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231464" y="3587417"/>
            <a:ext cx="1486158" cy="1463141"/>
          </a:xfrm>
          <a:prstGeom prst="ellipse">
            <a:avLst/>
          </a:prstGeom>
          <a:solidFill>
            <a:srgbClr val="FAFAFA"/>
          </a:solidFill>
          <a:ln w="120650" cap="flat" cmpd="sng" algn="ctr">
            <a:solidFill>
              <a:schemeClr val="accent1"/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kern="0" dirty="0">
                <a:ln w="18415" cmpd="sng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A</a:t>
            </a:r>
            <a:r>
              <a:rPr lang="zh-CN" altLang="en-US" kern="0" dirty="0">
                <a:ln w="18415" cmpd="sng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尚</a:t>
            </a:r>
            <a:r>
              <a:rPr lang="en-US" altLang="zh-CN" kern="0" dirty="0">
                <a:ln w="18415" cmpd="sng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 </a:t>
            </a:r>
          </a:p>
        </p:txBody>
      </p:sp>
      <p:sp>
        <p:nvSpPr>
          <p:cNvPr id="4" name="MH_Other_2">
            <a:extLst>
              <a:ext uri="{FF2B5EF4-FFF2-40B4-BE49-F238E27FC236}">
                <a16:creationId xmlns:a16="http://schemas.microsoft.com/office/drawing/2014/main" id="{2FE1203B-E371-4234-9F2A-46352589CF77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354388" y="4397574"/>
            <a:ext cx="1795542" cy="1767733"/>
          </a:xfrm>
          <a:custGeom>
            <a:avLst/>
            <a:gdLst>
              <a:gd name="connsiteX0" fmla="*/ 1586555 w 2235200"/>
              <a:gd name="connsiteY0" fmla="*/ 356377 h 2235200"/>
              <a:gd name="connsiteX1" fmla="*/ 1760418 w 2235200"/>
              <a:gd name="connsiteY1" fmla="*/ 210481 h 2235200"/>
              <a:gd name="connsiteX2" fmla="*/ 1899314 w 2235200"/>
              <a:gd name="connsiteY2" fmla="*/ 327029 h 2235200"/>
              <a:gd name="connsiteX3" fmla="*/ 1785825 w 2235200"/>
              <a:gd name="connsiteY3" fmla="*/ 523585 h 2235200"/>
              <a:gd name="connsiteX4" fmla="*/ 1966144 w 2235200"/>
              <a:gd name="connsiteY4" fmla="*/ 835907 h 2235200"/>
              <a:gd name="connsiteX5" fmla="*/ 2193112 w 2235200"/>
              <a:gd name="connsiteY5" fmla="*/ 835901 h 2235200"/>
              <a:gd name="connsiteX6" fmla="*/ 2224597 w 2235200"/>
              <a:gd name="connsiteY6" fmla="*/ 1014463 h 2235200"/>
              <a:gd name="connsiteX7" fmla="*/ 2011316 w 2235200"/>
              <a:gd name="connsiteY7" fmla="*/ 1092085 h 2235200"/>
              <a:gd name="connsiteX8" fmla="*/ 1948692 w 2235200"/>
              <a:gd name="connsiteY8" fmla="*/ 1447245 h 2235200"/>
              <a:gd name="connsiteX9" fmla="*/ 2122562 w 2235200"/>
              <a:gd name="connsiteY9" fmla="*/ 1593132 h 2235200"/>
              <a:gd name="connsiteX10" fmla="*/ 2031904 w 2235200"/>
              <a:gd name="connsiteY10" fmla="*/ 1750157 h 2235200"/>
              <a:gd name="connsiteX11" fmla="*/ 1818627 w 2235200"/>
              <a:gd name="connsiteY11" fmla="*/ 1672524 h 2235200"/>
              <a:gd name="connsiteX12" fmla="*/ 1542362 w 2235200"/>
              <a:gd name="connsiteY12" fmla="*/ 1904338 h 2235200"/>
              <a:gd name="connsiteX13" fmla="*/ 1581780 w 2235200"/>
              <a:gd name="connsiteY13" fmla="*/ 2127856 h 2235200"/>
              <a:gd name="connsiteX14" fmla="*/ 1411398 w 2235200"/>
              <a:gd name="connsiteY14" fmla="*/ 2189870 h 2235200"/>
              <a:gd name="connsiteX15" fmla="*/ 1297919 w 2235200"/>
              <a:gd name="connsiteY15" fmla="*/ 1993308 h 2235200"/>
              <a:gd name="connsiteX16" fmla="*/ 937280 w 2235200"/>
              <a:gd name="connsiteY16" fmla="*/ 1993308 h 2235200"/>
              <a:gd name="connsiteX17" fmla="*/ 823802 w 2235200"/>
              <a:gd name="connsiteY17" fmla="*/ 2189870 h 2235200"/>
              <a:gd name="connsiteX18" fmla="*/ 653420 w 2235200"/>
              <a:gd name="connsiteY18" fmla="*/ 2127856 h 2235200"/>
              <a:gd name="connsiteX19" fmla="*/ 692839 w 2235200"/>
              <a:gd name="connsiteY19" fmla="*/ 1904338 h 2235200"/>
              <a:gd name="connsiteX20" fmla="*/ 416574 w 2235200"/>
              <a:gd name="connsiteY20" fmla="*/ 1672524 h 2235200"/>
              <a:gd name="connsiteX21" fmla="*/ 203296 w 2235200"/>
              <a:gd name="connsiteY21" fmla="*/ 1750157 h 2235200"/>
              <a:gd name="connsiteX22" fmla="*/ 112638 w 2235200"/>
              <a:gd name="connsiteY22" fmla="*/ 1593132 h 2235200"/>
              <a:gd name="connsiteX23" fmla="*/ 286508 w 2235200"/>
              <a:gd name="connsiteY23" fmla="*/ 1447245 h 2235200"/>
              <a:gd name="connsiteX24" fmla="*/ 223884 w 2235200"/>
              <a:gd name="connsiteY24" fmla="*/ 1092085 h 2235200"/>
              <a:gd name="connsiteX25" fmla="*/ 10603 w 2235200"/>
              <a:gd name="connsiteY25" fmla="*/ 1014463 h 2235200"/>
              <a:gd name="connsiteX26" fmla="*/ 42088 w 2235200"/>
              <a:gd name="connsiteY26" fmla="*/ 835901 h 2235200"/>
              <a:gd name="connsiteX27" fmla="*/ 269055 w 2235200"/>
              <a:gd name="connsiteY27" fmla="*/ 835907 h 2235200"/>
              <a:gd name="connsiteX28" fmla="*/ 449374 w 2235200"/>
              <a:gd name="connsiteY28" fmla="*/ 523585 h 2235200"/>
              <a:gd name="connsiteX29" fmla="*/ 335886 w 2235200"/>
              <a:gd name="connsiteY29" fmla="*/ 327029 h 2235200"/>
              <a:gd name="connsiteX30" fmla="*/ 474782 w 2235200"/>
              <a:gd name="connsiteY30" fmla="*/ 210481 h 2235200"/>
              <a:gd name="connsiteX31" fmla="*/ 648645 w 2235200"/>
              <a:gd name="connsiteY31" fmla="*/ 356377 h 2235200"/>
              <a:gd name="connsiteX32" fmla="*/ 987535 w 2235200"/>
              <a:gd name="connsiteY32" fmla="*/ 233031 h 2235200"/>
              <a:gd name="connsiteX33" fmla="*/ 1026942 w 2235200"/>
              <a:gd name="connsiteY33" fmla="*/ 9511 h 2235200"/>
              <a:gd name="connsiteX34" fmla="*/ 1208258 w 2235200"/>
              <a:gd name="connsiteY34" fmla="*/ 9511 h 2235200"/>
              <a:gd name="connsiteX35" fmla="*/ 1247665 w 2235200"/>
              <a:gd name="connsiteY35" fmla="*/ 233031 h 2235200"/>
              <a:gd name="connsiteX36" fmla="*/ 1586555 w 2235200"/>
              <a:gd name="connsiteY36" fmla="*/ 356377 h 223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235200" h="2235200">
                <a:moveTo>
                  <a:pt x="1586555" y="356377"/>
                </a:moveTo>
                <a:lnTo>
                  <a:pt x="1760418" y="210481"/>
                </a:lnTo>
                <a:lnTo>
                  <a:pt x="1899314" y="327029"/>
                </a:lnTo>
                <a:lnTo>
                  <a:pt x="1785825" y="523585"/>
                </a:lnTo>
                <a:cubicBezTo>
                  <a:pt x="1866522" y="614364"/>
                  <a:pt x="1927876" y="720632"/>
                  <a:pt x="1966144" y="835907"/>
                </a:cubicBezTo>
                <a:lnTo>
                  <a:pt x="2193112" y="835901"/>
                </a:lnTo>
                <a:lnTo>
                  <a:pt x="2224597" y="1014463"/>
                </a:lnTo>
                <a:lnTo>
                  <a:pt x="2011316" y="1092085"/>
                </a:lnTo>
                <a:cubicBezTo>
                  <a:pt x="2014782" y="1213496"/>
                  <a:pt x="1993474" y="1334341"/>
                  <a:pt x="1948692" y="1447245"/>
                </a:cubicBezTo>
                <a:lnTo>
                  <a:pt x="2122562" y="1593132"/>
                </a:lnTo>
                <a:lnTo>
                  <a:pt x="2031904" y="1750157"/>
                </a:lnTo>
                <a:lnTo>
                  <a:pt x="1818627" y="1672524"/>
                </a:lnTo>
                <a:cubicBezTo>
                  <a:pt x="1743241" y="1767759"/>
                  <a:pt x="1649240" y="1846634"/>
                  <a:pt x="1542362" y="1904338"/>
                </a:cubicBezTo>
                <a:lnTo>
                  <a:pt x="1581780" y="2127856"/>
                </a:lnTo>
                <a:lnTo>
                  <a:pt x="1411398" y="2189870"/>
                </a:lnTo>
                <a:lnTo>
                  <a:pt x="1297919" y="1993308"/>
                </a:lnTo>
                <a:cubicBezTo>
                  <a:pt x="1178954" y="2017804"/>
                  <a:pt x="1056245" y="2017804"/>
                  <a:pt x="937280" y="1993308"/>
                </a:cubicBezTo>
                <a:lnTo>
                  <a:pt x="823802" y="2189870"/>
                </a:lnTo>
                <a:lnTo>
                  <a:pt x="653420" y="2127856"/>
                </a:lnTo>
                <a:lnTo>
                  <a:pt x="692839" y="1904338"/>
                </a:lnTo>
                <a:cubicBezTo>
                  <a:pt x="585961" y="1846634"/>
                  <a:pt x="491960" y="1767758"/>
                  <a:pt x="416574" y="1672524"/>
                </a:cubicBezTo>
                <a:lnTo>
                  <a:pt x="203296" y="1750157"/>
                </a:lnTo>
                <a:lnTo>
                  <a:pt x="112638" y="1593132"/>
                </a:lnTo>
                <a:lnTo>
                  <a:pt x="286508" y="1447245"/>
                </a:lnTo>
                <a:cubicBezTo>
                  <a:pt x="241726" y="1334341"/>
                  <a:pt x="220417" y="1213496"/>
                  <a:pt x="223884" y="1092085"/>
                </a:cubicBezTo>
                <a:lnTo>
                  <a:pt x="10603" y="1014463"/>
                </a:lnTo>
                <a:lnTo>
                  <a:pt x="42088" y="835901"/>
                </a:lnTo>
                <a:lnTo>
                  <a:pt x="269055" y="835907"/>
                </a:lnTo>
                <a:cubicBezTo>
                  <a:pt x="307323" y="720632"/>
                  <a:pt x="368677" y="614363"/>
                  <a:pt x="449374" y="523585"/>
                </a:cubicBezTo>
                <a:lnTo>
                  <a:pt x="335886" y="327029"/>
                </a:lnTo>
                <a:lnTo>
                  <a:pt x="474782" y="210481"/>
                </a:lnTo>
                <a:lnTo>
                  <a:pt x="648645" y="356377"/>
                </a:lnTo>
                <a:cubicBezTo>
                  <a:pt x="752057" y="292669"/>
                  <a:pt x="867366" y="250701"/>
                  <a:pt x="987535" y="233031"/>
                </a:cubicBezTo>
                <a:lnTo>
                  <a:pt x="1026942" y="9511"/>
                </a:lnTo>
                <a:lnTo>
                  <a:pt x="1208258" y="9511"/>
                </a:lnTo>
                <a:lnTo>
                  <a:pt x="1247665" y="233031"/>
                </a:lnTo>
                <a:cubicBezTo>
                  <a:pt x="1367834" y="250700"/>
                  <a:pt x="1483142" y="292669"/>
                  <a:pt x="1586555" y="356377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5000"/>
                </a:schemeClr>
              </a:gs>
              <a:gs pos="68000">
                <a:sysClr val="window" lastClr="FFFFFF">
                  <a:lumMod val="95000"/>
                  <a:shade val="100000"/>
                  <a:satMod val="115000"/>
                </a:sysClr>
              </a:gs>
            </a:gsLst>
            <a:lin ang="16200000" scaled="1"/>
            <a:tileRect/>
          </a:gradFill>
          <a:ln w="38100" cap="flat" cmpd="sng" algn="ctr">
            <a:noFill/>
            <a:prstDash val="soli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19050"/>
          </a:sp3d>
        </p:spPr>
        <p:txBody>
          <a:bodyPr spcFirstLastPara="0" vert="horz" wrap="square" lIns="501445" tIns="575655" rIns="501445" bIns="614746" numCol="1" spcCol="1270" anchor="ctr" anchorCtr="0">
            <a:noAutofit/>
          </a:bodyPr>
          <a:lstStyle/>
          <a:p>
            <a:pPr algn="ctr" defTabSz="1822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4100" dirty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5" name="MH_SubTitle_4">
            <a:extLst>
              <a:ext uri="{FF2B5EF4-FFF2-40B4-BE49-F238E27FC236}">
                <a16:creationId xmlns:a16="http://schemas.microsoft.com/office/drawing/2014/main" id="{35BAA70E-F174-4170-9CE6-5A97DE22B4C0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687543" y="4732699"/>
            <a:ext cx="1127837" cy="1110369"/>
          </a:xfrm>
          <a:prstGeom prst="ellipse">
            <a:avLst/>
          </a:prstGeom>
          <a:solidFill>
            <a:srgbClr val="FAFAFA"/>
          </a:solidFill>
          <a:ln w="101600" cap="flat" cmpd="sng" algn="ctr">
            <a:solidFill>
              <a:schemeClr val="accent1"/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kern="0" dirty="0">
                <a:ln w="18415" cmpd="sng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A</a:t>
            </a:r>
            <a:r>
              <a:rPr lang="zh-CN" altLang="en-US" kern="0" dirty="0">
                <a:ln w="18415" cmpd="sng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尚</a:t>
            </a:r>
            <a:r>
              <a:rPr lang="en-US" kern="0" dirty="0">
                <a:ln w="18415" cmpd="sng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 </a:t>
            </a:r>
          </a:p>
        </p:txBody>
      </p:sp>
      <p:sp>
        <p:nvSpPr>
          <p:cNvPr id="6" name="MH_Other_3">
            <a:extLst>
              <a:ext uri="{FF2B5EF4-FFF2-40B4-BE49-F238E27FC236}">
                <a16:creationId xmlns:a16="http://schemas.microsoft.com/office/drawing/2014/main" id="{72CD02D9-DC44-4A59-BA9D-B8AE872FB916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2431848">
            <a:off x="4353578" y="2657817"/>
            <a:ext cx="1592906" cy="1568236"/>
          </a:xfrm>
          <a:custGeom>
            <a:avLst/>
            <a:gdLst>
              <a:gd name="connsiteX0" fmla="*/ 1586555 w 2235200"/>
              <a:gd name="connsiteY0" fmla="*/ 356377 h 2235200"/>
              <a:gd name="connsiteX1" fmla="*/ 1760418 w 2235200"/>
              <a:gd name="connsiteY1" fmla="*/ 210481 h 2235200"/>
              <a:gd name="connsiteX2" fmla="*/ 1899314 w 2235200"/>
              <a:gd name="connsiteY2" fmla="*/ 327029 h 2235200"/>
              <a:gd name="connsiteX3" fmla="*/ 1785825 w 2235200"/>
              <a:gd name="connsiteY3" fmla="*/ 523585 h 2235200"/>
              <a:gd name="connsiteX4" fmla="*/ 1966144 w 2235200"/>
              <a:gd name="connsiteY4" fmla="*/ 835907 h 2235200"/>
              <a:gd name="connsiteX5" fmla="*/ 2193112 w 2235200"/>
              <a:gd name="connsiteY5" fmla="*/ 835901 h 2235200"/>
              <a:gd name="connsiteX6" fmla="*/ 2224597 w 2235200"/>
              <a:gd name="connsiteY6" fmla="*/ 1014463 h 2235200"/>
              <a:gd name="connsiteX7" fmla="*/ 2011316 w 2235200"/>
              <a:gd name="connsiteY7" fmla="*/ 1092085 h 2235200"/>
              <a:gd name="connsiteX8" fmla="*/ 1948692 w 2235200"/>
              <a:gd name="connsiteY8" fmla="*/ 1447245 h 2235200"/>
              <a:gd name="connsiteX9" fmla="*/ 2122562 w 2235200"/>
              <a:gd name="connsiteY9" fmla="*/ 1593132 h 2235200"/>
              <a:gd name="connsiteX10" fmla="*/ 2031904 w 2235200"/>
              <a:gd name="connsiteY10" fmla="*/ 1750157 h 2235200"/>
              <a:gd name="connsiteX11" fmla="*/ 1818627 w 2235200"/>
              <a:gd name="connsiteY11" fmla="*/ 1672524 h 2235200"/>
              <a:gd name="connsiteX12" fmla="*/ 1542362 w 2235200"/>
              <a:gd name="connsiteY12" fmla="*/ 1904338 h 2235200"/>
              <a:gd name="connsiteX13" fmla="*/ 1581780 w 2235200"/>
              <a:gd name="connsiteY13" fmla="*/ 2127856 h 2235200"/>
              <a:gd name="connsiteX14" fmla="*/ 1411398 w 2235200"/>
              <a:gd name="connsiteY14" fmla="*/ 2189870 h 2235200"/>
              <a:gd name="connsiteX15" fmla="*/ 1297919 w 2235200"/>
              <a:gd name="connsiteY15" fmla="*/ 1993308 h 2235200"/>
              <a:gd name="connsiteX16" fmla="*/ 937280 w 2235200"/>
              <a:gd name="connsiteY16" fmla="*/ 1993308 h 2235200"/>
              <a:gd name="connsiteX17" fmla="*/ 823802 w 2235200"/>
              <a:gd name="connsiteY17" fmla="*/ 2189870 h 2235200"/>
              <a:gd name="connsiteX18" fmla="*/ 653420 w 2235200"/>
              <a:gd name="connsiteY18" fmla="*/ 2127856 h 2235200"/>
              <a:gd name="connsiteX19" fmla="*/ 692839 w 2235200"/>
              <a:gd name="connsiteY19" fmla="*/ 1904338 h 2235200"/>
              <a:gd name="connsiteX20" fmla="*/ 416574 w 2235200"/>
              <a:gd name="connsiteY20" fmla="*/ 1672524 h 2235200"/>
              <a:gd name="connsiteX21" fmla="*/ 203296 w 2235200"/>
              <a:gd name="connsiteY21" fmla="*/ 1750157 h 2235200"/>
              <a:gd name="connsiteX22" fmla="*/ 112638 w 2235200"/>
              <a:gd name="connsiteY22" fmla="*/ 1593132 h 2235200"/>
              <a:gd name="connsiteX23" fmla="*/ 286508 w 2235200"/>
              <a:gd name="connsiteY23" fmla="*/ 1447245 h 2235200"/>
              <a:gd name="connsiteX24" fmla="*/ 223884 w 2235200"/>
              <a:gd name="connsiteY24" fmla="*/ 1092085 h 2235200"/>
              <a:gd name="connsiteX25" fmla="*/ 10603 w 2235200"/>
              <a:gd name="connsiteY25" fmla="*/ 1014463 h 2235200"/>
              <a:gd name="connsiteX26" fmla="*/ 42088 w 2235200"/>
              <a:gd name="connsiteY26" fmla="*/ 835901 h 2235200"/>
              <a:gd name="connsiteX27" fmla="*/ 269055 w 2235200"/>
              <a:gd name="connsiteY27" fmla="*/ 835907 h 2235200"/>
              <a:gd name="connsiteX28" fmla="*/ 449374 w 2235200"/>
              <a:gd name="connsiteY28" fmla="*/ 523585 h 2235200"/>
              <a:gd name="connsiteX29" fmla="*/ 335886 w 2235200"/>
              <a:gd name="connsiteY29" fmla="*/ 327029 h 2235200"/>
              <a:gd name="connsiteX30" fmla="*/ 474782 w 2235200"/>
              <a:gd name="connsiteY30" fmla="*/ 210481 h 2235200"/>
              <a:gd name="connsiteX31" fmla="*/ 648645 w 2235200"/>
              <a:gd name="connsiteY31" fmla="*/ 356377 h 2235200"/>
              <a:gd name="connsiteX32" fmla="*/ 987535 w 2235200"/>
              <a:gd name="connsiteY32" fmla="*/ 233031 h 2235200"/>
              <a:gd name="connsiteX33" fmla="*/ 1026942 w 2235200"/>
              <a:gd name="connsiteY33" fmla="*/ 9511 h 2235200"/>
              <a:gd name="connsiteX34" fmla="*/ 1208258 w 2235200"/>
              <a:gd name="connsiteY34" fmla="*/ 9511 h 2235200"/>
              <a:gd name="connsiteX35" fmla="*/ 1247665 w 2235200"/>
              <a:gd name="connsiteY35" fmla="*/ 233031 h 2235200"/>
              <a:gd name="connsiteX36" fmla="*/ 1586555 w 2235200"/>
              <a:gd name="connsiteY36" fmla="*/ 356377 h 223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235200" h="2235200">
                <a:moveTo>
                  <a:pt x="1586555" y="356377"/>
                </a:moveTo>
                <a:lnTo>
                  <a:pt x="1760418" y="210481"/>
                </a:lnTo>
                <a:lnTo>
                  <a:pt x="1899314" y="327029"/>
                </a:lnTo>
                <a:lnTo>
                  <a:pt x="1785825" y="523585"/>
                </a:lnTo>
                <a:cubicBezTo>
                  <a:pt x="1866522" y="614364"/>
                  <a:pt x="1927876" y="720632"/>
                  <a:pt x="1966144" y="835907"/>
                </a:cubicBezTo>
                <a:lnTo>
                  <a:pt x="2193112" y="835901"/>
                </a:lnTo>
                <a:lnTo>
                  <a:pt x="2224597" y="1014463"/>
                </a:lnTo>
                <a:lnTo>
                  <a:pt x="2011316" y="1092085"/>
                </a:lnTo>
                <a:cubicBezTo>
                  <a:pt x="2014782" y="1213496"/>
                  <a:pt x="1993474" y="1334341"/>
                  <a:pt x="1948692" y="1447245"/>
                </a:cubicBezTo>
                <a:lnTo>
                  <a:pt x="2122562" y="1593132"/>
                </a:lnTo>
                <a:lnTo>
                  <a:pt x="2031904" y="1750157"/>
                </a:lnTo>
                <a:lnTo>
                  <a:pt x="1818627" y="1672524"/>
                </a:lnTo>
                <a:cubicBezTo>
                  <a:pt x="1743241" y="1767759"/>
                  <a:pt x="1649240" y="1846634"/>
                  <a:pt x="1542362" y="1904338"/>
                </a:cubicBezTo>
                <a:lnTo>
                  <a:pt x="1581780" y="2127856"/>
                </a:lnTo>
                <a:lnTo>
                  <a:pt x="1411398" y="2189870"/>
                </a:lnTo>
                <a:lnTo>
                  <a:pt x="1297919" y="1993308"/>
                </a:lnTo>
                <a:cubicBezTo>
                  <a:pt x="1178954" y="2017804"/>
                  <a:pt x="1056245" y="2017804"/>
                  <a:pt x="937280" y="1993308"/>
                </a:cubicBezTo>
                <a:lnTo>
                  <a:pt x="823802" y="2189870"/>
                </a:lnTo>
                <a:lnTo>
                  <a:pt x="653420" y="2127856"/>
                </a:lnTo>
                <a:lnTo>
                  <a:pt x="692839" y="1904338"/>
                </a:lnTo>
                <a:cubicBezTo>
                  <a:pt x="585961" y="1846634"/>
                  <a:pt x="491960" y="1767758"/>
                  <a:pt x="416574" y="1672524"/>
                </a:cubicBezTo>
                <a:lnTo>
                  <a:pt x="203296" y="1750157"/>
                </a:lnTo>
                <a:lnTo>
                  <a:pt x="112638" y="1593132"/>
                </a:lnTo>
                <a:lnTo>
                  <a:pt x="286508" y="1447245"/>
                </a:lnTo>
                <a:cubicBezTo>
                  <a:pt x="241726" y="1334341"/>
                  <a:pt x="220417" y="1213496"/>
                  <a:pt x="223884" y="1092085"/>
                </a:cubicBezTo>
                <a:lnTo>
                  <a:pt x="10603" y="1014463"/>
                </a:lnTo>
                <a:lnTo>
                  <a:pt x="42088" y="835901"/>
                </a:lnTo>
                <a:lnTo>
                  <a:pt x="269055" y="835907"/>
                </a:lnTo>
                <a:cubicBezTo>
                  <a:pt x="307323" y="720632"/>
                  <a:pt x="368677" y="614363"/>
                  <a:pt x="449374" y="523585"/>
                </a:cubicBezTo>
                <a:lnTo>
                  <a:pt x="335886" y="327029"/>
                </a:lnTo>
                <a:lnTo>
                  <a:pt x="474782" y="210481"/>
                </a:lnTo>
                <a:lnTo>
                  <a:pt x="648645" y="356377"/>
                </a:lnTo>
                <a:cubicBezTo>
                  <a:pt x="752057" y="292669"/>
                  <a:pt x="867366" y="250701"/>
                  <a:pt x="987535" y="233031"/>
                </a:cubicBezTo>
                <a:lnTo>
                  <a:pt x="1026942" y="9511"/>
                </a:lnTo>
                <a:lnTo>
                  <a:pt x="1208258" y="9511"/>
                </a:lnTo>
                <a:lnTo>
                  <a:pt x="1247665" y="233031"/>
                </a:lnTo>
                <a:cubicBezTo>
                  <a:pt x="1367834" y="250700"/>
                  <a:pt x="1483142" y="292669"/>
                  <a:pt x="1586555" y="356377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5000"/>
                </a:schemeClr>
              </a:gs>
              <a:gs pos="68000">
                <a:sysClr val="window" lastClr="FFFFFF">
                  <a:lumMod val="95000"/>
                  <a:shade val="100000"/>
                  <a:satMod val="115000"/>
                </a:sysClr>
              </a:gs>
            </a:gsLst>
            <a:lin ang="16200000" scaled="1"/>
            <a:tileRect/>
          </a:gradFill>
          <a:ln w="38100" cap="flat" cmpd="sng" algn="ctr">
            <a:noFill/>
            <a:prstDash val="soli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19050"/>
          </a:sp3d>
        </p:spPr>
        <p:txBody>
          <a:bodyPr spcFirstLastPara="0" vert="horz" wrap="square" lIns="501445" tIns="575655" rIns="501445" bIns="614746" numCol="1" spcCol="1270" anchor="ctr" anchorCtr="0">
            <a:noAutofit/>
          </a:bodyPr>
          <a:lstStyle/>
          <a:p>
            <a:pPr algn="ctr" defTabSz="1822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100" dirty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7" name="MH_SubTitle_2">
            <a:extLst>
              <a:ext uri="{FF2B5EF4-FFF2-40B4-BE49-F238E27FC236}">
                <a16:creationId xmlns:a16="http://schemas.microsoft.com/office/drawing/2014/main" id="{FAFD041E-CBEF-4B22-9230-A8AB11DFCB80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4671636" y="2953355"/>
            <a:ext cx="1000556" cy="985059"/>
          </a:xfrm>
          <a:prstGeom prst="ellipse">
            <a:avLst/>
          </a:prstGeom>
          <a:solidFill>
            <a:srgbClr val="FAFAFA"/>
          </a:solidFill>
          <a:ln w="101600" cap="flat" cmpd="sng" algn="ctr">
            <a:solidFill>
              <a:schemeClr val="accent1"/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sz="1600" kern="0" dirty="0">
                <a:ln w="18415" cmpd="sng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A</a:t>
            </a:r>
            <a:r>
              <a:rPr lang="zh-CN" altLang="en-US" sz="1600" kern="0" dirty="0">
                <a:ln w="18415" cmpd="sng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尚</a:t>
            </a:r>
            <a:r>
              <a:rPr lang="en-US" altLang="zh-CN" sz="1600" kern="0" dirty="0">
                <a:ln w="18415" cmpd="sng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 </a:t>
            </a:r>
          </a:p>
        </p:txBody>
      </p:sp>
      <p:sp>
        <p:nvSpPr>
          <p:cNvPr id="8" name="MH_Other_4">
            <a:extLst>
              <a:ext uri="{FF2B5EF4-FFF2-40B4-BE49-F238E27FC236}">
                <a16:creationId xmlns:a16="http://schemas.microsoft.com/office/drawing/2014/main" id="{41CA2E3B-D150-4054-912A-A744762CCC4A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 rot="2431848">
            <a:off x="5652760" y="1651265"/>
            <a:ext cx="1353844" cy="1332876"/>
          </a:xfrm>
          <a:custGeom>
            <a:avLst/>
            <a:gdLst>
              <a:gd name="connsiteX0" fmla="*/ 1586555 w 2235200"/>
              <a:gd name="connsiteY0" fmla="*/ 356377 h 2235200"/>
              <a:gd name="connsiteX1" fmla="*/ 1760418 w 2235200"/>
              <a:gd name="connsiteY1" fmla="*/ 210481 h 2235200"/>
              <a:gd name="connsiteX2" fmla="*/ 1899314 w 2235200"/>
              <a:gd name="connsiteY2" fmla="*/ 327029 h 2235200"/>
              <a:gd name="connsiteX3" fmla="*/ 1785825 w 2235200"/>
              <a:gd name="connsiteY3" fmla="*/ 523585 h 2235200"/>
              <a:gd name="connsiteX4" fmla="*/ 1966144 w 2235200"/>
              <a:gd name="connsiteY4" fmla="*/ 835907 h 2235200"/>
              <a:gd name="connsiteX5" fmla="*/ 2193112 w 2235200"/>
              <a:gd name="connsiteY5" fmla="*/ 835901 h 2235200"/>
              <a:gd name="connsiteX6" fmla="*/ 2224597 w 2235200"/>
              <a:gd name="connsiteY6" fmla="*/ 1014463 h 2235200"/>
              <a:gd name="connsiteX7" fmla="*/ 2011316 w 2235200"/>
              <a:gd name="connsiteY7" fmla="*/ 1092085 h 2235200"/>
              <a:gd name="connsiteX8" fmla="*/ 1948692 w 2235200"/>
              <a:gd name="connsiteY8" fmla="*/ 1447245 h 2235200"/>
              <a:gd name="connsiteX9" fmla="*/ 2122562 w 2235200"/>
              <a:gd name="connsiteY9" fmla="*/ 1593132 h 2235200"/>
              <a:gd name="connsiteX10" fmla="*/ 2031904 w 2235200"/>
              <a:gd name="connsiteY10" fmla="*/ 1750157 h 2235200"/>
              <a:gd name="connsiteX11" fmla="*/ 1818627 w 2235200"/>
              <a:gd name="connsiteY11" fmla="*/ 1672524 h 2235200"/>
              <a:gd name="connsiteX12" fmla="*/ 1542362 w 2235200"/>
              <a:gd name="connsiteY12" fmla="*/ 1904338 h 2235200"/>
              <a:gd name="connsiteX13" fmla="*/ 1581780 w 2235200"/>
              <a:gd name="connsiteY13" fmla="*/ 2127856 h 2235200"/>
              <a:gd name="connsiteX14" fmla="*/ 1411398 w 2235200"/>
              <a:gd name="connsiteY14" fmla="*/ 2189870 h 2235200"/>
              <a:gd name="connsiteX15" fmla="*/ 1297919 w 2235200"/>
              <a:gd name="connsiteY15" fmla="*/ 1993308 h 2235200"/>
              <a:gd name="connsiteX16" fmla="*/ 937280 w 2235200"/>
              <a:gd name="connsiteY16" fmla="*/ 1993308 h 2235200"/>
              <a:gd name="connsiteX17" fmla="*/ 823802 w 2235200"/>
              <a:gd name="connsiteY17" fmla="*/ 2189870 h 2235200"/>
              <a:gd name="connsiteX18" fmla="*/ 653420 w 2235200"/>
              <a:gd name="connsiteY18" fmla="*/ 2127856 h 2235200"/>
              <a:gd name="connsiteX19" fmla="*/ 692839 w 2235200"/>
              <a:gd name="connsiteY19" fmla="*/ 1904338 h 2235200"/>
              <a:gd name="connsiteX20" fmla="*/ 416574 w 2235200"/>
              <a:gd name="connsiteY20" fmla="*/ 1672524 h 2235200"/>
              <a:gd name="connsiteX21" fmla="*/ 203296 w 2235200"/>
              <a:gd name="connsiteY21" fmla="*/ 1750157 h 2235200"/>
              <a:gd name="connsiteX22" fmla="*/ 112638 w 2235200"/>
              <a:gd name="connsiteY22" fmla="*/ 1593132 h 2235200"/>
              <a:gd name="connsiteX23" fmla="*/ 286508 w 2235200"/>
              <a:gd name="connsiteY23" fmla="*/ 1447245 h 2235200"/>
              <a:gd name="connsiteX24" fmla="*/ 223884 w 2235200"/>
              <a:gd name="connsiteY24" fmla="*/ 1092085 h 2235200"/>
              <a:gd name="connsiteX25" fmla="*/ 10603 w 2235200"/>
              <a:gd name="connsiteY25" fmla="*/ 1014463 h 2235200"/>
              <a:gd name="connsiteX26" fmla="*/ 42088 w 2235200"/>
              <a:gd name="connsiteY26" fmla="*/ 835901 h 2235200"/>
              <a:gd name="connsiteX27" fmla="*/ 269055 w 2235200"/>
              <a:gd name="connsiteY27" fmla="*/ 835907 h 2235200"/>
              <a:gd name="connsiteX28" fmla="*/ 449374 w 2235200"/>
              <a:gd name="connsiteY28" fmla="*/ 523585 h 2235200"/>
              <a:gd name="connsiteX29" fmla="*/ 335886 w 2235200"/>
              <a:gd name="connsiteY29" fmla="*/ 327029 h 2235200"/>
              <a:gd name="connsiteX30" fmla="*/ 474782 w 2235200"/>
              <a:gd name="connsiteY30" fmla="*/ 210481 h 2235200"/>
              <a:gd name="connsiteX31" fmla="*/ 648645 w 2235200"/>
              <a:gd name="connsiteY31" fmla="*/ 356377 h 2235200"/>
              <a:gd name="connsiteX32" fmla="*/ 987535 w 2235200"/>
              <a:gd name="connsiteY32" fmla="*/ 233031 h 2235200"/>
              <a:gd name="connsiteX33" fmla="*/ 1026942 w 2235200"/>
              <a:gd name="connsiteY33" fmla="*/ 9511 h 2235200"/>
              <a:gd name="connsiteX34" fmla="*/ 1208258 w 2235200"/>
              <a:gd name="connsiteY34" fmla="*/ 9511 h 2235200"/>
              <a:gd name="connsiteX35" fmla="*/ 1247665 w 2235200"/>
              <a:gd name="connsiteY35" fmla="*/ 233031 h 2235200"/>
              <a:gd name="connsiteX36" fmla="*/ 1586555 w 2235200"/>
              <a:gd name="connsiteY36" fmla="*/ 356377 h 223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235200" h="2235200">
                <a:moveTo>
                  <a:pt x="1586555" y="356377"/>
                </a:moveTo>
                <a:lnTo>
                  <a:pt x="1760418" y="210481"/>
                </a:lnTo>
                <a:lnTo>
                  <a:pt x="1899314" y="327029"/>
                </a:lnTo>
                <a:lnTo>
                  <a:pt x="1785825" y="523585"/>
                </a:lnTo>
                <a:cubicBezTo>
                  <a:pt x="1866522" y="614364"/>
                  <a:pt x="1927876" y="720632"/>
                  <a:pt x="1966144" y="835907"/>
                </a:cubicBezTo>
                <a:lnTo>
                  <a:pt x="2193112" y="835901"/>
                </a:lnTo>
                <a:lnTo>
                  <a:pt x="2224597" y="1014463"/>
                </a:lnTo>
                <a:lnTo>
                  <a:pt x="2011316" y="1092085"/>
                </a:lnTo>
                <a:cubicBezTo>
                  <a:pt x="2014782" y="1213496"/>
                  <a:pt x="1993474" y="1334341"/>
                  <a:pt x="1948692" y="1447245"/>
                </a:cubicBezTo>
                <a:lnTo>
                  <a:pt x="2122562" y="1593132"/>
                </a:lnTo>
                <a:lnTo>
                  <a:pt x="2031904" y="1750157"/>
                </a:lnTo>
                <a:lnTo>
                  <a:pt x="1818627" y="1672524"/>
                </a:lnTo>
                <a:cubicBezTo>
                  <a:pt x="1743241" y="1767759"/>
                  <a:pt x="1649240" y="1846634"/>
                  <a:pt x="1542362" y="1904338"/>
                </a:cubicBezTo>
                <a:lnTo>
                  <a:pt x="1581780" y="2127856"/>
                </a:lnTo>
                <a:lnTo>
                  <a:pt x="1411398" y="2189870"/>
                </a:lnTo>
                <a:lnTo>
                  <a:pt x="1297919" y="1993308"/>
                </a:lnTo>
                <a:cubicBezTo>
                  <a:pt x="1178954" y="2017804"/>
                  <a:pt x="1056245" y="2017804"/>
                  <a:pt x="937280" y="1993308"/>
                </a:cubicBezTo>
                <a:lnTo>
                  <a:pt x="823802" y="2189870"/>
                </a:lnTo>
                <a:lnTo>
                  <a:pt x="653420" y="2127856"/>
                </a:lnTo>
                <a:lnTo>
                  <a:pt x="692839" y="1904338"/>
                </a:lnTo>
                <a:cubicBezTo>
                  <a:pt x="585961" y="1846634"/>
                  <a:pt x="491960" y="1767758"/>
                  <a:pt x="416574" y="1672524"/>
                </a:cubicBezTo>
                <a:lnTo>
                  <a:pt x="203296" y="1750157"/>
                </a:lnTo>
                <a:lnTo>
                  <a:pt x="112638" y="1593132"/>
                </a:lnTo>
                <a:lnTo>
                  <a:pt x="286508" y="1447245"/>
                </a:lnTo>
                <a:cubicBezTo>
                  <a:pt x="241726" y="1334341"/>
                  <a:pt x="220417" y="1213496"/>
                  <a:pt x="223884" y="1092085"/>
                </a:cubicBezTo>
                <a:lnTo>
                  <a:pt x="10603" y="1014463"/>
                </a:lnTo>
                <a:lnTo>
                  <a:pt x="42088" y="835901"/>
                </a:lnTo>
                <a:lnTo>
                  <a:pt x="269055" y="835907"/>
                </a:lnTo>
                <a:cubicBezTo>
                  <a:pt x="307323" y="720632"/>
                  <a:pt x="368677" y="614363"/>
                  <a:pt x="449374" y="523585"/>
                </a:cubicBezTo>
                <a:lnTo>
                  <a:pt x="335886" y="327029"/>
                </a:lnTo>
                <a:lnTo>
                  <a:pt x="474782" y="210481"/>
                </a:lnTo>
                <a:lnTo>
                  <a:pt x="648645" y="356377"/>
                </a:lnTo>
                <a:cubicBezTo>
                  <a:pt x="752057" y="292669"/>
                  <a:pt x="867366" y="250701"/>
                  <a:pt x="987535" y="233031"/>
                </a:cubicBezTo>
                <a:lnTo>
                  <a:pt x="1026942" y="9511"/>
                </a:lnTo>
                <a:lnTo>
                  <a:pt x="1208258" y="9511"/>
                </a:lnTo>
                <a:lnTo>
                  <a:pt x="1247665" y="233031"/>
                </a:lnTo>
                <a:cubicBezTo>
                  <a:pt x="1367834" y="250700"/>
                  <a:pt x="1483142" y="292669"/>
                  <a:pt x="1586555" y="356377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5000"/>
                </a:schemeClr>
              </a:gs>
              <a:gs pos="68000">
                <a:sysClr val="window" lastClr="FFFFFF">
                  <a:lumMod val="95000"/>
                  <a:shade val="100000"/>
                  <a:satMod val="115000"/>
                </a:sysClr>
              </a:gs>
            </a:gsLst>
            <a:lin ang="16200000" scaled="1"/>
            <a:tileRect/>
          </a:gradFill>
          <a:ln w="38100" cap="flat" cmpd="sng" algn="ctr">
            <a:noFill/>
            <a:prstDash val="soli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19050"/>
          </a:sp3d>
        </p:spPr>
        <p:txBody>
          <a:bodyPr spcFirstLastPara="0" vert="horz" wrap="square" lIns="501445" tIns="575655" rIns="501445" bIns="614746" numCol="1" spcCol="1270" anchor="ctr" anchorCtr="0">
            <a:noAutofit/>
          </a:bodyPr>
          <a:lstStyle/>
          <a:p>
            <a:pPr algn="ctr" defTabSz="1822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100" dirty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9" name="MH_SubTitle_1">
            <a:extLst>
              <a:ext uri="{FF2B5EF4-FFF2-40B4-BE49-F238E27FC236}">
                <a16:creationId xmlns:a16="http://schemas.microsoft.com/office/drawing/2014/main" id="{BF485C85-620F-452B-86C5-92C9029DC720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5900877" y="1902450"/>
            <a:ext cx="850392" cy="837221"/>
          </a:xfrm>
          <a:prstGeom prst="ellipse">
            <a:avLst/>
          </a:prstGeom>
          <a:solidFill>
            <a:srgbClr val="FAFAFA"/>
          </a:solidFill>
          <a:ln w="101600" cap="flat" cmpd="sng" algn="ctr">
            <a:solidFill>
              <a:schemeClr val="accent1"/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sz="1400" kern="0" dirty="0">
                <a:ln w="18415" cmpd="sng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A</a:t>
            </a:r>
            <a:r>
              <a:rPr lang="zh-CN" altLang="en-US" sz="1400" kern="0" dirty="0">
                <a:ln w="18415" cmpd="sng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尚</a:t>
            </a:r>
            <a:r>
              <a:rPr lang="en-US" altLang="zh-CN" sz="1400" kern="0" dirty="0">
                <a:ln w="18415" cmpd="sng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 </a:t>
            </a:r>
          </a:p>
        </p:txBody>
      </p:sp>
      <p:sp>
        <p:nvSpPr>
          <p:cNvPr id="10" name="MH_Text_4">
            <a:extLst>
              <a:ext uri="{FF2B5EF4-FFF2-40B4-BE49-F238E27FC236}">
                <a16:creationId xmlns:a16="http://schemas.microsoft.com/office/drawing/2014/main" id="{87811294-32F2-4965-98E4-38FA476C6B93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2304343" y="4823033"/>
            <a:ext cx="1930795" cy="113326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lvl="0" algn="just">
              <a:lnSpc>
                <a:spcPct val="140000"/>
              </a:lnSpc>
              <a:defRPr/>
            </a:pPr>
            <a:r>
              <a:rPr lang="zh-CN" altLang="en-US" sz="1800" kern="0" dirty="0">
                <a:solidFill>
                  <a:srgbClr val="2F2F2F">
                    <a:lumMod val="65000"/>
                    <a:lumOff val="35000"/>
                  </a:srgbClr>
                </a:solidFill>
                <a:cs typeface="Arial" panose="020B0604020202020204" pitchFamily="34" charset="0"/>
              </a:rPr>
              <a:t>点击输入替换内容</a:t>
            </a:r>
            <a:r>
              <a:rPr lang="en-US" altLang="zh-CN" sz="1800" kern="0" dirty="0">
                <a:solidFill>
                  <a:srgbClr val="2F2F2F">
                    <a:lumMod val="65000"/>
                    <a:lumOff val="35000"/>
                  </a:srgbClr>
                </a:solidFill>
                <a:cs typeface="Arial" panose="020B0604020202020204" pitchFamily="34" charset="0"/>
              </a:rPr>
              <a:t>A</a:t>
            </a:r>
            <a:r>
              <a:rPr lang="zh-CN" altLang="en-US" sz="1800" kern="0" dirty="0">
                <a:solidFill>
                  <a:srgbClr val="2F2F2F">
                    <a:lumMod val="65000"/>
                    <a:lumOff val="35000"/>
                  </a:srgbClr>
                </a:solidFill>
                <a:cs typeface="Arial" panose="020B0604020202020204" pitchFamily="34" charset="0"/>
              </a:rPr>
              <a:t>尚设计</a:t>
            </a:r>
          </a:p>
        </p:txBody>
      </p:sp>
      <p:sp>
        <p:nvSpPr>
          <p:cNvPr id="11" name="MH_Text_3">
            <a:extLst>
              <a:ext uri="{FF2B5EF4-FFF2-40B4-BE49-F238E27FC236}">
                <a16:creationId xmlns:a16="http://schemas.microsoft.com/office/drawing/2014/main" id="{346EBCED-4F58-472C-AE13-DAA35E540FFB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8360775" y="3684337"/>
            <a:ext cx="1864975" cy="113326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lvl="0" algn="just">
              <a:lnSpc>
                <a:spcPct val="140000"/>
              </a:lnSpc>
              <a:defRPr/>
            </a:pPr>
            <a:r>
              <a:rPr lang="zh-CN" altLang="en-US" sz="1800" kern="0" dirty="0">
                <a:solidFill>
                  <a:srgbClr val="2F2F2F">
                    <a:lumMod val="65000"/>
                    <a:lumOff val="35000"/>
                  </a:srgbClr>
                </a:solidFill>
                <a:cs typeface="Arial" panose="020B0604020202020204" pitchFamily="34" charset="0"/>
              </a:rPr>
              <a:t>点击输入替换内容</a:t>
            </a:r>
            <a:r>
              <a:rPr lang="en-US" altLang="zh-CN" sz="1800" kern="0" dirty="0">
                <a:solidFill>
                  <a:srgbClr val="2F2F2F">
                    <a:lumMod val="65000"/>
                    <a:lumOff val="35000"/>
                  </a:srgbClr>
                </a:solidFill>
                <a:cs typeface="Arial" panose="020B0604020202020204" pitchFamily="34" charset="0"/>
              </a:rPr>
              <a:t>A</a:t>
            </a:r>
            <a:r>
              <a:rPr lang="zh-CN" altLang="en-US" sz="1800" kern="0" dirty="0">
                <a:solidFill>
                  <a:srgbClr val="2F2F2F">
                    <a:lumMod val="65000"/>
                    <a:lumOff val="35000"/>
                  </a:srgbClr>
                </a:solidFill>
                <a:cs typeface="Arial" panose="020B0604020202020204" pitchFamily="34" charset="0"/>
              </a:rPr>
              <a:t>尚设计</a:t>
            </a:r>
          </a:p>
        </p:txBody>
      </p:sp>
      <p:sp>
        <p:nvSpPr>
          <p:cNvPr id="12" name="MH_Text_2">
            <a:extLst>
              <a:ext uri="{FF2B5EF4-FFF2-40B4-BE49-F238E27FC236}">
                <a16:creationId xmlns:a16="http://schemas.microsoft.com/office/drawing/2014/main" id="{DD1C32AF-D5C4-47B9-B350-C1CB6458BC9A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2290059" y="2851382"/>
            <a:ext cx="1930796" cy="113326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lvl="0" algn="just">
              <a:lnSpc>
                <a:spcPct val="140000"/>
              </a:lnSpc>
              <a:defRPr/>
            </a:pPr>
            <a:r>
              <a:rPr lang="zh-CN" altLang="en-US" sz="1800" kern="0" dirty="0">
                <a:solidFill>
                  <a:srgbClr val="2F2F2F">
                    <a:lumMod val="65000"/>
                    <a:lumOff val="35000"/>
                  </a:srgbClr>
                </a:solidFill>
                <a:cs typeface="Arial" panose="020B0604020202020204" pitchFamily="34" charset="0"/>
              </a:rPr>
              <a:t>点击输入替换内容</a:t>
            </a:r>
            <a:r>
              <a:rPr lang="en-US" altLang="zh-CN" sz="1800" kern="0" dirty="0">
                <a:solidFill>
                  <a:srgbClr val="2F2F2F">
                    <a:lumMod val="65000"/>
                    <a:lumOff val="35000"/>
                  </a:srgbClr>
                </a:solidFill>
                <a:cs typeface="Arial" panose="020B0604020202020204" pitchFamily="34" charset="0"/>
              </a:rPr>
              <a:t>A</a:t>
            </a:r>
            <a:r>
              <a:rPr lang="zh-CN" altLang="en-US" sz="1800" kern="0" dirty="0">
                <a:solidFill>
                  <a:srgbClr val="2F2F2F">
                    <a:lumMod val="65000"/>
                    <a:lumOff val="35000"/>
                  </a:srgbClr>
                </a:solidFill>
                <a:cs typeface="Arial" panose="020B0604020202020204" pitchFamily="34" charset="0"/>
              </a:rPr>
              <a:t>尚设计</a:t>
            </a:r>
          </a:p>
        </p:txBody>
      </p:sp>
      <p:sp>
        <p:nvSpPr>
          <p:cNvPr id="13" name="MH_Text_1">
            <a:extLst>
              <a:ext uri="{FF2B5EF4-FFF2-40B4-BE49-F238E27FC236}">
                <a16:creationId xmlns:a16="http://schemas.microsoft.com/office/drawing/2014/main" id="{F1DB1343-D12F-405F-BFA5-1CF18B768068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7104115" y="1695983"/>
            <a:ext cx="1872207" cy="113326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lvl="0" algn="just">
              <a:lnSpc>
                <a:spcPct val="140000"/>
              </a:lnSpc>
              <a:defRPr/>
            </a:pPr>
            <a:r>
              <a:rPr lang="zh-CN" altLang="en-US" sz="1800" kern="0" dirty="0">
                <a:solidFill>
                  <a:srgbClr val="2F2F2F">
                    <a:lumMod val="65000"/>
                    <a:lumOff val="35000"/>
                  </a:srgbClr>
                </a:solidFill>
                <a:cs typeface="Arial" panose="020B0604020202020204" pitchFamily="34" charset="0"/>
              </a:rPr>
              <a:t>点击输入替换内容</a:t>
            </a:r>
            <a:r>
              <a:rPr lang="en-US" altLang="zh-CN" sz="1800" kern="0" dirty="0">
                <a:solidFill>
                  <a:srgbClr val="2F2F2F">
                    <a:lumMod val="65000"/>
                    <a:lumOff val="35000"/>
                  </a:srgbClr>
                </a:solidFill>
                <a:cs typeface="Arial" panose="020B0604020202020204" pitchFamily="34" charset="0"/>
              </a:rPr>
              <a:t>A</a:t>
            </a:r>
            <a:r>
              <a:rPr lang="zh-CN" altLang="en-US" sz="1800" kern="0" dirty="0">
                <a:solidFill>
                  <a:srgbClr val="2F2F2F">
                    <a:lumMod val="65000"/>
                    <a:lumOff val="35000"/>
                  </a:srgbClr>
                </a:solidFill>
                <a:cs typeface="Arial" panose="020B0604020202020204" pitchFamily="34" charset="0"/>
              </a:rPr>
              <a:t>尚设计</a:t>
            </a:r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id="{5AECAE95-0198-4D91-8AAF-2EB9ADB18770}"/>
              </a:ext>
            </a:extLst>
          </p:cNvPr>
          <p:cNvSpPr txBox="1">
            <a:spLocks/>
          </p:cNvSpPr>
          <p:nvPr/>
        </p:nvSpPr>
        <p:spPr>
          <a:xfrm>
            <a:off x="723091" y="550790"/>
            <a:ext cx="10630709" cy="699595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543715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/>
              <a:t>工作总结</a:t>
            </a:r>
            <a:endParaRPr lang="zh-CN" altLang="en-US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2172E43C-3F92-45AA-B502-6882AB4C843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6560657"/>
      </p:ext>
    </p:extLst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DFD8962-2EC4-490D-9E86-45FA134F14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256" y="188260"/>
            <a:ext cx="10595429" cy="6857999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78C811FB-162F-469B-B11A-78B22A5A1B98}"/>
              </a:ext>
            </a:extLst>
          </p:cNvPr>
          <p:cNvSpPr txBox="1"/>
          <p:nvPr/>
        </p:nvSpPr>
        <p:spPr>
          <a:xfrm>
            <a:off x="4207714" y="2886404"/>
            <a:ext cx="3179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         </a:t>
            </a:r>
            <a:r>
              <a:rPr lang="zh-CN" altLang="en-US" sz="4000" dirty="0"/>
              <a:t>谢谢观看</a:t>
            </a:r>
            <a:endParaRPr lang="zh-CN" altLang="en-US" sz="3200" dirty="0">
              <a:latin typeface="+mn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5ECD21D-0AD0-47D9-BFEF-E189E789C4D1}"/>
              </a:ext>
            </a:extLst>
          </p:cNvPr>
          <p:cNvSpPr txBox="1"/>
          <p:nvPr/>
        </p:nvSpPr>
        <p:spPr>
          <a:xfrm>
            <a:off x="4804620" y="3654336"/>
            <a:ext cx="2582758" cy="8125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>
                <a:latin typeface="Batang" panose="02030600000101010101" pitchFamily="18" charset="-127"/>
                <a:ea typeface="Batang" panose="02030600000101010101" pitchFamily="18" charset="-127"/>
              </a:rPr>
              <a:t>T h a n k s</a:t>
            </a:r>
            <a:endParaRPr lang="zh-CN" altLang="en-US" sz="36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40A367A0-A2A4-4E35-9CDE-AE69FE6FD7B9}"/>
              </a:ext>
            </a:extLst>
          </p:cNvPr>
          <p:cNvCxnSpPr>
            <a:cxnSpLocks/>
          </p:cNvCxnSpPr>
          <p:nvPr/>
        </p:nvCxnSpPr>
        <p:spPr>
          <a:xfrm>
            <a:off x="3381828" y="3594290"/>
            <a:ext cx="5428342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4860864"/>
      </p:ext>
    </p:extLst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MH_Others_1"/>
          <p:cNvCxnSpPr/>
          <p:nvPr>
            <p:custDataLst>
              <p:tags r:id="rId2"/>
            </p:custDataLst>
          </p:nvPr>
        </p:nvCxnSpPr>
        <p:spPr>
          <a:xfrm>
            <a:off x="3413579" y="3162804"/>
            <a:ext cx="5364843" cy="0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MH_Entry_1">
            <a:hlinkClick r:id="rId22" action="ppaction://hlinksldjump"/>
          </p:cNvPr>
          <p:cNvSpPr txBox="1"/>
          <p:nvPr>
            <p:custDataLst>
              <p:tags r:id="rId3"/>
            </p:custDataLst>
          </p:nvPr>
        </p:nvSpPr>
        <p:spPr>
          <a:xfrm>
            <a:off x="4089894" y="2717282"/>
            <a:ext cx="4688528" cy="445522"/>
          </a:xfrm>
          <a:prstGeom prst="rect">
            <a:avLst/>
          </a:prstGeom>
          <a:noFill/>
        </p:spPr>
        <p:txBody>
          <a:bodyPr wrap="square" lIns="72000" tIns="0" rIns="0" bIns="0" rtlCol="0" anchor="ctr" anchorCtr="0">
            <a:normAutofit fontScale="92500"/>
          </a:bodyPr>
          <a:lstStyle>
            <a:defPPr>
              <a:defRPr lang="zh-CN"/>
            </a:defPPr>
            <a:lvl1pPr lvl="0">
              <a:defRPr sz="2000" spc="200">
                <a:latin typeface="+mn-ea"/>
              </a:defRPr>
            </a:lvl1pPr>
          </a:lstStyle>
          <a:p>
            <a:r>
              <a:rPr lang="zh-CN" altLang="da-DK" sz="2800" dirty="0"/>
              <a:t>季度工作概述 </a:t>
            </a:r>
            <a:r>
              <a:rPr lang="da-DK" altLang="zh-CN" sz="2600" dirty="0"/>
              <a:t>Job Overview</a:t>
            </a:r>
            <a:endParaRPr lang="zh-CN" altLang="en-US" dirty="0"/>
          </a:p>
        </p:txBody>
      </p:sp>
      <p:cxnSp>
        <p:nvCxnSpPr>
          <p:cNvPr id="3" name="MH_Others_2"/>
          <p:cNvCxnSpPr/>
          <p:nvPr>
            <p:custDataLst>
              <p:tags r:id="rId4"/>
            </p:custDataLst>
          </p:nvPr>
        </p:nvCxnSpPr>
        <p:spPr>
          <a:xfrm flipH="1">
            <a:off x="3890132" y="2784613"/>
            <a:ext cx="185248" cy="328778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MH_Number_1">
            <a:hlinkClick r:id="rId22" action="ppaction://hlinksldjump"/>
          </p:cNvPr>
          <p:cNvSpPr txBox="1"/>
          <p:nvPr>
            <p:custDataLst>
              <p:tags r:id="rId5"/>
            </p:custDataLst>
          </p:nvPr>
        </p:nvSpPr>
        <p:spPr>
          <a:xfrm>
            <a:off x="3413578" y="2681754"/>
            <a:ext cx="534424" cy="541829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zh-CN" altLang="en-US" sz="2800" dirty="0">
              <a:solidFill>
                <a:schemeClr val="accent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33" name="MH_Others_3"/>
          <p:cNvCxnSpPr/>
          <p:nvPr>
            <p:custDataLst>
              <p:tags r:id="rId6"/>
            </p:custDataLst>
          </p:nvPr>
        </p:nvCxnSpPr>
        <p:spPr>
          <a:xfrm>
            <a:off x="3413579" y="3951267"/>
            <a:ext cx="5364843" cy="0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MH_Entry_2">
            <a:hlinkClick r:id="rId23" action="ppaction://hlinksldjump"/>
          </p:cNvPr>
          <p:cNvSpPr txBox="1"/>
          <p:nvPr>
            <p:custDataLst>
              <p:tags r:id="rId7"/>
            </p:custDataLst>
          </p:nvPr>
        </p:nvSpPr>
        <p:spPr>
          <a:xfrm>
            <a:off x="4089894" y="3505745"/>
            <a:ext cx="4688528" cy="445522"/>
          </a:xfrm>
          <a:prstGeom prst="rect">
            <a:avLst/>
          </a:prstGeom>
          <a:noFill/>
        </p:spPr>
        <p:txBody>
          <a:bodyPr wrap="square" lIns="72000" tIns="0" rIns="0" bIns="0" rtlCol="0" anchor="ctr" anchorCtr="0">
            <a:normAutofit fontScale="77500" lnSpcReduction="20000"/>
          </a:bodyPr>
          <a:lstStyle>
            <a:defPPr>
              <a:defRPr lang="zh-CN"/>
            </a:defPPr>
            <a:lvl1pPr lvl="0">
              <a:defRPr sz="2000" spc="200">
                <a:latin typeface="+mn-ea"/>
              </a:defRPr>
            </a:lvl1pPr>
          </a:lstStyle>
          <a:p>
            <a:r>
              <a:rPr lang="zh-CN" altLang="en-US" sz="3000" dirty="0"/>
              <a:t>工作完成情况 </a:t>
            </a:r>
            <a:r>
              <a:rPr lang="en-US" altLang="zh-CN" sz="3100" dirty="0"/>
              <a:t>Work Completed</a:t>
            </a:r>
            <a:endParaRPr lang="zh-CN" altLang="en-US" dirty="0"/>
          </a:p>
        </p:txBody>
      </p:sp>
      <p:cxnSp>
        <p:nvCxnSpPr>
          <p:cNvPr id="37" name="MH_Others_4"/>
          <p:cNvCxnSpPr/>
          <p:nvPr>
            <p:custDataLst>
              <p:tags r:id="rId8"/>
            </p:custDataLst>
          </p:nvPr>
        </p:nvCxnSpPr>
        <p:spPr>
          <a:xfrm flipH="1">
            <a:off x="3890132" y="3573076"/>
            <a:ext cx="185248" cy="328778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MH_Number_2">
            <a:hlinkClick r:id="rId23" action="ppaction://hlinksldjump"/>
          </p:cNvPr>
          <p:cNvSpPr txBox="1"/>
          <p:nvPr>
            <p:custDataLst>
              <p:tags r:id="rId9"/>
            </p:custDataLst>
          </p:nvPr>
        </p:nvSpPr>
        <p:spPr>
          <a:xfrm>
            <a:off x="3413578" y="3470217"/>
            <a:ext cx="534424" cy="541829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800">
                <a:solidFill>
                  <a:schemeClr val="accent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zh-CN" altLang="en-US" sz="2800" dirty="0">
              <a:solidFill>
                <a:schemeClr val="accent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40" name="MH_Others_5"/>
          <p:cNvCxnSpPr/>
          <p:nvPr>
            <p:custDataLst>
              <p:tags r:id="rId10"/>
            </p:custDataLst>
          </p:nvPr>
        </p:nvCxnSpPr>
        <p:spPr>
          <a:xfrm>
            <a:off x="3413579" y="4739730"/>
            <a:ext cx="5364843" cy="0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MH_Entry_3">
            <a:hlinkClick r:id="rId24" action="ppaction://hlinksldjump"/>
          </p:cNvPr>
          <p:cNvSpPr txBox="1"/>
          <p:nvPr>
            <p:custDataLst>
              <p:tags r:id="rId11"/>
            </p:custDataLst>
          </p:nvPr>
        </p:nvSpPr>
        <p:spPr>
          <a:xfrm>
            <a:off x="4089894" y="4294208"/>
            <a:ext cx="4688528" cy="445522"/>
          </a:xfrm>
          <a:prstGeom prst="rect">
            <a:avLst/>
          </a:prstGeom>
          <a:noFill/>
        </p:spPr>
        <p:txBody>
          <a:bodyPr wrap="square" lIns="72000" tIns="0" rIns="0" bIns="0" rtlCol="0" anchor="ctr" anchorCtr="0">
            <a:normAutofit fontScale="62500" lnSpcReduction="20000"/>
          </a:bodyPr>
          <a:lstStyle>
            <a:defPPr>
              <a:defRPr lang="zh-CN"/>
            </a:defPPr>
            <a:lvl1pPr lvl="0">
              <a:defRPr sz="2000" spc="200">
                <a:latin typeface="+mn-ea"/>
              </a:defRPr>
            </a:lvl1pPr>
          </a:lstStyle>
          <a:p>
            <a:r>
              <a:rPr lang="zh-CN" altLang="en-US" sz="3300" dirty="0"/>
              <a:t>成功项目展示 </a:t>
            </a:r>
            <a:r>
              <a:rPr lang="en-US" altLang="zh-CN" sz="3800" dirty="0"/>
              <a:t>Excellent Cases</a:t>
            </a:r>
            <a:endParaRPr lang="zh-CN" altLang="en-US" dirty="0"/>
          </a:p>
        </p:txBody>
      </p:sp>
      <p:cxnSp>
        <p:nvCxnSpPr>
          <p:cNvPr id="43" name="MH_Others_6"/>
          <p:cNvCxnSpPr/>
          <p:nvPr>
            <p:custDataLst>
              <p:tags r:id="rId12"/>
            </p:custDataLst>
          </p:nvPr>
        </p:nvCxnSpPr>
        <p:spPr>
          <a:xfrm flipH="1">
            <a:off x="3890132" y="4361539"/>
            <a:ext cx="185248" cy="328778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MH_Number_3">
            <a:hlinkClick r:id="rId24" action="ppaction://hlinksldjump"/>
          </p:cNvPr>
          <p:cNvSpPr txBox="1"/>
          <p:nvPr>
            <p:custDataLst>
              <p:tags r:id="rId13"/>
            </p:custDataLst>
          </p:nvPr>
        </p:nvSpPr>
        <p:spPr>
          <a:xfrm>
            <a:off x="3413578" y="4258680"/>
            <a:ext cx="534424" cy="541829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800">
                <a:solidFill>
                  <a:schemeClr val="accent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zh-CN" altLang="en-US" sz="2800" dirty="0">
              <a:solidFill>
                <a:schemeClr val="accent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57" name="MH_Others_7"/>
          <p:cNvCxnSpPr/>
          <p:nvPr>
            <p:custDataLst>
              <p:tags r:id="rId14"/>
            </p:custDataLst>
          </p:nvPr>
        </p:nvCxnSpPr>
        <p:spPr>
          <a:xfrm>
            <a:off x="3413579" y="5528193"/>
            <a:ext cx="5364843" cy="0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MH_Entry_4">
            <a:hlinkClick r:id="rId25" action="ppaction://hlinksldjump"/>
          </p:cNvPr>
          <p:cNvSpPr txBox="1"/>
          <p:nvPr>
            <p:custDataLst>
              <p:tags r:id="rId15"/>
            </p:custDataLst>
          </p:nvPr>
        </p:nvSpPr>
        <p:spPr>
          <a:xfrm>
            <a:off x="4089894" y="5082671"/>
            <a:ext cx="4688528" cy="445522"/>
          </a:xfrm>
          <a:prstGeom prst="rect">
            <a:avLst/>
          </a:prstGeom>
          <a:noFill/>
        </p:spPr>
        <p:txBody>
          <a:bodyPr wrap="square" lIns="72000" tIns="0" rIns="0" bIns="0" rtlCol="0" anchor="ctr" anchorCtr="0">
            <a:normAutofit fontScale="77500" lnSpcReduction="20000"/>
          </a:bodyPr>
          <a:lstStyle>
            <a:defPPr>
              <a:defRPr lang="zh-CN"/>
            </a:defPPr>
            <a:lvl1pPr lvl="0">
              <a:defRPr sz="2000" spc="200">
                <a:latin typeface="+mn-ea"/>
              </a:defRPr>
            </a:lvl1pPr>
          </a:lstStyle>
          <a:p>
            <a:r>
              <a:rPr lang="zh-CN" altLang="en-US" sz="2800" dirty="0"/>
              <a:t>下季度工作计划 </a:t>
            </a:r>
            <a:r>
              <a:rPr lang="en-US" altLang="zh-CN" sz="3100" dirty="0"/>
              <a:t>Working Plan</a:t>
            </a:r>
            <a:endParaRPr lang="zh-CN" altLang="en-US" dirty="0"/>
          </a:p>
        </p:txBody>
      </p:sp>
      <p:cxnSp>
        <p:nvCxnSpPr>
          <p:cNvPr id="63" name="MH_Others_8"/>
          <p:cNvCxnSpPr/>
          <p:nvPr>
            <p:custDataLst>
              <p:tags r:id="rId16"/>
            </p:custDataLst>
          </p:nvPr>
        </p:nvCxnSpPr>
        <p:spPr>
          <a:xfrm flipH="1">
            <a:off x="3890132" y="5150002"/>
            <a:ext cx="185248" cy="328778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MH_Number_4">
            <a:hlinkClick r:id="rId25" action="ppaction://hlinksldjump"/>
          </p:cNvPr>
          <p:cNvSpPr txBox="1"/>
          <p:nvPr>
            <p:custDataLst>
              <p:tags r:id="rId17"/>
            </p:custDataLst>
          </p:nvPr>
        </p:nvSpPr>
        <p:spPr>
          <a:xfrm>
            <a:off x="3413578" y="5047143"/>
            <a:ext cx="534424" cy="541829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800">
                <a:solidFill>
                  <a:schemeClr val="accent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endParaRPr lang="zh-CN" altLang="en-US" sz="2800" dirty="0">
              <a:solidFill>
                <a:schemeClr val="accent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4" name="MH_Others_9"/>
          <p:cNvSpPr txBox="1"/>
          <p:nvPr>
            <p:custDataLst>
              <p:tags r:id="rId18"/>
            </p:custDataLst>
          </p:nvPr>
        </p:nvSpPr>
        <p:spPr>
          <a:xfrm>
            <a:off x="5322106" y="578737"/>
            <a:ext cx="1547788" cy="66700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zh-CN" altLang="en-US" sz="4400"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</a:p>
        </p:txBody>
      </p:sp>
      <p:sp>
        <p:nvSpPr>
          <p:cNvPr id="95" name="MH_Others_10"/>
          <p:cNvSpPr txBox="1"/>
          <p:nvPr>
            <p:custDataLst>
              <p:tags r:id="rId19"/>
            </p:custDataLst>
          </p:nvPr>
        </p:nvSpPr>
        <p:spPr>
          <a:xfrm>
            <a:off x="4249284" y="1167895"/>
            <a:ext cx="369343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000" spc="400" dirty="0">
                <a:solidFill>
                  <a:srgbClr val="DDDD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000" spc="400" dirty="0">
              <a:solidFill>
                <a:srgbClr val="DDDD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86A666F1-06EF-4018-B464-99D7FBE0E76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40410238"/>
      </p:ext>
    </p:extLst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5" grpId="0"/>
      <p:bldP spid="42" grpId="0"/>
      <p:bldP spid="62" grpId="0"/>
      <p:bldP spid="9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6F0A99FB-CFE4-4595-B113-CA1CD21D250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43" y="222968"/>
            <a:ext cx="11858172" cy="6857999"/>
          </a:xfrm>
          <a:prstGeom prst="rect">
            <a:avLst/>
          </a:prstGeom>
        </p:spPr>
      </p:pic>
      <p:cxnSp>
        <p:nvCxnSpPr>
          <p:cNvPr id="2" name="MH_Others_1"/>
          <p:cNvCxnSpPr/>
          <p:nvPr>
            <p:custDataLst>
              <p:tags r:id="rId2"/>
            </p:custDataLst>
          </p:nvPr>
        </p:nvCxnSpPr>
        <p:spPr>
          <a:xfrm>
            <a:off x="3488869" y="3651968"/>
            <a:ext cx="5364843" cy="0"/>
          </a:xfrm>
          <a:prstGeom prst="line">
            <a:avLst/>
          </a:prstGeom>
          <a:ln w="25400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MH_Title"/>
          <p:cNvSpPr txBox="1"/>
          <p:nvPr>
            <p:custDataLst>
              <p:tags r:id="rId3"/>
            </p:custDataLst>
          </p:nvPr>
        </p:nvSpPr>
        <p:spPr>
          <a:xfrm>
            <a:off x="4241384" y="3000830"/>
            <a:ext cx="4688528" cy="651139"/>
          </a:xfrm>
          <a:prstGeom prst="rect">
            <a:avLst/>
          </a:prstGeom>
          <a:noFill/>
        </p:spPr>
        <p:txBody>
          <a:bodyPr wrap="square" lIns="72000" tIns="0" rIns="0" bIns="0" rtlCol="0" anchor="ctr" anchorCtr="0">
            <a:normAutofit fontScale="70000" lnSpcReduction="20000"/>
          </a:bodyPr>
          <a:lstStyle/>
          <a:p>
            <a:pPr lvl="0">
              <a:defRPr/>
            </a:pPr>
            <a:r>
              <a:rPr lang="zh-CN" altLang="da-DK" sz="4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季度工作概述 </a:t>
            </a:r>
            <a:r>
              <a:rPr lang="da-DK" altLang="zh-CN" sz="3200" dirty="0">
                <a:latin typeface="华文细黑" panose="02010600040101010101" pitchFamily="2" charset="-122"/>
                <a:ea typeface="华文细黑" panose="02010600040101010101" pitchFamily="2" charset="-122"/>
              </a:rPr>
              <a:t>Job Overview</a:t>
            </a:r>
            <a:endParaRPr lang="zh-CN" altLang="en-US" sz="32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4" name="MH_Others_2"/>
          <p:cNvCxnSpPr/>
          <p:nvPr>
            <p:custDataLst>
              <p:tags r:id="rId4"/>
            </p:custDataLst>
          </p:nvPr>
        </p:nvCxnSpPr>
        <p:spPr>
          <a:xfrm flipH="1">
            <a:off x="3990822" y="3110141"/>
            <a:ext cx="199762" cy="492415"/>
          </a:xfrm>
          <a:prstGeom prst="line">
            <a:avLst/>
          </a:prstGeom>
          <a:ln w="254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MH_Number"/>
          <p:cNvSpPr txBox="1"/>
          <p:nvPr>
            <p:custDataLst>
              <p:tags r:id="rId5"/>
            </p:custDataLst>
          </p:nvPr>
        </p:nvSpPr>
        <p:spPr>
          <a:xfrm>
            <a:off x="3488868" y="2861130"/>
            <a:ext cx="552754" cy="854339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rmAutofit fontScale="92500" lnSpcReduction="10000"/>
          </a:bodyPr>
          <a:lstStyle/>
          <a:p>
            <a:pPr algn="ctr">
              <a:lnSpc>
                <a:spcPct val="130000"/>
              </a:lnSpc>
            </a:pPr>
            <a:r>
              <a:rPr lang="en-US" altLang="zh-CN" sz="5400" dirty="0">
                <a:solidFill>
                  <a:schemeClr val="accent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zh-CN" altLang="en-US" sz="5400" dirty="0">
              <a:solidFill>
                <a:schemeClr val="accent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34455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MH_Other_1">
            <a:extLst>
              <a:ext uri="{FF2B5EF4-FFF2-40B4-BE49-F238E27FC236}">
                <a16:creationId xmlns:a16="http://schemas.microsoft.com/office/drawing/2014/main" id="{8B41BE2F-2F50-4852-B415-0367F43E9D80}"/>
              </a:ext>
            </a:extLst>
          </p:cNvPr>
          <p:cNvCxnSpPr/>
          <p:nvPr>
            <p:custDataLst>
              <p:tags r:id="rId1"/>
            </p:custDataLst>
          </p:nvPr>
        </p:nvCxnSpPr>
        <p:spPr>
          <a:xfrm>
            <a:off x="2119314" y="1871663"/>
            <a:ext cx="7794625" cy="0"/>
          </a:xfrm>
          <a:prstGeom prst="line">
            <a:avLst/>
          </a:prstGeom>
          <a:ln>
            <a:solidFill>
              <a:srgbClr val="DDDD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MH_Other_2">
            <a:extLst>
              <a:ext uri="{FF2B5EF4-FFF2-40B4-BE49-F238E27FC236}">
                <a16:creationId xmlns:a16="http://schemas.microsoft.com/office/drawing/2014/main" id="{1B3A5928-D9C5-4738-88BB-18232BDEE7C7}"/>
              </a:ext>
            </a:extLst>
          </p:cNvPr>
          <p:cNvCxnSpPr/>
          <p:nvPr>
            <p:custDataLst>
              <p:tags r:id="rId2"/>
            </p:custDataLst>
          </p:nvPr>
        </p:nvCxnSpPr>
        <p:spPr>
          <a:xfrm>
            <a:off x="2119314" y="3875088"/>
            <a:ext cx="7794625" cy="0"/>
          </a:xfrm>
          <a:prstGeom prst="line">
            <a:avLst/>
          </a:prstGeom>
          <a:ln>
            <a:solidFill>
              <a:srgbClr val="DDDD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MH_SubTitle_1">
            <a:extLst>
              <a:ext uri="{FF2B5EF4-FFF2-40B4-BE49-F238E27FC236}">
                <a16:creationId xmlns:a16="http://schemas.microsoft.com/office/drawing/2014/main" id="{B079A658-5876-47F8-8152-50482667E70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174875" y="2349500"/>
            <a:ext cx="1049338" cy="104933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2000" dirty="0">
                <a:solidFill>
                  <a:srgbClr val="FFFFFF"/>
                </a:solidFill>
                <a:ea typeface="黑体" panose="02010609060101010101" pitchFamily="49" charset="-122"/>
              </a:rPr>
              <a:t>A</a:t>
            </a:r>
            <a:r>
              <a:rPr lang="zh-CN" altLang="en-US" sz="2000" dirty="0">
                <a:solidFill>
                  <a:srgbClr val="FFFFFF"/>
                </a:solidFill>
                <a:ea typeface="黑体" panose="02010609060101010101" pitchFamily="49" charset="-122"/>
              </a:rPr>
              <a:t>尚</a:t>
            </a:r>
          </a:p>
        </p:txBody>
      </p:sp>
      <p:sp>
        <p:nvSpPr>
          <p:cNvPr id="5" name="MH_SubTitle_2">
            <a:extLst>
              <a:ext uri="{FF2B5EF4-FFF2-40B4-BE49-F238E27FC236}">
                <a16:creationId xmlns:a16="http://schemas.microsoft.com/office/drawing/2014/main" id="{075862C2-CB49-41C0-AEF7-0D4E4535B333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844925" y="2349500"/>
            <a:ext cx="1047750" cy="104933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2000" dirty="0">
                <a:solidFill>
                  <a:srgbClr val="FFFFFF"/>
                </a:solidFill>
                <a:ea typeface="黑体" panose="02010609060101010101" pitchFamily="49" charset="-122"/>
              </a:rPr>
              <a:t>A</a:t>
            </a:r>
            <a:r>
              <a:rPr lang="zh-CN" altLang="en-US" sz="2000" dirty="0">
                <a:solidFill>
                  <a:srgbClr val="FFFFFF"/>
                </a:solidFill>
                <a:ea typeface="黑体" panose="02010609060101010101" pitchFamily="49" charset="-122"/>
              </a:rPr>
              <a:t>尚</a:t>
            </a:r>
          </a:p>
        </p:txBody>
      </p:sp>
      <p:sp>
        <p:nvSpPr>
          <p:cNvPr id="6" name="MH_SubTitle_3">
            <a:extLst>
              <a:ext uri="{FF2B5EF4-FFF2-40B4-BE49-F238E27FC236}">
                <a16:creationId xmlns:a16="http://schemas.microsoft.com/office/drawing/2014/main" id="{4FB9F238-8084-4F95-9C03-CFC8CF9EC858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5513389" y="2349500"/>
            <a:ext cx="1049337" cy="104933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2000" dirty="0">
                <a:solidFill>
                  <a:srgbClr val="FFFFFF"/>
                </a:solidFill>
                <a:ea typeface="黑体" panose="02010609060101010101" pitchFamily="49" charset="-122"/>
              </a:rPr>
              <a:t>A</a:t>
            </a:r>
            <a:r>
              <a:rPr lang="zh-CN" altLang="en-US" sz="2000" dirty="0">
                <a:solidFill>
                  <a:srgbClr val="FFFFFF"/>
                </a:solidFill>
                <a:ea typeface="黑体" panose="02010609060101010101" pitchFamily="49" charset="-122"/>
              </a:rPr>
              <a:t>尚</a:t>
            </a:r>
          </a:p>
        </p:txBody>
      </p:sp>
      <p:sp>
        <p:nvSpPr>
          <p:cNvPr id="7" name="MH_SubTitle_4">
            <a:extLst>
              <a:ext uri="{FF2B5EF4-FFF2-40B4-BE49-F238E27FC236}">
                <a16:creationId xmlns:a16="http://schemas.microsoft.com/office/drawing/2014/main" id="{DA43E38F-60A1-4455-A212-694052F0ED06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7183438" y="2349500"/>
            <a:ext cx="1047750" cy="104933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2000" dirty="0">
                <a:solidFill>
                  <a:srgbClr val="FFFFFF"/>
                </a:solidFill>
                <a:ea typeface="黑体" panose="02010609060101010101" pitchFamily="49" charset="-122"/>
              </a:rPr>
              <a:t>A</a:t>
            </a:r>
            <a:r>
              <a:rPr lang="zh-CN" altLang="en-US" sz="2000" dirty="0">
                <a:solidFill>
                  <a:srgbClr val="FFFFFF"/>
                </a:solidFill>
                <a:ea typeface="黑体" panose="02010609060101010101" pitchFamily="49" charset="-122"/>
              </a:rPr>
              <a:t>尚</a:t>
            </a:r>
          </a:p>
        </p:txBody>
      </p:sp>
      <p:sp>
        <p:nvSpPr>
          <p:cNvPr id="8" name="MH_SubTitle_5">
            <a:extLst>
              <a:ext uri="{FF2B5EF4-FFF2-40B4-BE49-F238E27FC236}">
                <a16:creationId xmlns:a16="http://schemas.microsoft.com/office/drawing/2014/main" id="{C20991CF-1BBB-4BE2-9460-37726B28960D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8851900" y="2349500"/>
            <a:ext cx="1049338" cy="104933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2000" dirty="0">
                <a:solidFill>
                  <a:srgbClr val="FFFFFF"/>
                </a:solidFill>
                <a:ea typeface="黑体" panose="02010609060101010101" pitchFamily="49" charset="-122"/>
              </a:rPr>
              <a:t>A</a:t>
            </a:r>
            <a:r>
              <a:rPr lang="zh-CN" altLang="en-US" sz="2000" dirty="0">
                <a:solidFill>
                  <a:srgbClr val="FFFFFF"/>
                </a:solidFill>
                <a:ea typeface="黑体" panose="02010609060101010101" pitchFamily="49" charset="-122"/>
              </a:rPr>
              <a:t>尚</a:t>
            </a:r>
          </a:p>
        </p:txBody>
      </p:sp>
      <p:sp>
        <p:nvSpPr>
          <p:cNvPr id="9" name="MH_Other_3">
            <a:extLst>
              <a:ext uri="{FF2B5EF4-FFF2-40B4-BE49-F238E27FC236}">
                <a16:creationId xmlns:a16="http://schemas.microsoft.com/office/drawing/2014/main" id="{1CD9E152-CA52-466F-A4E3-DB7FEB65721D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3446464" y="2786064"/>
            <a:ext cx="174625" cy="174625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 fontScale="70000" lnSpcReduction="20000"/>
          </a:bodyPr>
          <a:lstStyle/>
          <a:p>
            <a:pPr algn="ctr">
              <a:defRPr/>
            </a:pPr>
            <a:endParaRPr lang="zh-CN" altLang="en-US" sz="2000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" name="MH_Other_4">
            <a:extLst>
              <a:ext uri="{FF2B5EF4-FFF2-40B4-BE49-F238E27FC236}">
                <a16:creationId xmlns:a16="http://schemas.microsoft.com/office/drawing/2014/main" id="{0B37FFEF-611D-4EE9-8180-5C77199792CA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5116514" y="2786064"/>
            <a:ext cx="174625" cy="174625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 fontScale="70000" lnSpcReduction="20000"/>
          </a:bodyPr>
          <a:lstStyle/>
          <a:p>
            <a:pPr algn="ctr">
              <a:defRPr/>
            </a:pPr>
            <a:endParaRPr lang="zh-CN" altLang="en-US" sz="2000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" name="MH_Other_5">
            <a:extLst>
              <a:ext uri="{FF2B5EF4-FFF2-40B4-BE49-F238E27FC236}">
                <a16:creationId xmlns:a16="http://schemas.microsoft.com/office/drawing/2014/main" id="{9E383AB5-AA3E-45FB-9B6A-1204600D8A5E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6784976" y="2786064"/>
            <a:ext cx="174625" cy="174625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 fontScale="70000" lnSpcReduction="20000"/>
          </a:bodyPr>
          <a:lstStyle/>
          <a:p>
            <a:pPr algn="ctr">
              <a:defRPr/>
            </a:pPr>
            <a:endParaRPr lang="zh-CN" altLang="en-US" sz="2000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" name="MH_Other_6">
            <a:extLst>
              <a:ext uri="{FF2B5EF4-FFF2-40B4-BE49-F238E27FC236}">
                <a16:creationId xmlns:a16="http://schemas.microsoft.com/office/drawing/2014/main" id="{1208E541-90DF-4A67-865D-01F03D1DB1F7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8455025" y="2786064"/>
            <a:ext cx="173038" cy="174625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 fontScale="70000" lnSpcReduction="20000"/>
          </a:bodyPr>
          <a:lstStyle/>
          <a:p>
            <a:pPr algn="ctr">
              <a:defRPr/>
            </a:pPr>
            <a:endParaRPr lang="zh-CN" altLang="en-US" sz="2000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" name="MH_Desc_1">
            <a:extLst>
              <a:ext uri="{FF2B5EF4-FFF2-40B4-BE49-F238E27FC236}">
                <a16:creationId xmlns:a16="http://schemas.microsoft.com/office/drawing/2014/main" id="{371F0155-A561-4F13-B56D-BDDE5E6AFF51}"/>
              </a:ext>
            </a:extLst>
          </p:cNvPr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748118" y="4059145"/>
            <a:ext cx="8955741" cy="225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点击输入替换内容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尚设计点击输入替换内容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尚设计点击输入替换内容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尚设计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点击输入替换内容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尚设计点击输入替换内容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尚设计点击输入替换内容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尚设计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点击输入替换内容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尚设计点击输入替换内容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尚设计点击输入替换内容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尚设计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点击输入替换内容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尚设计点击输入替换内容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尚设计点击输入替换内容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尚设计</a:t>
            </a:r>
            <a:endParaRPr lang="en-US" altLang="zh-CN" sz="1800" dirty="0">
              <a:ea typeface="黑体" panose="02010609060101010101" pitchFamily="49" charset="-122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id="{AF8E5A56-44DF-4DA6-8371-1B489E2378A3}"/>
              </a:ext>
            </a:extLst>
          </p:cNvPr>
          <p:cNvSpPr txBox="1">
            <a:spLocks/>
          </p:cNvSpPr>
          <p:nvPr/>
        </p:nvSpPr>
        <p:spPr>
          <a:xfrm>
            <a:off x="723091" y="550790"/>
            <a:ext cx="10630709" cy="699595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543715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/>
              <a:t>工作总结</a:t>
            </a:r>
            <a:endParaRPr lang="zh-CN" altLang="en-US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0C191D7-2098-49E8-81A8-CF2C0A4E2C6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03805"/>
      </p:ext>
    </p:extLst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MH_Other_1">
            <a:extLst>
              <a:ext uri="{FF2B5EF4-FFF2-40B4-BE49-F238E27FC236}">
                <a16:creationId xmlns:a16="http://schemas.microsoft.com/office/drawing/2014/main" id="{BB74124A-551C-4B27-B308-C9771EB28088}"/>
              </a:ext>
            </a:extLst>
          </p:cNvPr>
          <p:cNvCxnSpPr/>
          <p:nvPr>
            <p:custDataLst>
              <p:tags r:id="rId1"/>
            </p:custDataLst>
          </p:nvPr>
        </p:nvCxnSpPr>
        <p:spPr>
          <a:xfrm>
            <a:off x="2242771" y="3390816"/>
            <a:ext cx="7706458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MH_Other_2">
            <a:extLst>
              <a:ext uri="{FF2B5EF4-FFF2-40B4-BE49-F238E27FC236}">
                <a16:creationId xmlns:a16="http://schemas.microsoft.com/office/drawing/2014/main" id="{AE2662D2-35B7-43DA-A4BE-32A99046644B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2871886">
            <a:off x="2804408" y="2697194"/>
            <a:ext cx="558944" cy="1036216"/>
          </a:xfrm>
          <a:custGeom>
            <a:avLst/>
            <a:gdLst>
              <a:gd name="connsiteX0" fmla="*/ 0 w 729762"/>
              <a:gd name="connsiteY0" fmla="*/ 0 h 1352892"/>
              <a:gd name="connsiteX1" fmla="*/ 729762 w 729762"/>
              <a:gd name="connsiteY1" fmla="*/ 0 h 1352892"/>
              <a:gd name="connsiteX2" fmla="*/ 729762 w 729762"/>
              <a:gd name="connsiteY2" fmla="*/ 546246 h 1352892"/>
              <a:gd name="connsiteX3" fmla="*/ 0 w 729762"/>
              <a:gd name="connsiteY3" fmla="*/ 1352892 h 135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9762" h="1352892">
                <a:moveTo>
                  <a:pt x="0" y="0"/>
                </a:moveTo>
                <a:lnTo>
                  <a:pt x="729762" y="0"/>
                </a:lnTo>
                <a:lnTo>
                  <a:pt x="729762" y="546246"/>
                </a:lnTo>
                <a:lnTo>
                  <a:pt x="0" y="135289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CN" dirty="0">
                <a:solidFill>
                  <a:srgbClr val="FEFFFF"/>
                </a:solidFill>
              </a:rPr>
              <a:t>01</a:t>
            </a:r>
            <a:endParaRPr lang="zh-CN" altLang="en-US" dirty="0">
              <a:solidFill>
                <a:srgbClr val="FEFFFF"/>
              </a:solidFill>
            </a:endParaRPr>
          </a:p>
        </p:txBody>
      </p:sp>
      <p:sp>
        <p:nvSpPr>
          <p:cNvPr id="4" name="MH_Other_3">
            <a:extLst>
              <a:ext uri="{FF2B5EF4-FFF2-40B4-BE49-F238E27FC236}">
                <a16:creationId xmlns:a16="http://schemas.microsoft.com/office/drawing/2014/main" id="{E8685C44-59D4-4184-A44E-19BE91FD475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512177" y="3452362"/>
            <a:ext cx="36000" cy="19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MH_SubTitle_1">
            <a:extLst>
              <a:ext uri="{FF2B5EF4-FFF2-40B4-BE49-F238E27FC236}">
                <a16:creationId xmlns:a16="http://schemas.microsoft.com/office/drawing/2014/main" id="{F99BB204-4C54-49E9-8AF8-0EF1E508D553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568717" y="3452362"/>
            <a:ext cx="1264375" cy="194400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点击输入替换内容</a:t>
            </a:r>
            <a:r>
              <a:rPr lang="en-US" altLang="zh-CN" sz="1600" dirty="0"/>
              <a:t>A</a:t>
            </a:r>
            <a:r>
              <a:rPr lang="zh-CN" altLang="en-US" sz="1600" dirty="0"/>
              <a:t>尚设计</a:t>
            </a:r>
            <a:endParaRPr lang="en-US" altLang="zh-CN" sz="1600" dirty="0"/>
          </a:p>
          <a:p>
            <a:pPr>
              <a:lnSpc>
                <a:spcPct val="150000"/>
              </a:lnSpc>
            </a:pPr>
            <a:endParaRPr lang="zh-CN" altLang="en-US" sz="1600" dirty="0"/>
          </a:p>
        </p:txBody>
      </p:sp>
      <p:sp>
        <p:nvSpPr>
          <p:cNvPr id="6" name="MH_Other_4">
            <a:extLst>
              <a:ext uri="{FF2B5EF4-FFF2-40B4-BE49-F238E27FC236}">
                <a16:creationId xmlns:a16="http://schemas.microsoft.com/office/drawing/2014/main" id="{90F84A73-230C-46AC-8D87-6A3E9DAD3A7D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2871886">
            <a:off x="4354053" y="2697194"/>
            <a:ext cx="558944" cy="1036216"/>
          </a:xfrm>
          <a:custGeom>
            <a:avLst/>
            <a:gdLst>
              <a:gd name="connsiteX0" fmla="*/ 0 w 729762"/>
              <a:gd name="connsiteY0" fmla="*/ 0 h 1352892"/>
              <a:gd name="connsiteX1" fmla="*/ 729762 w 729762"/>
              <a:gd name="connsiteY1" fmla="*/ 0 h 1352892"/>
              <a:gd name="connsiteX2" fmla="*/ 729762 w 729762"/>
              <a:gd name="connsiteY2" fmla="*/ 546246 h 1352892"/>
              <a:gd name="connsiteX3" fmla="*/ 0 w 729762"/>
              <a:gd name="connsiteY3" fmla="*/ 1352892 h 135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9762" h="1352892">
                <a:moveTo>
                  <a:pt x="0" y="0"/>
                </a:moveTo>
                <a:lnTo>
                  <a:pt x="729762" y="0"/>
                </a:lnTo>
                <a:lnTo>
                  <a:pt x="729762" y="546246"/>
                </a:lnTo>
                <a:lnTo>
                  <a:pt x="0" y="135289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CN" dirty="0">
                <a:solidFill>
                  <a:srgbClr val="FEFFFF"/>
                </a:solidFill>
              </a:rPr>
              <a:t>02</a:t>
            </a:r>
            <a:endParaRPr lang="zh-CN" altLang="en-US" dirty="0">
              <a:solidFill>
                <a:srgbClr val="FEFFFF"/>
              </a:solidFill>
            </a:endParaRPr>
          </a:p>
        </p:txBody>
      </p:sp>
      <p:sp>
        <p:nvSpPr>
          <p:cNvPr id="7" name="MH_Other_5">
            <a:extLst>
              <a:ext uri="{FF2B5EF4-FFF2-40B4-BE49-F238E27FC236}">
                <a16:creationId xmlns:a16="http://schemas.microsoft.com/office/drawing/2014/main" id="{0378E32A-C607-41F6-A2C0-815AB367E230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4061822" y="3452362"/>
            <a:ext cx="36000" cy="194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MH_SubTitle_2">
            <a:extLst>
              <a:ext uri="{FF2B5EF4-FFF2-40B4-BE49-F238E27FC236}">
                <a16:creationId xmlns:a16="http://schemas.microsoft.com/office/drawing/2014/main" id="{7C235375-CBD1-4B84-BA05-EF5B3340C051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4118362" y="3452362"/>
            <a:ext cx="1264375" cy="194400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点击输入替换内容</a:t>
            </a:r>
            <a:r>
              <a:rPr lang="en-US" altLang="zh-CN" sz="1600" dirty="0"/>
              <a:t>A</a:t>
            </a:r>
            <a:r>
              <a:rPr lang="zh-CN" altLang="en-US" sz="1600" dirty="0"/>
              <a:t>尚设计</a:t>
            </a:r>
            <a:endParaRPr lang="en-US" altLang="zh-CN" sz="1600" dirty="0"/>
          </a:p>
          <a:p>
            <a:pPr>
              <a:lnSpc>
                <a:spcPct val="150000"/>
              </a:lnSpc>
            </a:pPr>
            <a:endParaRPr lang="zh-CN" altLang="en-US" sz="1600" dirty="0"/>
          </a:p>
        </p:txBody>
      </p:sp>
      <p:sp>
        <p:nvSpPr>
          <p:cNvPr id="9" name="MH_Other_6">
            <a:extLst>
              <a:ext uri="{FF2B5EF4-FFF2-40B4-BE49-F238E27FC236}">
                <a16:creationId xmlns:a16="http://schemas.microsoft.com/office/drawing/2014/main" id="{F24AD40E-61B6-414D-9E9C-EFF7A95EE4A7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 rot="2871886">
            <a:off x="5903698" y="2697194"/>
            <a:ext cx="558944" cy="1036216"/>
          </a:xfrm>
          <a:custGeom>
            <a:avLst/>
            <a:gdLst>
              <a:gd name="connsiteX0" fmla="*/ 0 w 729762"/>
              <a:gd name="connsiteY0" fmla="*/ 0 h 1352892"/>
              <a:gd name="connsiteX1" fmla="*/ 729762 w 729762"/>
              <a:gd name="connsiteY1" fmla="*/ 0 h 1352892"/>
              <a:gd name="connsiteX2" fmla="*/ 729762 w 729762"/>
              <a:gd name="connsiteY2" fmla="*/ 546246 h 1352892"/>
              <a:gd name="connsiteX3" fmla="*/ 0 w 729762"/>
              <a:gd name="connsiteY3" fmla="*/ 1352892 h 135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9762" h="1352892">
                <a:moveTo>
                  <a:pt x="0" y="0"/>
                </a:moveTo>
                <a:lnTo>
                  <a:pt x="729762" y="0"/>
                </a:lnTo>
                <a:lnTo>
                  <a:pt x="729762" y="546246"/>
                </a:lnTo>
                <a:lnTo>
                  <a:pt x="0" y="1352892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CN" dirty="0">
                <a:solidFill>
                  <a:srgbClr val="FEFFFF"/>
                </a:solidFill>
              </a:rPr>
              <a:t>03</a:t>
            </a:r>
            <a:endParaRPr lang="zh-CN" altLang="en-US" dirty="0">
              <a:solidFill>
                <a:srgbClr val="FEFFFF"/>
              </a:solidFill>
            </a:endParaRPr>
          </a:p>
        </p:txBody>
      </p:sp>
      <p:sp>
        <p:nvSpPr>
          <p:cNvPr id="10" name="MH_Other_7">
            <a:extLst>
              <a:ext uri="{FF2B5EF4-FFF2-40B4-BE49-F238E27FC236}">
                <a16:creationId xmlns:a16="http://schemas.microsoft.com/office/drawing/2014/main" id="{666390D6-EC8E-46B6-B74E-11F69D94B751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5611467" y="3452362"/>
            <a:ext cx="36000" cy="1944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MH_SubTitle_3">
            <a:extLst>
              <a:ext uri="{FF2B5EF4-FFF2-40B4-BE49-F238E27FC236}">
                <a16:creationId xmlns:a16="http://schemas.microsoft.com/office/drawing/2014/main" id="{9CD9F9B8-92CA-4B50-99B4-5FF73AD21358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5668007" y="3452362"/>
            <a:ext cx="1264375" cy="194400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点击输入替换内容</a:t>
            </a:r>
            <a:r>
              <a:rPr lang="en-US" altLang="zh-CN" sz="1600" dirty="0"/>
              <a:t>A</a:t>
            </a:r>
            <a:r>
              <a:rPr lang="zh-CN" altLang="en-US" sz="1600" dirty="0"/>
              <a:t>尚设计</a:t>
            </a:r>
            <a:endParaRPr lang="en-US" altLang="zh-CN" sz="1600" dirty="0"/>
          </a:p>
          <a:p>
            <a:pPr>
              <a:lnSpc>
                <a:spcPct val="150000"/>
              </a:lnSpc>
            </a:pPr>
            <a:endParaRPr lang="zh-CN" altLang="en-US" sz="1600" dirty="0"/>
          </a:p>
        </p:txBody>
      </p:sp>
      <p:sp>
        <p:nvSpPr>
          <p:cNvPr id="12" name="MH_Other_8">
            <a:extLst>
              <a:ext uri="{FF2B5EF4-FFF2-40B4-BE49-F238E27FC236}">
                <a16:creationId xmlns:a16="http://schemas.microsoft.com/office/drawing/2014/main" id="{AC08B5D9-5F99-46B3-BC0C-611249153EF6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 rot="2871886">
            <a:off x="7453343" y="2697194"/>
            <a:ext cx="558944" cy="1036216"/>
          </a:xfrm>
          <a:custGeom>
            <a:avLst/>
            <a:gdLst>
              <a:gd name="connsiteX0" fmla="*/ 0 w 729762"/>
              <a:gd name="connsiteY0" fmla="*/ 0 h 1352892"/>
              <a:gd name="connsiteX1" fmla="*/ 729762 w 729762"/>
              <a:gd name="connsiteY1" fmla="*/ 0 h 1352892"/>
              <a:gd name="connsiteX2" fmla="*/ 729762 w 729762"/>
              <a:gd name="connsiteY2" fmla="*/ 546246 h 1352892"/>
              <a:gd name="connsiteX3" fmla="*/ 0 w 729762"/>
              <a:gd name="connsiteY3" fmla="*/ 1352892 h 135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9762" h="1352892">
                <a:moveTo>
                  <a:pt x="0" y="0"/>
                </a:moveTo>
                <a:lnTo>
                  <a:pt x="729762" y="0"/>
                </a:lnTo>
                <a:lnTo>
                  <a:pt x="729762" y="546246"/>
                </a:lnTo>
                <a:lnTo>
                  <a:pt x="0" y="135289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CN" dirty="0">
                <a:solidFill>
                  <a:srgbClr val="FEFFFF"/>
                </a:solidFill>
              </a:rPr>
              <a:t>04</a:t>
            </a:r>
            <a:endParaRPr lang="zh-CN" altLang="en-US" dirty="0">
              <a:solidFill>
                <a:srgbClr val="FEFFFF"/>
              </a:solidFill>
            </a:endParaRPr>
          </a:p>
        </p:txBody>
      </p:sp>
      <p:sp>
        <p:nvSpPr>
          <p:cNvPr id="13" name="MH_Other_9">
            <a:extLst>
              <a:ext uri="{FF2B5EF4-FFF2-40B4-BE49-F238E27FC236}">
                <a16:creationId xmlns:a16="http://schemas.microsoft.com/office/drawing/2014/main" id="{08BE894F-99B6-4945-88F5-935DF85CB9EF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7161112" y="3452362"/>
            <a:ext cx="36000" cy="19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MH_SubTitle_4">
            <a:extLst>
              <a:ext uri="{FF2B5EF4-FFF2-40B4-BE49-F238E27FC236}">
                <a16:creationId xmlns:a16="http://schemas.microsoft.com/office/drawing/2014/main" id="{736F8B2F-8BE0-4B8C-A227-A02471B97EF3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7217652" y="3452362"/>
            <a:ext cx="1264375" cy="194400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点击输入替换内容</a:t>
            </a:r>
            <a:r>
              <a:rPr lang="en-US" altLang="zh-CN" sz="1600" dirty="0"/>
              <a:t>A</a:t>
            </a:r>
            <a:r>
              <a:rPr lang="zh-CN" altLang="en-US" sz="1600" dirty="0"/>
              <a:t>尚设计</a:t>
            </a:r>
            <a:endParaRPr lang="en-US" altLang="zh-CN" sz="1600" dirty="0"/>
          </a:p>
          <a:p>
            <a:pPr>
              <a:lnSpc>
                <a:spcPct val="150000"/>
              </a:lnSpc>
            </a:pPr>
            <a:endParaRPr lang="zh-CN" altLang="en-US" sz="1600" dirty="0"/>
          </a:p>
        </p:txBody>
      </p:sp>
      <p:sp>
        <p:nvSpPr>
          <p:cNvPr id="15" name="MH_Other_10">
            <a:extLst>
              <a:ext uri="{FF2B5EF4-FFF2-40B4-BE49-F238E27FC236}">
                <a16:creationId xmlns:a16="http://schemas.microsoft.com/office/drawing/2014/main" id="{26AB5030-A769-464D-9FB1-212A87166396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 rot="2871886">
            <a:off x="9002988" y="2697194"/>
            <a:ext cx="558944" cy="1036216"/>
          </a:xfrm>
          <a:custGeom>
            <a:avLst/>
            <a:gdLst>
              <a:gd name="connsiteX0" fmla="*/ 0 w 729762"/>
              <a:gd name="connsiteY0" fmla="*/ 0 h 1352892"/>
              <a:gd name="connsiteX1" fmla="*/ 729762 w 729762"/>
              <a:gd name="connsiteY1" fmla="*/ 0 h 1352892"/>
              <a:gd name="connsiteX2" fmla="*/ 729762 w 729762"/>
              <a:gd name="connsiteY2" fmla="*/ 546246 h 1352892"/>
              <a:gd name="connsiteX3" fmla="*/ 0 w 729762"/>
              <a:gd name="connsiteY3" fmla="*/ 1352892 h 135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9762" h="1352892">
                <a:moveTo>
                  <a:pt x="0" y="0"/>
                </a:moveTo>
                <a:lnTo>
                  <a:pt x="729762" y="0"/>
                </a:lnTo>
                <a:lnTo>
                  <a:pt x="729762" y="546246"/>
                </a:lnTo>
                <a:lnTo>
                  <a:pt x="0" y="135289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CN" dirty="0">
                <a:solidFill>
                  <a:srgbClr val="FEFFFF"/>
                </a:solidFill>
              </a:rPr>
              <a:t>05</a:t>
            </a:r>
            <a:endParaRPr lang="zh-CN" altLang="en-US" dirty="0">
              <a:solidFill>
                <a:srgbClr val="FEFFFF"/>
              </a:solidFill>
            </a:endParaRPr>
          </a:p>
        </p:txBody>
      </p:sp>
      <p:sp>
        <p:nvSpPr>
          <p:cNvPr id="16" name="MH_Other_11">
            <a:extLst>
              <a:ext uri="{FF2B5EF4-FFF2-40B4-BE49-F238E27FC236}">
                <a16:creationId xmlns:a16="http://schemas.microsoft.com/office/drawing/2014/main" id="{3854CE4E-4E36-46CE-B980-637E6ADB6F2B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8710757" y="3452362"/>
            <a:ext cx="36000" cy="194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MH_SubTitle_5">
            <a:extLst>
              <a:ext uri="{FF2B5EF4-FFF2-40B4-BE49-F238E27FC236}">
                <a16:creationId xmlns:a16="http://schemas.microsoft.com/office/drawing/2014/main" id="{A5644BF1-276F-4F09-916B-FDC876E7DAF7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8767297" y="3452362"/>
            <a:ext cx="1264375" cy="194400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点击输入替换内容</a:t>
            </a:r>
            <a:r>
              <a:rPr lang="en-US" altLang="zh-CN" sz="1600" dirty="0"/>
              <a:t>A</a:t>
            </a:r>
            <a:r>
              <a:rPr lang="zh-CN" altLang="en-US" sz="1600" dirty="0"/>
              <a:t>尚设计</a:t>
            </a:r>
            <a:endParaRPr lang="en-US" altLang="zh-CN" sz="1600" dirty="0"/>
          </a:p>
          <a:p>
            <a:pPr>
              <a:lnSpc>
                <a:spcPct val="150000"/>
              </a:lnSpc>
            </a:pPr>
            <a:endParaRPr lang="zh-CN" altLang="en-US" sz="1600" dirty="0"/>
          </a:p>
        </p:txBody>
      </p:sp>
      <p:sp>
        <p:nvSpPr>
          <p:cNvPr id="18" name="标题 1">
            <a:extLst>
              <a:ext uri="{FF2B5EF4-FFF2-40B4-BE49-F238E27FC236}">
                <a16:creationId xmlns:a16="http://schemas.microsoft.com/office/drawing/2014/main" id="{5F6786C7-6883-468E-93B1-391753A06610}"/>
              </a:ext>
            </a:extLst>
          </p:cNvPr>
          <p:cNvSpPr txBox="1">
            <a:spLocks/>
          </p:cNvSpPr>
          <p:nvPr/>
        </p:nvSpPr>
        <p:spPr>
          <a:xfrm>
            <a:off x="723091" y="550790"/>
            <a:ext cx="10630709" cy="699595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543715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/>
              <a:t>工作总结</a:t>
            </a:r>
            <a:endParaRPr lang="zh-CN" altLang="en-US" dirty="0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A1126B15-E6E9-4417-82EB-290899E6FB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71581"/>
      </p:ext>
    </p:extLst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1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H_Other_1">
            <a:extLst>
              <a:ext uri="{FF2B5EF4-FFF2-40B4-BE49-F238E27FC236}">
                <a16:creationId xmlns:a16="http://schemas.microsoft.com/office/drawing/2014/main" id="{0FCE0243-C5B9-4826-8767-15F2E21822C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200650" y="3033713"/>
            <a:ext cx="1790700" cy="1789510"/>
          </a:xfrm>
          <a:prstGeom prst="ellipse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MH_Other_2">
            <a:extLst>
              <a:ext uri="{FF2B5EF4-FFF2-40B4-BE49-F238E27FC236}">
                <a16:creationId xmlns:a16="http://schemas.microsoft.com/office/drawing/2014/main" id="{660577AF-786E-401F-A54E-DF69F8AFA62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7448552" y="2844403"/>
            <a:ext cx="775097" cy="776288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MH_Other_3">
            <a:extLst>
              <a:ext uri="{FF2B5EF4-FFF2-40B4-BE49-F238E27FC236}">
                <a16:creationId xmlns:a16="http://schemas.microsoft.com/office/drawing/2014/main" id="{897858F6-C3A6-4996-B725-2411E2FDE53E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7448552" y="4236244"/>
            <a:ext cx="775097" cy="776288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MH_Other_4">
            <a:extLst>
              <a:ext uri="{FF2B5EF4-FFF2-40B4-BE49-F238E27FC236}">
                <a16:creationId xmlns:a16="http://schemas.microsoft.com/office/drawing/2014/main" id="{9D783549-0DCA-4C9F-BCD5-92B59E24BC34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968354" y="2844403"/>
            <a:ext cx="775097" cy="776288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MH_Other_5">
            <a:extLst>
              <a:ext uri="{FF2B5EF4-FFF2-40B4-BE49-F238E27FC236}">
                <a16:creationId xmlns:a16="http://schemas.microsoft.com/office/drawing/2014/main" id="{CC735ADC-FAA4-42FE-AC7A-9BD61BBCC78E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3968354" y="4236244"/>
            <a:ext cx="775097" cy="776288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MH_Other_6">
            <a:extLst>
              <a:ext uri="{FF2B5EF4-FFF2-40B4-BE49-F238E27FC236}">
                <a16:creationId xmlns:a16="http://schemas.microsoft.com/office/drawing/2014/main" id="{76746A7F-021C-4AB7-AC2E-DC74B739ADB3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4726782" y="3361135"/>
            <a:ext cx="545306" cy="197644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MH_Other_7">
            <a:extLst>
              <a:ext uri="{FF2B5EF4-FFF2-40B4-BE49-F238E27FC236}">
                <a16:creationId xmlns:a16="http://schemas.microsoft.com/office/drawing/2014/main" id="{6960836A-4ED5-46BE-8870-7BB9E932D694}"/>
              </a:ext>
            </a:extLst>
          </p:cNvPr>
          <p:cNvCxnSpPr/>
          <p:nvPr>
            <p:custDataLst>
              <p:tags r:id="rId7"/>
            </p:custDataLst>
          </p:nvPr>
        </p:nvCxnSpPr>
        <p:spPr>
          <a:xfrm flipV="1">
            <a:off x="4725592" y="4304110"/>
            <a:ext cx="550069" cy="204788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MH_Other_8">
            <a:extLst>
              <a:ext uri="{FF2B5EF4-FFF2-40B4-BE49-F238E27FC236}">
                <a16:creationId xmlns:a16="http://schemas.microsoft.com/office/drawing/2014/main" id="{25136A8C-5266-45B8-A3C9-9926543961BB}"/>
              </a:ext>
            </a:extLst>
          </p:cNvPr>
          <p:cNvCxnSpPr/>
          <p:nvPr>
            <p:custDataLst>
              <p:tags r:id="rId8"/>
            </p:custDataLst>
          </p:nvPr>
        </p:nvCxnSpPr>
        <p:spPr>
          <a:xfrm flipH="1">
            <a:off x="6916342" y="3350420"/>
            <a:ext cx="557213" cy="198835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MH_Other_9">
            <a:extLst>
              <a:ext uri="{FF2B5EF4-FFF2-40B4-BE49-F238E27FC236}">
                <a16:creationId xmlns:a16="http://schemas.microsoft.com/office/drawing/2014/main" id="{93C4F185-67F8-4C62-9860-4639C3142D5A}"/>
              </a:ext>
            </a:extLst>
          </p:cNvPr>
          <p:cNvCxnSpPr/>
          <p:nvPr>
            <p:custDataLst>
              <p:tags r:id="rId9"/>
            </p:custDataLst>
          </p:nvPr>
        </p:nvCxnSpPr>
        <p:spPr>
          <a:xfrm>
            <a:off x="6929438" y="4281489"/>
            <a:ext cx="545306" cy="203597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MH_Other_10">
            <a:extLst>
              <a:ext uri="{FF2B5EF4-FFF2-40B4-BE49-F238E27FC236}">
                <a16:creationId xmlns:a16="http://schemas.microsoft.com/office/drawing/2014/main" id="{CBB87977-C370-4C89-B0D3-8D21D309A0D8}"/>
              </a:ext>
            </a:extLst>
          </p:cNvPr>
          <p:cNvSpPr>
            <a:spLocks noEditPoints="1"/>
          </p:cNvSpPr>
          <p:nvPr>
            <p:custDataLst>
              <p:tags r:id="rId10"/>
            </p:custDataLst>
          </p:nvPr>
        </p:nvSpPr>
        <p:spPr bwMode="auto">
          <a:xfrm>
            <a:off x="5579270" y="3529013"/>
            <a:ext cx="1033463" cy="651272"/>
          </a:xfrm>
          <a:custGeom>
            <a:avLst/>
            <a:gdLst>
              <a:gd name="T0" fmla="*/ 2147483646 w 3545"/>
              <a:gd name="T1" fmla="*/ 2147483646 h 2230"/>
              <a:gd name="T2" fmla="*/ 2147483646 w 3545"/>
              <a:gd name="T3" fmla="*/ 2147483646 h 2230"/>
              <a:gd name="T4" fmla="*/ 2147483646 w 3545"/>
              <a:gd name="T5" fmla="*/ 2147483646 h 2230"/>
              <a:gd name="T6" fmla="*/ 2147483646 w 3545"/>
              <a:gd name="T7" fmla="*/ 2147483646 h 2230"/>
              <a:gd name="T8" fmla="*/ 2147483646 w 3545"/>
              <a:gd name="T9" fmla="*/ 2147483646 h 2230"/>
              <a:gd name="T10" fmla="*/ 2147483646 w 3545"/>
              <a:gd name="T11" fmla="*/ 2147483646 h 2230"/>
              <a:gd name="T12" fmla="*/ 2147483646 w 3545"/>
              <a:gd name="T13" fmla="*/ 2147483646 h 2230"/>
              <a:gd name="T14" fmla="*/ 2147483646 w 3545"/>
              <a:gd name="T15" fmla="*/ 2147483646 h 2230"/>
              <a:gd name="T16" fmla="*/ 2147483646 w 3545"/>
              <a:gd name="T17" fmla="*/ 2147483646 h 2230"/>
              <a:gd name="T18" fmla="*/ 2147483646 w 3545"/>
              <a:gd name="T19" fmla="*/ 2147483646 h 2230"/>
              <a:gd name="T20" fmla="*/ 2147483646 w 3545"/>
              <a:gd name="T21" fmla="*/ 2147483646 h 2230"/>
              <a:gd name="T22" fmla="*/ 2147483646 w 3545"/>
              <a:gd name="T23" fmla="*/ 2147483646 h 2230"/>
              <a:gd name="T24" fmla="*/ 2147483646 w 3545"/>
              <a:gd name="T25" fmla="*/ 2147483646 h 2230"/>
              <a:gd name="T26" fmla="*/ 2147483646 w 3545"/>
              <a:gd name="T27" fmla="*/ 2147483646 h 2230"/>
              <a:gd name="T28" fmla="*/ 2147483646 w 3545"/>
              <a:gd name="T29" fmla="*/ 2147483646 h 2230"/>
              <a:gd name="T30" fmla="*/ 2147483646 w 3545"/>
              <a:gd name="T31" fmla="*/ 2147483646 h 2230"/>
              <a:gd name="T32" fmla="*/ 2147483646 w 3545"/>
              <a:gd name="T33" fmla="*/ 2147483646 h 2230"/>
              <a:gd name="T34" fmla="*/ 2147483646 w 3545"/>
              <a:gd name="T35" fmla="*/ 2147483646 h 2230"/>
              <a:gd name="T36" fmla="*/ 2147483646 w 3545"/>
              <a:gd name="T37" fmla="*/ 2147483646 h 2230"/>
              <a:gd name="T38" fmla="*/ 2147483646 w 3545"/>
              <a:gd name="T39" fmla="*/ 2147483646 h 2230"/>
              <a:gd name="T40" fmla="*/ 2147483646 w 3545"/>
              <a:gd name="T41" fmla="*/ 2147483646 h 2230"/>
              <a:gd name="T42" fmla="*/ 2147483646 w 3545"/>
              <a:gd name="T43" fmla="*/ 2147483646 h 2230"/>
              <a:gd name="T44" fmla="*/ 2147483646 w 3545"/>
              <a:gd name="T45" fmla="*/ 2147483646 h 2230"/>
              <a:gd name="T46" fmla="*/ 2147483646 w 3545"/>
              <a:gd name="T47" fmla="*/ 2147483646 h 2230"/>
              <a:gd name="T48" fmla="*/ 2147483646 w 3545"/>
              <a:gd name="T49" fmla="*/ 2147483646 h 2230"/>
              <a:gd name="T50" fmla="*/ 2147483646 w 3545"/>
              <a:gd name="T51" fmla="*/ 2147483646 h 2230"/>
              <a:gd name="T52" fmla="*/ 2147483646 w 3545"/>
              <a:gd name="T53" fmla="*/ 2147483646 h 2230"/>
              <a:gd name="T54" fmla="*/ 2147483646 w 3545"/>
              <a:gd name="T55" fmla="*/ 2147483646 h 2230"/>
              <a:gd name="T56" fmla="*/ 2147483646 w 3545"/>
              <a:gd name="T57" fmla="*/ 2147483646 h 2230"/>
              <a:gd name="T58" fmla="*/ 2147483646 w 3545"/>
              <a:gd name="T59" fmla="*/ 2147483646 h 2230"/>
              <a:gd name="T60" fmla="*/ 2147483646 w 3545"/>
              <a:gd name="T61" fmla="*/ 2147483646 h 2230"/>
              <a:gd name="T62" fmla="*/ 2147483646 w 3545"/>
              <a:gd name="T63" fmla="*/ 2147483646 h 2230"/>
              <a:gd name="T64" fmla="*/ 2147483646 w 3545"/>
              <a:gd name="T65" fmla="*/ 2147483646 h 2230"/>
              <a:gd name="T66" fmla="*/ 2147483646 w 3545"/>
              <a:gd name="T67" fmla="*/ 2147483646 h 2230"/>
              <a:gd name="T68" fmla="*/ 2147483646 w 3545"/>
              <a:gd name="T69" fmla="*/ 2147483646 h 2230"/>
              <a:gd name="T70" fmla="*/ 2147483646 w 3545"/>
              <a:gd name="T71" fmla="*/ 2147483646 h 2230"/>
              <a:gd name="T72" fmla="*/ 2147483646 w 3545"/>
              <a:gd name="T73" fmla="*/ 2147483646 h 2230"/>
              <a:gd name="T74" fmla="*/ 2147483646 w 3545"/>
              <a:gd name="T75" fmla="*/ 2147483646 h 2230"/>
              <a:gd name="T76" fmla="*/ 2147483646 w 3545"/>
              <a:gd name="T77" fmla="*/ 2147483646 h 2230"/>
              <a:gd name="T78" fmla="*/ 2147483646 w 3545"/>
              <a:gd name="T79" fmla="*/ 2147483646 h 2230"/>
              <a:gd name="T80" fmla="*/ 2147483646 w 3545"/>
              <a:gd name="T81" fmla="*/ 2147483646 h 2230"/>
              <a:gd name="T82" fmla="*/ 2147483646 w 3545"/>
              <a:gd name="T83" fmla="*/ 2147483646 h 2230"/>
              <a:gd name="T84" fmla="*/ 2147483646 w 3545"/>
              <a:gd name="T85" fmla="*/ 2147483646 h 2230"/>
              <a:gd name="T86" fmla="*/ 2147483646 w 3545"/>
              <a:gd name="T87" fmla="*/ 2147483646 h 2230"/>
              <a:gd name="T88" fmla="*/ 2147483646 w 3545"/>
              <a:gd name="T89" fmla="*/ 2147483646 h 2230"/>
              <a:gd name="T90" fmla="*/ 2147483646 w 3545"/>
              <a:gd name="T91" fmla="*/ 2147483646 h 2230"/>
              <a:gd name="T92" fmla="*/ 2147483646 w 3545"/>
              <a:gd name="T93" fmla="*/ 2147483646 h 2230"/>
              <a:gd name="T94" fmla="*/ 2147483646 w 3545"/>
              <a:gd name="T95" fmla="*/ 2147483646 h 2230"/>
              <a:gd name="T96" fmla="*/ 2147483646 w 3545"/>
              <a:gd name="T97" fmla="*/ 2147483646 h 2230"/>
              <a:gd name="T98" fmla="*/ 2147483646 w 3545"/>
              <a:gd name="T99" fmla="*/ 2147483646 h 2230"/>
              <a:gd name="T100" fmla="*/ 2147483646 w 3545"/>
              <a:gd name="T101" fmla="*/ 2147483646 h 2230"/>
              <a:gd name="T102" fmla="*/ 2147483646 w 3545"/>
              <a:gd name="T103" fmla="*/ 2147483646 h 2230"/>
              <a:gd name="T104" fmla="*/ 2147483646 w 3545"/>
              <a:gd name="T105" fmla="*/ 2147483646 h 2230"/>
              <a:gd name="T106" fmla="*/ 2147483646 w 3545"/>
              <a:gd name="T107" fmla="*/ 2147483646 h 2230"/>
              <a:gd name="T108" fmla="*/ 2147483646 w 3545"/>
              <a:gd name="T109" fmla="*/ 2147483646 h 2230"/>
              <a:gd name="T110" fmla="*/ 2147483646 w 3545"/>
              <a:gd name="T111" fmla="*/ 2147483646 h 2230"/>
              <a:gd name="T112" fmla="*/ 2147483646 w 3545"/>
              <a:gd name="T113" fmla="*/ 2147483646 h 223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3545" h="2230">
                <a:moveTo>
                  <a:pt x="2903" y="1449"/>
                </a:moveTo>
                <a:lnTo>
                  <a:pt x="2964" y="1453"/>
                </a:lnTo>
                <a:lnTo>
                  <a:pt x="3023" y="1459"/>
                </a:lnTo>
                <a:lnTo>
                  <a:pt x="3079" y="1470"/>
                </a:lnTo>
                <a:lnTo>
                  <a:pt x="3132" y="1485"/>
                </a:lnTo>
                <a:lnTo>
                  <a:pt x="3183" y="1505"/>
                </a:lnTo>
                <a:lnTo>
                  <a:pt x="3230" y="1528"/>
                </a:lnTo>
                <a:lnTo>
                  <a:pt x="3274" y="1557"/>
                </a:lnTo>
                <a:lnTo>
                  <a:pt x="3317" y="1589"/>
                </a:lnTo>
                <a:lnTo>
                  <a:pt x="3354" y="1626"/>
                </a:lnTo>
                <a:lnTo>
                  <a:pt x="3389" y="1667"/>
                </a:lnTo>
                <a:lnTo>
                  <a:pt x="3421" y="1713"/>
                </a:lnTo>
                <a:lnTo>
                  <a:pt x="3449" y="1762"/>
                </a:lnTo>
                <a:lnTo>
                  <a:pt x="3474" y="1816"/>
                </a:lnTo>
                <a:lnTo>
                  <a:pt x="3495" y="1875"/>
                </a:lnTo>
                <a:lnTo>
                  <a:pt x="3513" y="1938"/>
                </a:lnTo>
                <a:lnTo>
                  <a:pt x="3526" y="2004"/>
                </a:lnTo>
                <a:lnTo>
                  <a:pt x="3536" y="2075"/>
                </a:lnTo>
                <a:lnTo>
                  <a:pt x="3542" y="2151"/>
                </a:lnTo>
                <a:lnTo>
                  <a:pt x="3545" y="2230"/>
                </a:lnTo>
                <a:lnTo>
                  <a:pt x="2261" y="2230"/>
                </a:lnTo>
                <a:lnTo>
                  <a:pt x="2262" y="2151"/>
                </a:lnTo>
                <a:lnTo>
                  <a:pt x="2269" y="2075"/>
                </a:lnTo>
                <a:lnTo>
                  <a:pt x="2278" y="2004"/>
                </a:lnTo>
                <a:lnTo>
                  <a:pt x="2292" y="1938"/>
                </a:lnTo>
                <a:lnTo>
                  <a:pt x="2310" y="1875"/>
                </a:lnTo>
                <a:lnTo>
                  <a:pt x="2331" y="1816"/>
                </a:lnTo>
                <a:lnTo>
                  <a:pt x="2355" y="1762"/>
                </a:lnTo>
                <a:lnTo>
                  <a:pt x="2383" y="1713"/>
                </a:lnTo>
                <a:lnTo>
                  <a:pt x="2416" y="1667"/>
                </a:lnTo>
                <a:lnTo>
                  <a:pt x="2450" y="1626"/>
                </a:lnTo>
                <a:lnTo>
                  <a:pt x="2489" y="1589"/>
                </a:lnTo>
                <a:lnTo>
                  <a:pt x="2530" y="1557"/>
                </a:lnTo>
                <a:lnTo>
                  <a:pt x="2574" y="1528"/>
                </a:lnTo>
                <a:lnTo>
                  <a:pt x="2622" y="1505"/>
                </a:lnTo>
                <a:lnTo>
                  <a:pt x="2673" y="1485"/>
                </a:lnTo>
                <a:lnTo>
                  <a:pt x="2726" y="1470"/>
                </a:lnTo>
                <a:lnTo>
                  <a:pt x="2782" y="1459"/>
                </a:lnTo>
                <a:lnTo>
                  <a:pt x="2841" y="1453"/>
                </a:lnTo>
                <a:lnTo>
                  <a:pt x="2903" y="1449"/>
                </a:lnTo>
                <a:close/>
                <a:moveTo>
                  <a:pt x="642" y="1449"/>
                </a:moveTo>
                <a:lnTo>
                  <a:pt x="703" y="1453"/>
                </a:lnTo>
                <a:lnTo>
                  <a:pt x="763" y="1459"/>
                </a:lnTo>
                <a:lnTo>
                  <a:pt x="819" y="1470"/>
                </a:lnTo>
                <a:lnTo>
                  <a:pt x="872" y="1485"/>
                </a:lnTo>
                <a:lnTo>
                  <a:pt x="923" y="1505"/>
                </a:lnTo>
                <a:lnTo>
                  <a:pt x="970" y="1528"/>
                </a:lnTo>
                <a:lnTo>
                  <a:pt x="1014" y="1557"/>
                </a:lnTo>
                <a:lnTo>
                  <a:pt x="1055" y="1589"/>
                </a:lnTo>
                <a:lnTo>
                  <a:pt x="1094" y="1626"/>
                </a:lnTo>
                <a:lnTo>
                  <a:pt x="1129" y="1667"/>
                </a:lnTo>
                <a:lnTo>
                  <a:pt x="1161" y="1713"/>
                </a:lnTo>
                <a:lnTo>
                  <a:pt x="1189" y="1762"/>
                </a:lnTo>
                <a:lnTo>
                  <a:pt x="1214" y="1816"/>
                </a:lnTo>
                <a:lnTo>
                  <a:pt x="1235" y="1875"/>
                </a:lnTo>
                <a:lnTo>
                  <a:pt x="1252" y="1938"/>
                </a:lnTo>
                <a:lnTo>
                  <a:pt x="1266" y="2004"/>
                </a:lnTo>
                <a:lnTo>
                  <a:pt x="1276" y="2075"/>
                </a:lnTo>
                <a:lnTo>
                  <a:pt x="1282" y="2151"/>
                </a:lnTo>
                <a:lnTo>
                  <a:pt x="1285" y="2230"/>
                </a:lnTo>
                <a:lnTo>
                  <a:pt x="0" y="2230"/>
                </a:lnTo>
                <a:lnTo>
                  <a:pt x="2" y="2151"/>
                </a:lnTo>
                <a:lnTo>
                  <a:pt x="8" y="2075"/>
                </a:lnTo>
                <a:lnTo>
                  <a:pt x="18" y="2004"/>
                </a:lnTo>
                <a:lnTo>
                  <a:pt x="31" y="1938"/>
                </a:lnTo>
                <a:lnTo>
                  <a:pt x="49" y="1875"/>
                </a:lnTo>
                <a:lnTo>
                  <a:pt x="70" y="1816"/>
                </a:lnTo>
                <a:lnTo>
                  <a:pt x="95" y="1762"/>
                </a:lnTo>
                <a:lnTo>
                  <a:pt x="123" y="1713"/>
                </a:lnTo>
                <a:lnTo>
                  <a:pt x="154" y="1667"/>
                </a:lnTo>
                <a:lnTo>
                  <a:pt x="190" y="1626"/>
                </a:lnTo>
                <a:lnTo>
                  <a:pt x="228" y="1589"/>
                </a:lnTo>
                <a:lnTo>
                  <a:pt x="270" y="1557"/>
                </a:lnTo>
                <a:lnTo>
                  <a:pt x="314" y="1528"/>
                </a:lnTo>
                <a:lnTo>
                  <a:pt x="362" y="1505"/>
                </a:lnTo>
                <a:lnTo>
                  <a:pt x="413" y="1485"/>
                </a:lnTo>
                <a:lnTo>
                  <a:pt x="466" y="1470"/>
                </a:lnTo>
                <a:lnTo>
                  <a:pt x="522" y="1459"/>
                </a:lnTo>
                <a:lnTo>
                  <a:pt x="580" y="1453"/>
                </a:lnTo>
                <a:lnTo>
                  <a:pt x="642" y="1449"/>
                </a:lnTo>
                <a:close/>
                <a:moveTo>
                  <a:pt x="1778" y="1072"/>
                </a:moveTo>
                <a:lnTo>
                  <a:pt x="1829" y="1073"/>
                </a:lnTo>
                <a:lnTo>
                  <a:pt x="1882" y="1077"/>
                </a:lnTo>
                <a:lnTo>
                  <a:pt x="1937" y="1084"/>
                </a:lnTo>
                <a:lnTo>
                  <a:pt x="1995" y="1092"/>
                </a:lnTo>
                <a:lnTo>
                  <a:pt x="2054" y="1104"/>
                </a:lnTo>
                <a:lnTo>
                  <a:pt x="2113" y="1118"/>
                </a:lnTo>
                <a:lnTo>
                  <a:pt x="2174" y="1136"/>
                </a:lnTo>
                <a:lnTo>
                  <a:pt x="2232" y="1155"/>
                </a:lnTo>
                <a:lnTo>
                  <a:pt x="2289" y="1177"/>
                </a:lnTo>
                <a:lnTo>
                  <a:pt x="2345" y="1200"/>
                </a:lnTo>
                <a:lnTo>
                  <a:pt x="2398" y="1226"/>
                </a:lnTo>
                <a:lnTo>
                  <a:pt x="2448" y="1256"/>
                </a:lnTo>
                <a:lnTo>
                  <a:pt x="2493" y="1287"/>
                </a:lnTo>
                <a:lnTo>
                  <a:pt x="2534" y="1320"/>
                </a:lnTo>
                <a:lnTo>
                  <a:pt x="2569" y="1355"/>
                </a:lnTo>
                <a:lnTo>
                  <a:pt x="2512" y="1383"/>
                </a:lnTo>
                <a:lnTo>
                  <a:pt x="2458" y="1415"/>
                </a:lnTo>
                <a:lnTo>
                  <a:pt x="2407" y="1452"/>
                </a:lnTo>
                <a:lnTo>
                  <a:pt x="2361" y="1494"/>
                </a:lnTo>
                <a:lnTo>
                  <a:pt x="2316" y="1539"/>
                </a:lnTo>
                <a:lnTo>
                  <a:pt x="2277" y="1590"/>
                </a:lnTo>
                <a:lnTo>
                  <a:pt x="2242" y="1645"/>
                </a:lnTo>
                <a:lnTo>
                  <a:pt x="2209" y="1704"/>
                </a:lnTo>
                <a:lnTo>
                  <a:pt x="2182" y="1768"/>
                </a:lnTo>
                <a:lnTo>
                  <a:pt x="2158" y="1835"/>
                </a:lnTo>
                <a:lnTo>
                  <a:pt x="2139" y="1906"/>
                </a:lnTo>
                <a:lnTo>
                  <a:pt x="2123" y="1981"/>
                </a:lnTo>
                <a:lnTo>
                  <a:pt x="2112" y="2060"/>
                </a:lnTo>
                <a:lnTo>
                  <a:pt x="2106" y="2143"/>
                </a:lnTo>
                <a:lnTo>
                  <a:pt x="2103" y="2230"/>
                </a:lnTo>
                <a:lnTo>
                  <a:pt x="1453" y="2230"/>
                </a:lnTo>
                <a:lnTo>
                  <a:pt x="1451" y="2143"/>
                </a:lnTo>
                <a:lnTo>
                  <a:pt x="1443" y="2060"/>
                </a:lnTo>
                <a:lnTo>
                  <a:pt x="1433" y="1981"/>
                </a:lnTo>
                <a:lnTo>
                  <a:pt x="1417" y="1906"/>
                </a:lnTo>
                <a:lnTo>
                  <a:pt x="1398" y="1835"/>
                </a:lnTo>
                <a:lnTo>
                  <a:pt x="1374" y="1768"/>
                </a:lnTo>
                <a:lnTo>
                  <a:pt x="1346" y="1704"/>
                </a:lnTo>
                <a:lnTo>
                  <a:pt x="1315" y="1645"/>
                </a:lnTo>
                <a:lnTo>
                  <a:pt x="1279" y="1590"/>
                </a:lnTo>
                <a:lnTo>
                  <a:pt x="1239" y="1539"/>
                </a:lnTo>
                <a:lnTo>
                  <a:pt x="1196" y="1494"/>
                </a:lnTo>
                <a:lnTo>
                  <a:pt x="1149" y="1452"/>
                </a:lnTo>
                <a:lnTo>
                  <a:pt x="1099" y="1415"/>
                </a:lnTo>
                <a:lnTo>
                  <a:pt x="1045" y="1383"/>
                </a:lnTo>
                <a:lnTo>
                  <a:pt x="986" y="1355"/>
                </a:lnTo>
                <a:lnTo>
                  <a:pt x="1022" y="1320"/>
                </a:lnTo>
                <a:lnTo>
                  <a:pt x="1062" y="1287"/>
                </a:lnTo>
                <a:lnTo>
                  <a:pt x="1107" y="1256"/>
                </a:lnTo>
                <a:lnTo>
                  <a:pt x="1155" y="1226"/>
                </a:lnTo>
                <a:lnTo>
                  <a:pt x="1207" y="1200"/>
                </a:lnTo>
                <a:lnTo>
                  <a:pt x="1262" y="1177"/>
                </a:lnTo>
                <a:lnTo>
                  <a:pt x="1318" y="1155"/>
                </a:lnTo>
                <a:lnTo>
                  <a:pt x="1376" y="1136"/>
                </a:lnTo>
                <a:lnTo>
                  <a:pt x="1436" y="1118"/>
                </a:lnTo>
                <a:lnTo>
                  <a:pt x="1495" y="1104"/>
                </a:lnTo>
                <a:lnTo>
                  <a:pt x="1555" y="1092"/>
                </a:lnTo>
                <a:lnTo>
                  <a:pt x="1613" y="1084"/>
                </a:lnTo>
                <a:lnTo>
                  <a:pt x="1670" y="1077"/>
                </a:lnTo>
                <a:lnTo>
                  <a:pt x="1725" y="1073"/>
                </a:lnTo>
                <a:lnTo>
                  <a:pt x="1778" y="1072"/>
                </a:lnTo>
                <a:close/>
                <a:moveTo>
                  <a:pt x="2877" y="728"/>
                </a:moveTo>
                <a:lnTo>
                  <a:pt x="2922" y="732"/>
                </a:lnTo>
                <a:lnTo>
                  <a:pt x="2967" y="741"/>
                </a:lnTo>
                <a:lnTo>
                  <a:pt x="3008" y="758"/>
                </a:lnTo>
                <a:lnTo>
                  <a:pt x="3047" y="779"/>
                </a:lnTo>
                <a:lnTo>
                  <a:pt x="3081" y="805"/>
                </a:lnTo>
                <a:lnTo>
                  <a:pt x="3111" y="836"/>
                </a:lnTo>
                <a:lnTo>
                  <a:pt x="3137" y="870"/>
                </a:lnTo>
                <a:lnTo>
                  <a:pt x="3159" y="909"/>
                </a:lnTo>
                <a:lnTo>
                  <a:pt x="3175" y="950"/>
                </a:lnTo>
                <a:lnTo>
                  <a:pt x="3185" y="995"/>
                </a:lnTo>
                <a:lnTo>
                  <a:pt x="3188" y="1040"/>
                </a:lnTo>
                <a:lnTo>
                  <a:pt x="3185" y="1087"/>
                </a:lnTo>
                <a:lnTo>
                  <a:pt x="3175" y="1130"/>
                </a:lnTo>
                <a:lnTo>
                  <a:pt x="3159" y="1172"/>
                </a:lnTo>
                <a:lnTo>
                  <a:pt x="3137" y="1210"/>
                </a:lnTo>
                <a:lnTo>
                  <a:pt x="3111" y="1245"/>
                </a:lnTo>
                <a:lnTo>
                  <a:pt x="3081" y="1276"/>
                </a:lnTo>
                <a:lnTo>
                  <a:pt x="3047" y="1302"/>
                </a:lnTo>
                <a:lnTo>
                  <a:pt x="3008" y="1324"/>
                </a:lnTo>
                <a:lnTo>
                  <a:pt x="2967" y="1339"/>
                </a:lnTo>
                <a:lnTo>
                  <a:pt x="2922" y="1349"/>
                </a:lnTo>
                <a:lnTo>
                  <a:pt x="2877" y="1352"/>
                </a:lnTo>
                <a:lnTo>
                  <a:pt x="2830" y="1349"/>
                </a:lnTo>
                <a:lnTo>
                  <a:pt x="2786" y="1339"/>
                </a:lnTo>
                <a:lnTo>
                  <a:pt x="2745" y="1324"/>
                </a:lnTo>
                <a:lnTo>
                  <a:pt x="2707" y="1302"/>
                </a:lnTo>
                <a:lnTo>
                  <a:pt x="2673" y="1276"/>
                </a:lnTo>
                <a:lnTo>
                  <a:pt x="2641" y="1245"/>
                </a:lnTo>
                <a:lnTo>
                  <a:pt x="2615" y="1210"/>
                </a:lnTo>
                <a:lnTo>
                  <a:pt x="2594" y="1172"/>
                </a:lnTo>
                <a:lnTo>
                  <a:pt x="2579" y="1130"/>
                </a:lnTo>
                <a:lnTo>
                  <a:pt x="2569" y="1087"/>
                </a:lnTo>
                <a:lnTo>
                  <a:pt x="2566" y="1040"/>
                </a:lnTo>
                <a:lnTo>
                  <a:pt x="2569" y="995"/>
                </a:lnTo>
                <a:lnTo>
                  <a:pt x="2579" y="950"/>
                </a:lnTo>
                <a:lnTo>
                  <a:pt x="2594" y="909"/>
                </a:lnTo>
                <a:lnTo>
                  <a:pt x="2615" y="870"/>
                </a:lnTo>
                <a:lnTo>
                  <a:pt x="2641" y="836"/>
                </a:lnTo>
                <a:lnTo>
                  <a:pt x="2673" y="805"/>
                </a:lnTo>
                <a:lnTo>
                  <a:pt x="2707" y="779"/>
                </a:lnTo>
                <a:lnTo>
                  <a:pt x="2745" y="758"/>
                </a:lnTo>
                <a:lnTo>
                  <a:pt x="2786" y="741"/>
                </a:lnTo>
                <a:lnTo>
                  <a:pt x="2830" y="732"/>
                </a:lnTo>
                <a:lnTo>
                  <a:pt x="2877" y="728"/>
                </a:lnTo>
                <a:close/>
                <a:moveTo>
                  <a:pt x="616" y="728"/>
                </a:moveTo>
                <a:lnTo>
                  <a:pt x="662" y="732"/>
                </a:lnTo>
                <a:lnTo>
                  <a:pt x="707" y="741"/>
                </a:lnTo>
                <a:lnTo>
                  <a:pt x="748" y="758"/>
                </a:lnTo>
                <a:lnTo>
                  <a:pt x="785" y="779"/>
                </a:lnTo>
                <a:lnTo>
                  <a:pt x="820" y="805"/>
                </a:lnTo>
                <a:lnTo>
                  <a:pt x="851" y="836"/>
                </a:lnTo>
                <a:lnTo>
                  <a:pt x="877" y="870"/>
                </a:lnTo>
                <a:lnTo>
                  <a:pt x="899" y="909"/>
                </a:lnTo>
                <a:lnTo>
                  <a:pt x="914" y="950"/>
                </a:lnTo>
                <a:lnTo>
                  <a:pt x="924" y="995"/>
                </a:lnTo>
                <a:lnTo>
                  <a:pt x="928" y="1040"/>
                </a:lnTo>
                <a:lnTo>
                  <a:pt x="924" y="1087"/>
                </a:lnTo>
                <a:lnTo>
                  <a:pt x="914" y="1130"/>
                </a:lnTo>
                <a:lnTo>
                  <a:pt x="899" y="1172"/>
                </a:lnTo>
                <a:lnTo>
                  <a:pt x="877" y="1210"/>
                </a:lnTo>
                <a:lnTo>
                  <a:pt x="851" y="1245"/>
                </a:lnTo>
                <a:lnTo>
                  <a:pt x="820" y="1276"/>
                </a:lnTo>
                <a:lnTo>
                  <a:pt x="785" y="1302"/>
                </a:lnTo>
                <a:lnTo>
                  <a:pt x="748" y="1324"/>
                </a:lnTo>
                <a:lnTo>
                  <a:pt x="707" y="1339"/>
                </a:lnTo>
                <a:lnTo>
                  <a:pt x="662" y="1349"/>
                </a:lnTo>
                <a:lnTo>
                  <a:pt x="616" y="1352"/>
                </a:lnTo>
                <a:lnTo>
                  <a:pt x="570" y="1349"/>
                </a:lnTo>
                <a:lnTo>
                  <a:pt x="526" y="1339"/>
                </a:lnTo>
                <a:lnTo>
                  <a:pt x="485" y="1324"/>
                </a:lnTo>
                <a:lnTo>
                  <a:pt x="447" y="1302"/>
                </a:lnTo>
                <a:lnTo>
                  <a:pt x="412" y="1276"/>
                </a:lnTo>
                <a:lnTo>
                  <a:pt x="381" y="1245"/>
                </a:lnTo>
                <a:lnTo>
                  <a:pt x="355" y="1210"/>
                </a:lnTo>
                <a:lnTo>
                  <a:pt x="334" y="1172"/>
                </a:lnTo>
                <a:lnTo>
                  <a:pt x="319" y="1130"/>
                </a:lnTo>
                <a:lnTo>
                  <a:pt x="308" y="1087"/>
                </a:lnTo>
                <a:lnTo>
                  <a:pt x="305" y="1040"/>
                </a:lnTo>
                <a:lnTo>
                  <a:pt x="308" y="995"/>
                </a:lnTo>
                <a:lnTo>
                  <a:pt x="319" y="950"/>
                </a:lnTo>
                <a:lnTo>
                  <a:pt x="334" y="909"/>
                </a:lnTo>
                <a:lnTo>
                  <a:pt x="355" y="870"/>
                </a:lnTo>
                <a:lnTo>
                  <a:pt x="381" y="836"/>
                </a:lnTo>
                <a:lnTo>
                  <a:pt x="412" y="805"/>
                </a:lnTo>
                <a:lnTo>
                  <a:pt x="447" y="779"/>
                </a:lnTo>
                <a:lnTo>
                  <a:pt x="485" y="758"/>
                </a:lnTo>
                <a:lnTo>
                  <a:pt x="526" y="741"/>
                </a:lnTo>
                <a:lnTo>
                  <a:pt x="570" y="732"/>
                </a:lnTo>
                <a:lnTo>
                  <a:pt x="616" y="728"/>
                </a:lnTo>
                <a:close/>
                <a:moveTo>
                  <a:pt x="1790" y="0"/>
                </a:moveTo>
                <a:lnTo>
                  <a:pt x="1844" y="3"/>
                </a:lnTo>
                <a:lnTo>
                  <a:pt x="1896" y="12"/>
                </a:lnTo>
                <a:lnTo>
                  <a:pt x="1946" y="27"/>
                </a:lnTo>
                <a:lnTo>
                  <a:pt x="1992" y="46"/>
                </a:lnTo>
                <a:lnTo>
                  <a:pt x="2036" y="71"/>
                </a:lnTo>
                <a:lnTo>
                  <a:pt x="2077" y="101"/>
                </a:lnTo>
                <a:lnTo>
                  <a:pt x="2115" y="135"/>
                </a:lnTo>
                <a:lnTo>
                  <a:pt x="2149" y="172"/>
                </a:lnTo>
                <a:lnTo>
                  <a:pt x="2178" y="213"/>
                </a:lnTo>
                <a:lnTo>
                  <a:pt x="2203" y="258"/>
                </a:lnTo>
                <a:lnTo>
                  <a:pt x="2223" y="305"/>
                </a:lnTo>
                <a:lnTo>
                  <a:pt x="2237" y="355"/>
                </a:lnTo>
                <a:lnTo>
                  <a:pt x="2247" y="406"/>
                </a:lnTo>
                <a:lnTo>
                  <a:pt x="2250" y="460"/>
                </a:lnTo>
                <a:lnTo>
                  <a:pt x="2247" y="514"/>
                </a:lnTo>
                <a:lnTo>
                  <a:pt x="2237" y="565"/>
                </a:lnTo>
                <a:lnTo>
                  <a:pt x="2223" y="615"/>
                </a:lnTo>
                <a:lnTo>
                  <a:pt x="2203" y="662"/>
                </a:lnTo>
                <a:lnTo>
                  <a:pt x="2178" y="707"/>
                </a:lnTo>
                <a:lnTo>
                  <a:pt x="2149" y="748"/>
                </a:lnTo>
                <a:lnTo>
                  <a:pt x="2115" y="786"/>
                </a:lnTo>
                <a:lnTo>
                  <a:pt x="2077" y="819"/>
                </a:lnTo>
                <a:lnTo>
                  <a:pt x="2036" y="849"/>
                </a:lnTo>
                <a:lnTo>
                  <a:pt x="1992" y="874"/>
                </a:lnTo>
                <a:lnTo>
                  <a:pt x="1946" y="893"/>
                </a:lnTo>
                <a:lnTo>
                  <a:pt x="1896" y="908"/>
                </a:lnTo>
                <a:lnTo>
                  <a:pt x="1844" y="917"/>
                </a:lnTo>
                <a:lnTo>
                  <a:pt x="1790" y="920"/>
                </a:lnTo>
                <a:lnTo>
                  <a:pt x="1737" y="917"/>
                </a:lnTo>
                <a:lnTo>
                  <a:pt x="1685" y="908"/>
                </a:lnTo>
                <a:lnTo>
                  <a:pt x="1636" y="893"/>
                </a:lnTo>
                <a:lnTo>
                  <a:pt x="1589" y="874"/>
                </a:lnTo>
                <a:lnTo>
                  <a:pt x="1545" y="849"/>
                </a:lnTo>
                <a:lnTo>
                  <a:pt x="1504" y="819"/>
                </a:lnTo>
                <a:lnTo>
                  <a:pt x="1466" y="786"/>
                </a:lnTo>
                <a:lnTo>
                  <a:pt x="1433" y="748"/>
                </a:lnTo>
                <a:lnTo>
                  <a:pt x="1403" y="707"/>
                </a:lnTo>
                <a:lnTo>
                  <a:pt x="1378" y="662"/>
                </a:lnTo>
                <a:lnTo>
                  <a:pt x="1358" y="615"/>
                </a:lnTo>
                <a:lnTo>
                  <a:pt x="1344" y="565"/>
                </a:lnTo>
                <a:lnTo>
                  <a:pt x="1334" y="514"/>
                </a:lnTo>
                <a:lnTo>
                  <a:pt x="1331" y="460"/>
                </a:lnTo>
                <a:lnTo>
                  <a:pt x="1334" y="406"/>
                </a:lnTo>
                <a:lnTo>
                  <a:pt x="1344" y="355"/>
                </a:lnTo>
                <a:lnTo>
                  <a:pt x="1358" y="305"/>
                </a:lnTo>
                <a:lnTo>
                  <a:pt x="1378" y="258"/>
                </a:lnTo>
                <a:lnTo>
                  <a:pt x="1403" y="213"/>
                </a:lnTo>
                <a:lnTo>
                  <a:pt x="1433" y="172"/>
                </a:lnTo>
                <a:lnTo>
                  <a:pt x="1466" y="135"/>
                </a:lnTo>
                <a:lnTo>
                  <a:pt x="1504" y="101"/>
                </a:lnTo>
                <a:lnTo>
                  <a:pt x="1545" y="71"/>
                </a:lnTo>
                <a:lnTo>
                  <a:pt x="1589" y="46"/>
                </a:lnTo>
                <a:lnTo>
                  <a:pt x="1636" y="27"/>
                </a:lnTo>
                <a:lnTo>
                  <a:pt x="1685" y="12"/>
                </a:lnTo>
                <a:lnTo>
                  <a:pt x="1737" y="3"/>
                </a:lnTo>
                <a:lnTo>
                  <a:pt x="179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MH_Text_3">
            <a:extLst>
              <a:ext uri="{FF2B5EF4-FFF2-40B4-BE49-F238E27FC236}">
                <a16:creationId xmlns:a16="http://schemas.microsoft.com/office/drawing/2014/main" id="{AD27343E-7C32-458D-9F0B-745CC4D691C8}"/>
              </a:ext>
            </a:extLst>
          </p:cNvPr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8434388" y="3115867"/>
            <a:ext cx="1797844" cy="754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1800" dirty="0"/>
              <a:t>点击输入替换内容</a:t>
            </a:r>
            <a:r>
              <a:rPr lang="en-US" altLang="zh-CN" sz="1800" dirty="0"/>
              <a:t>A</a:t>
            </a:r>
            <a:r>
              <a:rPr lang="zh-CN" altLang="en-US" sz="1800" dirty="0"/>
              <a:t>尚设计</a:t>
            </a:r>
            <a:endParaRPr lang="en-US" altLang="zh-CN" sz="1800" dirty="0"/>
          </a:p>
          <a:p>
            <a:pPr eaLnBrk="1" hangingPunct="1">
              <a:lnSpc>
                <a:spcPct val="110000"/>
              </a:lnSpc>
              <a:defRPr/>
            </a:pP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MH_SubTitle_3">
            <a:extLst>
              <a:ext uri="{FF2B5EF4-FFF2-40B4-BE49-F238E27FC236}">
                <a16:creationId xmlns:a16="http://schemas.microsoft.com/office/drawing/2014/main" id="{E984F92A-DD1B-47DB-88C8-8CB366077592}"/>
              </a:ext>
            </a:extLst>
          </p:cNvPr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8434388" y="2619376"/>
            <a:ext cx="1797844" cy="431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>
            <a:norm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A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尚设计</a:t>
            </a:r>
            <a:endParaRPr lang="en-US" altLang="zh-CN" sz="18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4" name="MH_Text_4">
            <a:extLst>
              <a:ext uri="{FF2B5EF4-FFF2-40B4-BE49-F238E27FC236}">
                <a16:creationId xmlns:a16="http://schemas.microsoft.com/office/drawing/2014/main" id="{FECDA55C-A651-4FA7-A9B2-2B68195F2F29}"/>
              </a:ext>
            </a:extLst>
          </p:cNvPr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8434388" y="4508899"/>
            <a:ext cx="1797844" cy="753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1800" dirty="0"/>
              <a:t>点击输入替换内容</a:t>
            </a:r>
            <a:r>
              <a:rPr lang="en-US" altLang="zh-CN" sz="1800" dirty="0"/>
              <a:t>A</a:t>
            </a:r>
            <a:r>
              <a:rPr lang="zh-CN" altLang="en-US" sz="1800" dirty="0"/>
              <a:t>尚设计</a:t>
            </a:r>
            <a:endParaRPr lang="en-US" altLang="zh-CN" sz="1800" dirty="0"/>
          </a:p>
          <a:p>
            <a:pPr eaLnBrk="1" hangingPunct="1">
              <a:lnSpc>
                <a:spcPct val="110000"/>
              </a:lnSpc>
              <a:defRPr/>
            </a:pP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5" name="MH_SubTitle_4">
            <a:extLst>
              <a:ext uri="{FF2B5EF4-FFF2-40B4-BE49-F238E27FC236}">
                <a16:creationId xmlns:a16="http://schemas.microsoft.com/office/drawing/2014/main" id="{7147ADAC-E27A-4F9A-B0BD-1056A9AB267C}"/>
              </a:ext>
            </a:extLst>
          </p:cNvPr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8434388" y="4011217"/>
            <a:ext cx="1797844" cy="431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>
            <a:norm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A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尚设计</a:t>
            </a:r>
            <a:endParaRPr lang="en-US" altLang="zh-CN" sz="18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6" name="MH_Text_1">
            <a:extLst>
              <a:ext uri="{FF2B5EF4-FFF2-40B4-BE49-F238E27FC236}">
                <a16:creationId xmlns:a16="http://schemas.microsoft.com/office/drawing/2014/main" id="{EA604EEF-355A-4082-BCB5-C807E370F117}"/>
              </a:ext>
            </a:extLst>
          </p:cNvPr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1959769" y="3115867"/>
            <a:ext cx="1797844" cy="754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r">
              <a:lnSpc>
                <a:spcPct val="110000"/>
              </a:lnSpc>
              <a:defRPr/>
            </a:pPr>
            <a:r>
              <a:rPr lang="zh-CN" altLang="en-US" sz="1800" dirty="0"/>
              <a:t>点击输入替换内容</a:t>
            </a:r>
            <a:r>
              <a:rPr lang="en-US" altLang="zh-CN" sz="1800" dirty="0"/>
              <a:t>A</a:t>
            </a:r>
            <a:r>
              <a:rPr lang="zh-CN" altLang="en-US" sz="1800" dirty="0"/>
              <a:t>尚设计</a:t>
            </a:r>
            <a:endParaRPr lang="en-US" altLang="zh-CN" sz="1800" dirty="0"/>
          </a:p>
          <a:p>
            <a:pPr algn="r" eaLnBrk="1" hangingPunct="1">
              <a:lnSpc>
                <a:spcPct val="110000"/>
              </a:lnSpc>
              <a:defRPr/>
            </a:pP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7" name="MH_SubTitle_1">
            <a:extLst>
              <a:ext uri="{FF2B5EF4-FFF2-40B4-BE49-F238E27FC236}">
                <a16:creationId xmlns:a16="http://schemas.microsoft.com/office/drawing/2014/main" id="{2154565F-C829-4D82-8F5B-C6BFD83D50FD}"/>
              </a:ext>
            </a:extLst>
          </p:cNvPr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1879778" y="2684860"/>
            <a:ext cx="1797844" cy="431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>
            <a:norm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r">
              <a:defRPr/>
            </a:pPr>
            <a:r>
              <a:rPr lang="en-US" altLang="zh-CN" sz="1800" dirty="0">
                <a:solidFill>
                  <a:schemeClr val="tx1">
                    <a:lumMod val="40000"/>
                    <a:lumOff val="60000"/>
                  </a:schemeClr>
                </a:solidFill>
              </a:rPr>
              <a:t>A</a:t>
            </a:r>
            <a:r>
              <a:rPr lang="zh-CN" altLang="en-US" sz="1800" dirty="0">
                <a:solidFill>
                  <a:schemeClr val="tx1">
                    <a:lumMod val="40000"/>
                    <a:lumOff val="60000"/>
                  </a:schemeClr>
                </a:solidFill>
              </a:rPr>
              <a:t>尚设计</a:t>
            </a:r>
            <a:endParaRPr lang="en-US" altLang="zh-CN" sz="1800" dirty="0">
              <a:solidFill>
                <a:schemeClr val="tx1">
                  <a:lumMod val="40000"/>
                  <a:lumOff val="60000"/>
                </a:schemeClr>
              </a:solidFill>
            </a:endParaRPr>
          </a:p>
          <a:p>
            <a:pPr algn="r" eaLnBrk="1" hangingPunct="1">
              <a:defRPr/>
            </a:pPr>
            <a:endParaRPr lang="en-US" altLang="zh-CN" sz="15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8" name="MH_Text_2">
            <a:extLst>
              <a:ext uri="{FF2B5EF4-FFF2-40B4-BE49-F238E27FC236}">
                <a16:creationId xmlns:a16="http://schemas.microsoft.com/office/drawing/2014/main" id="{F68B5076-7627-4CCB-9775-B738F5084B66}"/>
              </a:ext>
            </a:extLst>
          </p:cNvPr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1959769" y="4508899"/>
            <a:ext cx="1797844" cy="753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r">
              <a:lnSpc>
                <a:spcPct val="110000"/>
              </a:lnSpc>
              <a:defRPr/>
            </a:pPr>
            <a:r>
              <a:rPr lang="zh-CN" altLang="en-US" sz="1800" dirty="0"/>
              <a:t>点击输入替换内容</a:t>
            </a:r>
            <a:r>
              <a:rPr lang="en-US" altLang="zh-CN" sz="1800" dirty="0"/>
              <a:t>A</a:t>
            </a:r>
            <a:r>
              <a:rPr lang="zh-CN" altLang="en-US" sz="1800" dirty="0"/>
              <a:t>尚设计</a:t>
            </a:r>
            <a:endParaRPr lang="en-US" altLang="zh-CN" sz="1800" dirty="0"/>
          </a:p>
          <a:p>
            <a:pPr algn="r" eaLnBrk="1" hangingPunct="1">
              <a:lnSpc>
                <a:spcPct val="110000"/>
              </a:lnSpc>
              <a:defRPr/>
            </a:pP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9" name="MH_SubTitle_2">
            <a:extLst>
              <a:ext uri="{FF2B5EF4-FFF2-40B4-BE49-F238E27FC236}">
                <a16:creationId xmlns:a16="http://schemas.microsoft.com/office/drawing/2014/main" id="{3F7AD675-74E0-4A37-8D1C-B61171DD5747}"/>
              </a:ext>
            </a:extLst>
          </p:cNvPr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1959769" y="3870722"/>
            <a:ext cx="1797844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>
            <a:normAutofit/>
          </a:bodyPr>
          <a:lstStyle>
            <a:defPPr>
              <a:defRPr lang="zh-CN"/>
            </a:defPPr>
            <a:lvl1pPr algn="r" eaLnBrk="1" hangingPunct="1"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defRPr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>
              <a:defRPr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>
              <a:defRPr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>
              <a:defRPr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>
              <a:defRPr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>
              <a:defRPr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>
              <a:defRPr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>
              <a:defRPr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r>
              <a:rPr lang="en-US" altLang="zh-CN" sz="1800" dirty="0"/>
              <a:t>A</a:t>
            </a:r>
            <a:r>
              <a:rPr lang="zh-CN" altLang="en-US" sz="1800" dirty="0"/>
              <a:t>尚设计</a:t>
            </a:r>
            <a:endParaRPr lang="en-US" altLang="zh-CN" sz="1800" dirty="0"/>
          </a:p>
        </p:txBody>
      </p:sp>
      <p:sp>
        <p:nvSpPr>
          <p:cNvPr id="20" name="MH_Other_11">
            <a:extLst>
              <a:ext uri="{FF2B5EF4-FFF2-40B4-BE49-F238E27FC236}">
                <a16:creationId xmlns:a16="http://schemas.microsoft.com/office/drawing/2014/main" id="{289C7FEF-742F-498D-B8CC-50822B4A0407}"/>
              </a:ext>
            </a:extLst>
          </p:cNvPr>
          <p:cNvSpPr>
            <a:spLocks noChangeAspect="1"/>
          </p:cNvSpPr>
          <p:nvPr>
            <p:custDataLst>
              <p:tags r:id="rId19"/>
            </p:custDataLst>
          </p:nvPr>
        </p:nvSpPr>
        <p:spPr>
          <a:xfrm>
            <a:off x="4165999" y="3059907"/>
            <a:ext cx="386953" cy="360760"/>
          </a:xfrm>
          <a:custGeom>
            <a:avLst/>
            <a:gdLst/>
            <a:ahLst/>
            <a:cxnLst/>
            <a:rect l="l" t="t" r="r" b="b"/>
            <a:pathLst>
              <a:path w="969654" h="903534">
                <a:moveTo>
                  <a:pt x="813088" y="487443"/>
                </a:moveTo>
                <a:cubicBezTo>
                  <a:pt x="793206" y="487443"/>
                  <a:pt x="777088" y="503561"/>
                  <a:pt x="777088" y="523443"/>
                </a:cubicBezTo>
                <a:cubicBezTo>
                  <a:pt x="777088" y="543325"/>
                  <a:pt x="793206" y="559443"/>
                  <a:pt x="813088" y="559443"/>
                </a:cubicBezTo>
                <a:cubicBezTo>
                  <a:pt x="832970" y="559443"/>
                  <a:pt x="849088" y="543325"/>
                  <a:pt x="849088" y="523443"/>
                </a:cubicBezTo>
                <a:cubicBezTo>
                  <a:pt x="849088" y="503561"/>
                  <a:pt x="832970" y="487443"/>
                  <a:pt x="813088" y="487443"/>
                </a:cubicBezTo>
                <a:close/>
                <a:moveTo>
                  <a:pt x="606961" y="487443"/>
                </a:moveTo>
                <a:cubicBezTo>
                  <a:pt x="587079" y="487443"/>
                  <a:pt x="570961" y="503561"/>
                  <a:pt x="570961" y="523443"/>
                </a:cubicBezTo>
                <a:cubicBezTo>
                  <a:pt x="570961" y="543325"/>
                  <a:pt x="587079" y="559443"/>
                  <a:pt x="606961" y="559443"/>
                </a:cubicBezTo>
                <a:cubicBezTo>
                  <a:pt x="626843" y="559443"/>
                  <a:pt x="642961" y="543325"/>
                  <a:pt x="642961" y="523443"/>
                </a:cubicBezTo>
                <a:cubicBezTo>
                  <a:pt x="642961" y="503561"/>
                  <a:pt x="626843" y="487443"/>
                  <a:pt x="606961" y="487443"/>
                </a:cubicBezTo>
                <a:close/>
                <a:moveTo>
                  <a:pt x="691345" y="336511"/>
                </a:moveTo>
                <a:cubicBezTo>
                  <a:pt x="769490" y="335080"/>
                  <a:pt x="847112" y="364668"/>
                  <a:pt x="901758" y="422110"/>
                </a:cubicBezTo>
                <a:cubicBezTo>
                  <a:pt x="999759" y="525126"/>
                  <a:pt x="990612" y="681640"/>
                  <a:pt x="881173" y="774306"/>
                </a:cubicBezTo>
                <a:lnTo>
                  <a:pt x="905846" y="903534"/>
                </a:lnTo>
                <a:lnTo>
                  <a:pt x="792422" y="824563"/>
                </a:lnTo>
                <a:cubicBezTo>
                  <a:pt x="666952" y="867914"/>
                  <a:pt x="525982" y="820668"/>
                  <a:pt x="459770" y="713074"/>
                </a:cubicBezTo>
                <a:cubicBezTo>
                  <a:pt x="386891" y="594648"/>
                  <a:pt x="429055" y="444146"/>
                  <a:pt x="554971" y="373268"/>
                </a:cubicBezTo>
                <a:cubicBezTo>
                  <a:pt x="597384" y="349394"/>
                  <a:pt x="644458" y="337369"/>
                  <a:pt x="691345" y="336511"/>
                </a:cubicBezTo>
                <a:close/>
                <a:moveTo>
                  <a:pt x="547874" y="187267"/>
                </a:moveTo>
                <a:cubicBezTo>
                  <a:pt x="518051" y="187267"/>
                  <a:pt x="493874" y="211444"/>
                  <a:pt x="493874" y="241267"/>
                </a:cubicBezTo>
                <a:cubicBezTo>
                  <a:pt x="493874" y="271090"/>
                  <a:pt x="518051" y="295267"/>
                  <a:pt x="547874" y="295267"/>
                </a:cubicBezTo>
                <a:cubicBezTo>
                  <a:pt x="577697" y="295267"/>
                  <a:pt x="601874" y="271090"/>
                  <a:pt x="601874" y="241267"/>
                </a:cubicBezTo>
                <a:cubicBezTo>
                  <a:pt x="601874" y="211444"/>
                  <a:pt x="577697" y="187267"/>
                  <a:pt x="547874" y="187267"/>
                </a:cubicBezTo>
                <a:close/>
                <a:moveTo>
                  <a:pt x="294449" y="187267"/>
                </a:moveTo>
                <a:cubicBezTo>
                  <a:pt x="264626" y="187267"/>
                  <a:pt x="240449" y="211444"/>
                  <a:pt x="240449" y="241267"/>
                </a:cubicBezTo>
                <a:cubicBezTo>
                  <a:pt x="240449" y="271090"/>
                  <a:pt x="264626" y="295267"/>
                  <a:pt x="294449" y="295267"/>
                </a:cubicBezTo>
                <a:cubicBezTo>
                  <a:pt x="324272" y="295267"/>
                  <a:pt x="348449" y="271090"/>
                  <a:pt x="348449" y="241267"/>
                </a:cubicBezTo>
                <a:cubicBezTo>
                  <a:pt x="348449" y="211444"/>
                  <a:pt x="324272" y="187267"/>
                  <a:pt x="294449" y="187267"/>
                </a:cubicBezTo>
                <a:close/>
                <a:moveTo>
                  <a:pt x="408549" y="168"/>
                </a:moveTo>
                <a:cubicBezTo>
                  <a:pt x="456533" y="-1113"/>
                  <a:pt x="505397" y="4870"/>
                  <a:pt x="553141" y="18800"/>
                </a:cubicBezTo>
                <a:cubicBezTo>
                  <a:pt x="730896" y="70663"/>
                  <a:pt x="843952" y="217556"/>
                  <a:pt x="840274" y="375462"/>
                </a:cubicBezTo>
                <a:cubicBezTo>
                  <a:pt x="754752" y="310337"/>
                  <a:pt x="632797" y="302687"/>
                  <a:pt x="535419" y="357502"/>
                </a:cubicBezTo>
                <a:cubicBezTo>
                  <a:pt x="409503" y="428380"/>
                  <a:pt x="367339" y="578882"/>
                  <a:pt x="440218" y="697308"/>
                </a:cubicBezTo>
                <a:cubicBezTo>
                  <a:pt x="450352" y="713775"/>
                  <a:pt x="462237" y="728829"/>
                  <a:pt x="478397" y="739559"/>
                </a:cubicBezTo>
                <a:cubicBezTo>
                  <a:pt x="442192" y="745523"/>
                  <a:pt x="404623" y="745773"/>
                  <a:pt x="366675" y="741395"/>
                </a:cubicBezTo>
                <a:lnTo>
                  <a:pt x="245711" y="837584"/>
                </a:lnTo>
                <a:lnTo>
                  <a:pt x="214226" y="696474"/>
                </a:lnTo>
                <a:cubicBezTo>
                  <a:pt x="11680" y="595442"/>
                  <a:pt x="-59861" y="368389"/>
                  <a:pt x="54436" y="189343"/>
                </a:cubicBezTo>
                <a:cubicBezTo>
                  <a:pt x="128564" y="73222"/>
                  <a:pt x="264598" y="4010"/>
                  <a:pt x="408549" y="16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MH_Other_12">
            <a:extLst>
              <a:ext uri="{FF2B5EF4-FFF2-40B4-BE49-F238E27FC236}">
                <a16:creationId xmlns:a16="http://schemas.microsoft.com/office/drawing/2014/main" id="{B436A705-5A98-4471-A6D5-BDF409A6E251}"/>
              </a:ext>
            </a:extLst>
          </p:cNvPr>
          <p:cNvSpPr>
            <a:spLocks noChangeAspect="1"/>
          </p:cNvSpPr>
          <p:nvPr>
            <p:custDataLst>
              <p:tags r:id="rId20"/>
            </p:custDataLst>
          </p:nvPr>
        </p:nvSpPr>
        <p:spPr>
          <a:xfrm>
            <a:off x="7662862" y="3101580"/>
            <a:ext cx="386954" cy="315515"/>
          </a:xfrm>
          <a:custGeom>
            <a:avLst/>
            <a:gdLst/>
            <a:ahLst/>
            <a:cxnLst/>
            <a:rect l="l" t="t" r="r" b="b"/>
            <a:pathLst>
              <a:path w="684048" h="556307">
                <a:moveTo>
                  <a:pt x="222901" y="383453"/>
                </a:moveTo>
                <a:cubicBezTo>
                  <a:pt x="218315" y="383977"/>
                  <a:pt x="213613" y="385281"/>
                  <a:pt x="209039" y="387420"/>
                </a:cubicBezTo>
                <a:cubicBezTo>
                  <a:pt x="190739" y="395979"/>
                  <a:pt x="181407" y="414680"/>
                  <a:pt x="188193" y="429191"/>
                </a:cubicBezTo>
                <a:cubicBezTo>
                  <a:pt x="194980" y="443702"/>
                  <a:pt x="215317" y="448527"/>
                  <a:pt x="233616" y="439969"/>
                </a:cubicBezTo>
                <a:cubicBezTo>
                  <a:pt x="251915" y="431410"/>
                  <a:pt x="261248" y="412709"/>
                  <a:pt x="254461" y="398198"/>
                </a:cubicBezTo>
                <a:cubicBezTo>
                  <a:pt x="249371" y="387315"/>
                  <a:pt x="236659" y="381879"/>
                  <a:pt x="222901" y="383453"/>
                </a:cubicBezTo>
                <a:close/>
                <a:moveTo>
                  <a:pt x="284035" y="369073"/>
                </a:moveTo>
                <a:cubicBezTo>
                  <a:pt x="281538" y="368297"/>
                  <a:pt x="278657" y="368441"/>
                  <a:pt x="275985" y="369691"/>
                </a:cubicBezTo>
                <a:cubicBezTo>
                  <a:pt x="270641" y="372190"/>
                  <a:pt x="268154" y="378164"/>
                  <a:pt x="270432" y="383034"/>
                </a:cubicBezTo>
                <a:cubicBezTo>
                  <a:pt x="272710" y="387904"/>
                  <a:pt x="278888" y="389825"/>
                  <a:pt x="284233" y="387325"/>
                </a:cubicBezTo>
                <a:cubicBezTo>
                  <a:pt x="289577" y="384826"/>
                  <a:pt x="292063" y="378852"/>
                  <a:pt x="289785" y="373982"/>
                </a:cubicBezTo>
                <a:cubicBezTo>
                  <a:pt x="288647" y="371547"/>
                  <a:pt x="286533" y="369850"/>
                  <a:pt x="284035" y="369073"/>
                </a:cubicBezTo>
                <a:close/>
                <a:moveTo>
                  <a:pt x="266604" y="297070"/>
                </a:moveTo>
                <a:cubicBezTo>
                  <a:pt x="319078" y="300338"/>
                  <a:pt x="362309" y="335548"/>
                  <a:pt x="367763" y="383070"/>
                </a:cubicBezTo>
                <a:cubicBezTo>
                  <a:pt x="373996" y="437381"/>
                  <a:pt x="328527" y="487207"/>
                  <a:pt x="266205" y="494360"/>
                </a:cubicBezTo>
                <a:cubicBezTo>
                  <a:pt x="203883" y="501513"/>
                  <a:pt x="148308" y="463284"/>
                  <a:pt x="142074" y="408972"/>
                </a:cubicBezTo>
                <a:cubicBezTo>
                  <a:pt x="135841" y="354661"/>
                  <a:pt x="181310" y="304835"/>
                  <a:pt x="243632" y="297682"/>
                </a:cubicBezTo>
                <a:cubicBezTo>
                  <a:pt x="251423" y="296788"/>
                  <a:pt x="259108" y="296603"/>
                  <a:pt x="266604" y="297070"/>
                </a:cubicBezTo>
                <a:close/>
                <a:moveTo>
                  <a:pt x="297042" y="252387"/>
                </a:moveTo>
                <a:cubicBezTo>
                  <a:pt x="283618" y="252176"/>
                  <a:pt x="269820" y="252839"/>
                  <a:pt x="255793" y="254449"/>
                </a:cubicBezTo>
                <a:cubicBezTo>
                  <a:pt x="143583" y="267328"/>
                  <a:pt x="59288" y="335880"/>
                  <a:pt x="67516" y="407566"/>
                </a:cubicBezTo>
                <a:cubicBezTo>
                  <a:pt x="75743" y="479252"/>
                  <a:pt x="173377" y="526925"/>
                  <a:pt x="285587" y="514046"/>
                </a:cubicBezTo>
                <a:cubicBezTo>
                  <a:pt x="397797" y="501168"/>
                  <a:pt x="482091" y="432615"/>
                  <a:pt x="473864" y="360929"/>
                </a:cubicBezTo>
                <a:cubicBezTo>
                  <a:pt x="466665" y="298204"/>
                  <a:pt x="391015" y="253864"/>
                  <a:pt x="297042" y="252387"/>
                </a:cubicBezTo>
                <a:close/>
                <a:moveTo>
                  <a:pt x="509416" y="97868"/>
                </a:moveTo>
                <a:cubicBezTo>
                  <a:pt x="544841" y="99182"/>
                  <a:pt x="588107" y="127580"/>
                  <a:pt x="590257" y="183051"/>
                </a:cubicBezTo>
                <a:cubicBezTo>
                  <a:pt x="592352" y="199448"/>
                  <a:pt x="588214" y="215684"/>
                  <a:pt x="579852" y="229407"/>
                </a:cubicBezTo>
                <a:lnTo>
                  <a:pt x="580228" y="229581"/>
                </a:lnTo>
                <a:cubicBezTo>
                  <a:pt x="580244" y="229743"/>
                  <a:pt x="580186" y="229872"/>
                  <a:pt x="580126" y="230000"/>
                </a:cubicBezTo>
                <a:lnTo>
                  <a:pt x="578707" y="232024"/>
                </a:lnTo>
                <a:cubicBezTo>
                  <a:pt x="578590" y="232839"/>
                  <a:pt x="578192" y="233485"/>
                  <a:pt x="577787" y="234126"/>
                </a:cubicBezTo>
                <a:lnTo>
                  <a:pt x="577385" y="233908"/>
                </a:lnTo>
                <a:cubicBezTo>
                  <a:pt x="572286" y="241165"/>
                  <a:pt x="563167" y="244302"/>
                  <a:pt x="554750" y="241632"/>
                </a:cubicBezTo>
                <a:lnTo>
                  <a:pt x="548315" y="238643"/>
                </a:lnTo>
                <a:cubicBezTo>
                  <a:pt x="539522" y="233101"/>
                  <a:pt x="536249" y="221620"/>
                  <a:pt x="540834" y="211750"/>
                </a:cubicBezTo>
                <a:lnTo>
                  <a:pt x="541088" y="211402"/>
                </a:lnTo>
                <a:lnTo>
                  <a:pt x="541243" y="211474"/>
                </a:lnTo>
                <a:cubicBezTo>
                  <a:pt x="549302" y="193084"/>
                  <a:pt x="546794" y="175359"/>
                  <a:pt x="541863" y="165391"/>
                </a:cubicBezTo>
                <a:cubicBezTo>
                  <a:pt x="534763" y="151042"/>
                  <a:pt x="514479" y="135118"/>
                  <a:pt x="480142" y="145181"/>
                </a:cubicBezTo>
                <a:lnTo>
                  <a:pt x="480025" y="144483"/>
                </a:lnTo>
                <a:cubicBezTo>
                  <a:pt x="471706" y="144624"/>
                  <a:pt x="464282" y="140887"/>
                  <a:pt x="461009" y="134412"/>
                </a:cubicBezTo>
                <a:lnTo>
                  <a:pt x="458966" y="128175"/>
                </a:lnTo>
                <a:cubicBezTo>
                  <a:pt x="457496" y="119354"/>
                  <a:pt x="463572" y="110158"/>
                  <a:pt x="473636" y="106144"/>
                </a:cubicBezTo>
                <a:lnTo>
                  <a:pt x="473571" y="105761"/>
                </a:lnTo>
                <a:cubicBezTo>
                  <a:pt x="485121" y="99922"/>
                  <a:pt x="497817" y="97438"/>
                  <a:pt x="509416" y="97868"/>
                </a:cubicBezTo>
                <a:close/>
                <a:moveTo>
                  <a:pt x="286518" y="82088"/>
                </a:moveTo>
                <a:cubicBezTo>
                  <a:pt x="376738" y="91976"/>
                  <a:pt x="317665" y="163994"/>
                  <a:pt x="337363" y="184000"/>
                </a:cubicBezTo>
                <a:cubicBezTo>
                  <a:pt x="387081" y="179119"/>
                  <a:pt x="437510" y="146098"/>
                  <a:pt x="486517" y="169358"/>
                </a:cubicBezTo>
                <a:cubicBezTo>
                  <a:pt x="533076" y="203014"/>
                  <a:pt x="494312" y="233925"/>
                  <a:pt x="501054" y="264835"/>
                </a:cubicBezTo>
                <a:cubicBezTo>
                  <a:pt x="649340" y="323962"/>
                  <a:pt x="585744" y="409170"/>
                  <a:pt x="562675" y="436725"/>
                </a:cubicBezTo>
                <a:cubicBezTo>
                  <a:pt x="354965" y="648778"/>
                  <a:pt x="45454" y="533772"/>
                  <a:pt x="10807" y="435328"/>
                </a:cubicBezTo>
                <a:cubicBezTo>
                  <a:pt x="-41075" y="330306"/>
                  <a:pt x="100878" y="89491"/>
                  <a:pt x="286518" y="82088"/>
                </a:cubicBezTo>
                <a:close/>
                <a:moveTo>
                  <a:pt x="489068" y="0"/>
                </a:moveTo>
                <a:cubicBezTo>
                  <a:pt x="596753" y="0"/>
                  <a:pt x="684048" y="87296"/>
                  <a:pt x="684048" y="194980"/>
                </a:cubicBezTo>
                <a:cubicBezTo>
                  <a:pt x="684048" y="216847"/>
                  <a:pt x="680448" y="237874"/>
                  <a:pt x="672966" y="257215"/>
                </a:cubicBezTo>
                <a:lnTo>
                  <a:pt x="672379" y="257003"/>
                </a:lnTo>
                <a:cubicBezTo>
                  <a:pt x="668967" y="265617"/>
                  <a:pt x="657523" y="269364"/>
                  <a:pt x="645725" y="265916"/>
                </a:cubicBezTo>
                <a:lnTo>
                  <a:pt x="637884" y="262819"/>
                </a:lnTo>
                <a:cubicBezTo>
                  <a:pt x="627530" y="257587"/>
                  <a:pt x="621785" y="247890"/>
                  <a:pt x="624308" y="239644"/>
                </a:cubicBezTo>
                <a:lnTo>
                  <a:pt x="623975" y="239524"/>
                </a:lnTo>
                <a:cubicBezTo>
                  <a:pt x="629260" y="225659"/>
                  <a:pt x="631774" y="210613"/>
                  <a:pt x="631774" y="194980"/>
                </a:cubicBezTo>
                <a:cubicBezTo>
                  <a:pt x="631774" y="116165"/>
                  <a:pt x="567883" y="52274"/>
                  <a:pt x="489068" y="52274"/>
                </a:cubicBezTo>
                <a:lnTo>
                  <a:pt x="469942" y="54202"/>
                </a:lnTo>
                <a:lnTo>
                  <a:pt x="469951" y="54239"/>
                </a:lnTo>
                <a:cubicBezTo>
                  <a:pt x="469861" y="54366"/>
                  <a:pt x="469744" y="54397"/>
                  <a:pt x="469627" y="54427"/>
                </a:cubicBezTo>
                <a:cubicBezTo>
                  <a:pt x="460634" y="56697"/>
                  <a:pt x="450861" y="49439"/>
                  <a:pt x="446718" y="37636"/>
                </a:cubicBezTo>
                <a:lnTo>
                  <a:pt x="444619" y="29323"/>
                </a:lnTo>
                <a:cubicBezTo>
                  <a:pt x="442667" y="16995"/>
                  <a:pt x="447797" y="5987"/>
                  <a:pt x="456757" y="3699"/>
                </a:cubicBezTo>
                <a:lnTo>
                  <a:pt x="456661" y="3267"/>
                </a:lnTo>
                <a:cubicBezTo>
                  <a:pt x="467135" y="923"/>
                  <a:pt x="477994" y="0"/>
                  <a:pt x="48906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MH_Other_13">
            <a:extLst>
              <a:ext uri="{FF2B5EF4-FFF2-40B4-BE49-F238E27FC236}">
                <a16:creationId xmlns:a16="http://schemas.microsoft.com/office/drawing/2014/main" id="{1729E8FC-BA1A-4F16-AB18-1CAE550FCB5A}"/>
              </a:ext>
            </a:extLst>
          </p:cNvPr>
          <p:cNvSpPr>
            <a:spLocks noChangeAspect="1"/>
          </p:cNvSpPr>
          <p:nvPr>
            <p:custDataLst>
              <p:tags r:id="rId21"/>
            </p:custDataLst>
          </p:nvPr>
        </p:nvSpPr>
        <p:spPr>
          <a:xfrm>
            <a:off x="4162425" y="4486276"/>
            <a:ext cx="386954" cy="352425"/>
          </a:xfrm>
          <a:custGeom>
            <a:avLst/>
            <a:gdLst/>
            <a:ahLst/>
            <a:cxnLst/>
            <a:rect l="l" t="t" r="r" b="b"/>
            <a:pathLst>
              <a:path w="2284089" h="2079602">
                <a:moveTo>
                  <a:pt x="86815" y="1071782"/>
                </a:moveTo>
                <a:lnTo>
                  <a:pt x="88113" y="1072322"/>
                </a:lnTo>
                <a:lnTo>
                  <a:pt x="87547" y="1073116"/>
                </a:lnTo>
                <a:close/>
                <a:moveTo>
                  <a:pt x="1788507" y="635242"/>
                </a:moveTo>
                <a:lnTo>
                  <a:pt x="1788786" y="635715"/>
                </a:lnTo>
                <a:lnTo>
                  <a:pt x="1787932" y="635786"/>
                </a:lnTo>
                <a:close/>
                <a:moveTo>
                  <a:pt x="569538" y="592800"/>
                </a:moveTo>
                <a:cubicBezTo>
                  <a:pt x="668960" y="592800"/>
                  <a:pt x="749558" y="673398"/>
                  <a:pt x="749558" y="772820"/>
                </a:cubicBezTo>
                <a:cubicBezTo>
                  <a:pt x="749558" y="872242"/>
                  <a:pt x="668960" y="952840"/>
                  <a:pt x="569538" y="952840"/>
                </a:cubicBezTo>
                <a:cubicBezTo>
                  <a:pt x="527872" y="952840"/>
                  <a:pt x="489512" y="938685"/>
                  <a:pt x="460796" y="912621"/>
                </a:cubicBezTo>
                <a:cubicBezTo>
                  <a:pt x="160953" y="1199491"/>
                  <a:pt x="32382" y="1622905"/>
                  <a:pt x="123061" y="2029688"/>
                </a:cubicBezTo>
                <a:lnTo>
                  <a:pt x="122792" y="2030674"/>
                </a:lnTo>
                <a:lnTo>
                  <a:pt x="122422" y="2030846"/>
                </a:lnTo>
                <a:cubicBezTo>
                  <a:pt x="128206" y="2047921"/>
                  <a:pt x="121912" y="2063921"/>
                  <a:pt x="108319" y="2072242"/>
                </a:cubicBezTo>
                <a:lnTo>
                  <a:pt x="93617" y="2078368"/>
                </a:lnTo>
                <a:cubicBezTo>
                  <a:pt x="78806" y="2082076"/>
                  <a:pt x="61999" y="2077403"/>
                  <a:pt x="49824" y="2064742"/>
                </a:cubicBezTo>
                <a:lnTo>
                  <a:pt x="48258" y="2065474"/>
                </a:lnTo>
                <a:cubicBezTo>
                  <a:pt x="46175" y="2062722"/>
                  <a:pt x="43765" y="2060412"/>
                  <a:pt x="41206" y="2058388"/>
                </a:cubicBezTo>
                <a:lnTo>
                  <a:pt x="34720" y="2047096"/>
                </a:lnTo>
                <a:lnTo>
                  <a:pt x="29758" y="2036793"/>
                </a:lnTo>
                <a:lnTo>
                  <a:pt x="31015" y="2036666"/>
                </a:lnTo>
                <a:cubicBezTo>
                  <a:pt x="-62810" y="1599721"/>
                  <a:pt x="78484" y="1146303"/>
                  <a:pt x="402804" y="840118"/>
                </a:cubicBezTo>
                <a:cubicBezTo>
                  <a:pt x="394149" y="819400"/>
                  <a:pt x="389518" y="796651"/>
                  <a:pt x="389518" y="772820"/>
                </a:cubicBezTo>
                <a:cubicBezTo>
                  <a:pt x="389518" y="673398"/>
                  <a:pt x="470116" y="592800"/>
                  <a:pt x="569538" y="592800"/>
                </a:cubicBezTo>
                <a:close/>
                <a:moveTo>
                  <a:pt x="568738" y="204473"/>
                </a:moveTo>
                <a:cubicBezTo>
                  <a:pt x="882635" y="204683"/>
                  <a:pt x="1136929" y="459316"/>
                  <a:pt x="1136718" y="773212"/>
                </a:cubicBezTo>
                <a:cubicBezTo>
                  <a:pt x="1136509" y="1087108"/>
                  <a:pt x="881877" y="1341401"/>
                  <a:pt x="567981" y="1341192"/>
                </a:cubicBezTo>
                <a:cubicBezTo>
                  <a:pt x="515830" y="1341157"/>
                  <a:pt x="465323" y="1334100"/>
                  <a:pt x="418388" y="1317655"/>
                </a:cubicBezTo>
                <a:lnTo>
                  <a:pt x="417956" y="1319386"/>
                </a:lnTo>
                <a:cubicBezTo>
                  <a:pt x="417638" y="1319460"/>
                  <a:pt x="417352" y="1319392"/>
                  <a:pt x="417065" y="1319320"/>
                </a:cubicBezTo>
                <a:lnTo>
                  <a:pt x="411259" y="1315754"/>
                </a:lnTo>
                <a:lnTo>
                  <a:pt x="403881" y="1313786"/>
                </a:lnTo>
                <a:lnTo>
                  <a:pt x="397389" y="1307474"/>
                </a:lnTo>
                <a:lnTo>
                  <a:pt x="397466" y="1307280"/>
                </a:lnTo>
                <a:cubicBezTo>
                  <a:pt x="386426" y="1300408"/>
                  <a:pt x="380901" y="1288764"/>
                  <a:pt x="382056" y="1276919"/>
                </a:cubicBezTo>
                <a:lnTo>
                  <a:pt x="385152" y="1264503"/>
                </a:lnTo>
                <a:cubicBezTo>
                  <a:pt x="392324" y="1247126"/>
                  <a:pt x="413982" y="1238019"/>
                  <a:pt x="435969" y="1243501"/>
                </a:cubicBezTo>
                <a:lnTo>
                  <a:pt x="436787" y="1243861"/>
                </a:lnTo>
                <a:lnTo>
                  <a:pt x="436371" y="1245530"/>
                </a:lnTo>
                <a:cubicBezTo>
                  <a:pt x="438704" y="1243635"/>
                  <a:pt x="440910" y="1244132"/>
                  <a:pt x="443287" y="1244881"/>
                </a:cubicBezTo>
                <a:cubicBezTo>
                  <a:pt x="482765" y="1257317"/>
                  <a:pt x="524743" y="1262958"/>
                  <a:pt x="568032" y="1262985"/>
                </a:cubicBezTo>
                <a:cubicBezTo>
                  <a:pt x="838737" y="1263167"/>
                  <a:pt x="1058333" y="1043864"/>
                  <a:pt x="1058513" y="773160"/>
                </a:cubicBezTo>
                <a:cubicBezTo>
                  <a:pt x="1058694" y="502455"/>
                  <a:pt x="839390" y="282860"/>
                  <a:pt x="568686" y="282679"/>
                </a:cubicBezTo>
                <a:cubicBezTo>
                  <a:pt x="297982" y="282499"/>
                  <a:pt x="78387" y="501802"/>
                  <a:pt x="78206" y="772506"/>
                </a:cubicBezTo>
                <a:cubicBezTo>
                  <a:pt x="78151" y="855495"/>
                  <a:pt x="98723" y="933681"/>
                  <a:pt x="137242" y="1001052"/>
                </a:cubicBezTo>
                <a:lnTo>
                  <a:pt x="136711" y="1001518"/>
                </a:lnTo>
                <a:cubicBezTo>
                  <a:pt x="151076" y="1018274"/>
                  <a:pt x="152475" y="1041066"/>
                  <a:pt x="140479" y="1055055"/>
                </a:cubicBezTo>
                <a:lnTo>
                  <a:pt x="130816" y="1063444"/>
                </a:lnTo>
                <a:cubicBezTo>
                  <a:pt x="115403" y="1073277"/>
                  <a:pt x="93261" y="1068839"/>
                  <a:pt x="78796" y="1052472"/>
                </a:cubicBezTo>
                <a:lnTo>
                  <a:pt x="77048" y="1054008"/>
                </a:lnTo>
                <a:cubicBezTo>
                  <a:pt x="27228" y="971942"/>
                  <a:pt x="-68" y="875382"/>
                  <a:pt x="0" y="772454"/>
                </a:cubicBezTo>
                <a:cubicBezTo>
                  <a:pt x="209" y="458557"/>
                  <a:pt x="254842" y="204264"/>
                  <a:pt x="568738" y="204473"/>
                </a:cubicBezTo>
                <a:close/>
                <a:moveTo>
                  <a:pt x="1744110" y="193576"/>
                </a:moveTo>
                <a:cubicBezTo>
                  <a:pt x="1813698" y="193576"/>
                  <a:pt x="1870110" y="249988"/>
                  <a:pt x="1870110" y="319576"/>
                </a:cubicBezTo>
                <a:cubicBezTo>
                  <a:pt x="1870110" y="364088"/>
                  <a:pt x="1847030" y="403208"/>
                  <a:pt x="1810937" y="423685"/>
                </a:cubicBezTo>
                <a:cubicBezTo>
                  <a:pt x="1876006" y="638245"/>
                  <a:pt x="2050455" y="802592"/>
                  <a:pt x="2267371" y="853783"/>
                </a:cubicBezTo>
                <a:lnTo>
                  <a:pt x="2267774" y="854132"/>
                </a:lnTo>
                <a:lnTo>
                  <a:pt x="2267775" y="854344"/>
                </a:lnTo>
                <a:cubicBezTo>
                  <a:pt x="2277024" y="855501"/>
                  <a:pt x="2283147" y="862058"/>
                  <a:pt x="2284089" y="870289"/>
                </a:cubicBezTo>
                <a:lnTo>
                  <a:pt x="2283762" y="878542"/>
                </a:lnTo>
                <a:cubicBezTo>
                  <a:pt x="2282280" y="886298"/>
                  <a:pt x="2276441" y="893093"/>
                  <a:pt x="2267869" y="895919"/>
                </a:cubicBezTo>
                <a:lnTo>
                  <a:pt x="2267872" y="896816"/>
                </a:lnTo>
                <a:cubicBezTo>
                  <a:pt x="2266131" y="897167"/>
                  <a:pt x="2264526" y="897771"/>
                  <a:pt x="2263022" y="898508"/>
                </a:cubicBezTo>
                <a:lnTo>
                  <a:pt x="2256327" y="898986"/>
                </a:lnTo>
                <a:lnTo>
                  <a:pt x="2250426" y="898975"/>
                </a:lnTo>
                <a:lnTo>
                  <a:pt x="2250640" y="898359"/>
                </a:lnTo>
                <a:cubicBezTo>
                  <a:pt x="2021208" y="842323"/>
                  <a:pt x="1836902" y="668133"/>
                  <a:pt x="1766709" y="441014"/>
                </a:cubicBezTo>
                <a:cubicBezTo>
                  <a:pt x="1759690" y="444854"/>
                  <a:pt x="1751984" y="445576"/>
                  <a:pt x="1744110" y="445576"/>
                </a:cubicBezTo>
                <a:cubicBezTo>
                  <a:pt x="1674522" y="445576"/>
                  <a:pt x="1618110" y="389164"/>
                  <a:pt x="1618110" y="319576"/>
                </a:cubicBezTo>
                <a:cubicBezTo>
                  <a:pt x="1618110" y="249988"/>
                  <a:pt x="1674522" y="193576"/>
                  <a:pt x="1744110" y="193576"/>
                </a:cubicBezTo>
                <a:close/>
                <a:moveTo>
                  <a:pt x="1750820" y="59"/>
                </a:moveTo>
                <a:cubicBezTo>
                  <a:pt x="1792352" y="864"/>
                  <a:pt x="1834412" y="9826"/>
                  <a:pt x="1874735" y="27812"/>
                </a:cubicBezTo>
                <a:cubicBezTo>
                  <a:pt x="2036029" y="99753"/>
                  <a:pt x="2108463" y="288828"/>
                  <a:pt x="2036521" y="450121"/>
                </a:cubicBezTo>
                <a:cubicBezTo>
                  <a:pt x="2024569" y="476919"/>
                  <a:pt x="2009383" y="501264"/>
                  <a:pt x="1990190" y="521625"/>
                </a:cubicBezTo>
                <a:lnTo>
                  <a:pt x="1990981" y="522243"/>
                </a:lnTo>
                <a:cubicBezTo>
                  <a:pt x="1990946" y="522424"/>
                  <a:pt x="1990845" y="522555"/>
                  <a:pt x="1990743" y="522686"/>
                </a:cubicBezTo>
                <a:lnTo>
                  <a:pt x="1987581" y="524854"/>
                </a:lnTo>
                <a:lnTo>
                  <a:pt x="1984881" y="528197"/>
                </a:lnTo>
                <a:lnTo>
                  <a:pt x="1980151" y="530089"/>
                </a:lnTo>
                <a:lnTo>
                  <a:pt x="1980069" y="530005"/>
                </a:lnTo>
                <a:cubicBezTo>
                  <a:pt x="1974010" y="534107"/>
                  <a:pt x="1966761" y="534282"/>
                  <a:pt x="1960937" y="530978"/>
                </a:cubicBezTo>
                <a:lnTo>
                  <a:pt x="1955264" y="526545"/>
                </a:lnTo>
                <a:cubicBezTo>
                  <a:pt x="1947973" y="518882"/>
                  <a:pt x="1948249" y="505665"/>
                  <a:pt x="1956098" y="495619"/>
                </a:cubicBezTo>
                <a:lnTo>
                  <a:pt x="1956471" y="495281"/>
                </a:lnTo>
                <a:lnTo>
                  <a:pt x="1957233" y="495877"/>
                </a:lnTo>
                <a:cubicBezTo>
                  <a:pt x="1956793" y="494244"/>
                  <a:pt x="1957553" y="493224"/>
                  <a:pt x="1958482" y="492173"/>
                </a:cubicBezTo>
                <a:cubicBezTo>
                  <a:pt x="1973908" y="474728"/>
                  <a:pt x="1986414" y="454442"/>
                  <a:pt x="1996335" y="432198"/>
                </a:cubicBezTo>
                <a:cubicBezTo>
                  <a:pt x="2058378" y="293098"/>
                  <a:pt x="1995911" y="130039"/>
                  <a:pt x="1856811" y="67997"/>
                </a:cubicBezTo>
                <a:cubicBezTo>
                  <a:pt x="1717711" y="5955"/>
                  <a:pt x="1554653" y="68422"/>
                  <a:pt x="1492610" y="207522"/>
                </a:cubicBezTo>
                <a:cubicBezTo>
                  <a:pt x="1430568" y="346622"/>
                  <a:pt x="1493036" y="509680"/>
                  <a:pt x="1632135" y="571722"/>
                </a:cubicBezTo>
                <a:cubicBezTo>
                  <a:pt x="1674779" y="590742"/>
                  <a:pt x="1719674" y="598061"/>
                  <a:pt x="1763118" y="593680"/>
                </a:cubicBezTo>
                <a:lnTo>
                  <a:pt x="1763235" y="594059"/>
                </a:lnTo>
                <a:cubicBezTo>
                  <a:pt x="1775135" y="590511"/>
                  <a:pt x="1787171" y="595008"/>
                  <a:pt x="1791616" y="604375"/>
                </a:cubicBezTo>
                <a:lnTo>
                  <a:pt x="1793716" y="611261"/>
                </a:lnTo>
                <a:cubicBezTo>
                  <a:pt x="1795243" y="621434"/>
                  <a:pt x="1787895" y="631799"/>
                  <a:pt x="1776172" y="635489"/>
                </a:cubicBezTo>
                <a:lnTo>
                  <a:pt x="1776562" y="636738"/>
                </a:lnTo>
                <a:cubicBezTo>
                  <a:pt x="1722979" y="643565"/>
                  <a:pt x="1667101" y="635498"/>
                  <a:pt x="1614211" y="611908"/>
                </a:cubicBezTo>
                <a:cubicBezTo>
                  <a:pt x="1452917" y="539967"/>
                  <a:pt x="1380483" y="350892"/>
                  <a:pt x="1452425" y="189598"/>
                </a:cubicBezTo>
                <a:cubicBezTo>
                  <a:pt x="1506381" y="68628"/>
                  <a:pt x="1626225" y="-2359"/>
                  <a:pt x="1750820" y="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MH_Other_14">
            <a:extLst>
              <a:ext uri="{FF2B5EF4-FFF2-40B4-BE49-F238E27FC236}">
                <a16:creationId xmlns:a16="http://schemas.microsoft.com/office/drawing/2014/main" id="{57DA6443-F786-4154-81E7-6C0B56CDEE5C}"/>
              </a:ext>
            </a:extLst>
          </p:cNvPr>
          <p:cNvSpPr>
            <a:spLocks noChangeAspect="1"/>
          </p:cNvSpPr>
          <p:nvPr>
            <p:custDataLst>
              <p:tags r:id="rId22"/>
            </p:custDataLst>
          </p:nvPr>
        </p:nvSpPr>
        <p:spPr>
          <a:xfrm>
            <a:off x="7642624" y="4531519"/>
            <a:ext cx="386953" cy="258366"/>
          </a:xfrm>
          <a:custGeom>
            <a:avLst/>
            <a:gdLst/>
            <a:ahLst/>
            <a:cxnLst/>
            <a:rect l="l" t="t" r="r" b="b"/>
            <a:pathLst>
              <a:path w="4974795" h="3320682">
                <a:moveTo>
                  <a:pt x="1897867" y="1805825"/>
                </a:moveTo>
                <a:lnTo>
                  <a:pt x="2485737" y="2315734"/>
                </a:lnTo>
                <a:lnTo>
                  <a:pt x="3073607" y="1805825"/>
                </a:lnTo>
                <a:lnTo>
                  <a:pt x="4820061" y="3320682"/>
                </a:lnTo>
                <a:lnTo>
                  <a:pt x="151413" y="3320682"/>
                </a:lnTo>
                <a:close/>
                <a:moveTo>
                  <a:pt x="0" y="159634"/>
                </a:moveTo>
                <a:lnTo>
                  <a:pt x="1788328" y="1710812"/>
                </a:lnTo>
                <a:lnTo>
                  <a:pt x="0" y="3261996"/>
                </a:lnTo>
                <a:close/>
                <a:moveTo>
                  <a:pt x="4974795" y="156753"/>
                </a:moveTo>
                <a:lnTo>
                  <a:pt x="4974795" y="3264872"/>
                </a:lnTo>
                <a:lnTo>
                  <a:pt x="3183146" y="1710812"/>
                </a:lnTo>
                <a:close/>
                <a:moveTo>
                  <a:pt x="35040" y="0"/>
                </a:moveTo>
                <a:lnTo>
                  <a:pt x="4936434" y="0"/>
                </a:lnTo>
                <a:lnTo>
                  <a:pt x="2485737" y="21257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标题 1">
            <a:extLst>
              <a:ext uri="{FF2B5EF4-FFF2-40B4-BE49-F238E27FC236}">
                <a16:creationId xmlns:a16="http://schemas.microsoft.com/office/drawing/2014/main" id="{3655BD0D-A850-4272-9B96-87C49190613F}"/>
              </a:ext>
            </a:extLst>
          </p:cNvPr>
          <p:cNvSpPr txBox="1">
            <a:spLocks/>
          </p:cNvSpPr>
          <p:nvPr/>
        </p:nvSpPr>
        <p:spPr>
          <a:xfrm>
            <a:off x="723091" y="550790"/>
            <a:ext cx="10630709" cy="699595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543715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/>
              <a:t>工作总结</a:t>
            </a:r>
            <a:endParaRPr lang="zh-CN" altLang="en-US" dirty="0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47235F9D-9B5E-48E1-8E69-336C8CF703F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58569155"/>
      </p:ext>
    </p:extLst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6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H_Other_1">
            <a:extLst>
              <a:ext uri="{FF2B5EF4-FFF2-40B4-BE49-F238E27FC236}">
                <a16:creationId xmlns:a16="http://schemas.microsoft.com/office/drawing/2014/main" id="{7A8B7EA2-4E68-4B55-BDD5-6A505A6F4403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5037139" y="2830514"/>
            <a:ext cx="2619375" cy="3044825"/>
          </a:xfrm>
          <a:custGeom>
            <a:avLst/>
            <a:gdLst>
              <a:gd name="T0" fmla="*/ 2880 w 5977"/>
              <a:gd name="T1" fmla="*/ 366 h 6949"/>
              <a:gd name="T2" fmla="*/ 2537 w 5977"/>
              <a:gd name="T3" fmla="*/ 1873 h 6949"/>
              <a:gd name="T4" fmla="*/ 1824 w 5977"/>
              <a:gd name="T5" fmla="*/ 603 h 6949"/>
              <a:gd name="T6" fmla="*/ 1753 w 5977"/>
              <a:gd name="T7" fmla="*/ 670 h 6949"/>
              <a:gd name="T8" fmla="*/ 2538 w 5977"/>
              <a:gd name="T9" fmla="*/ 2541 h 6949"/>
              <a:gd name="T10" fmla="*/ 2222 w 5977"/>
              <a:gd name="T11" fmla="*/ 2790 h 6949"/>
              <a:gd name="T12" fmla="*/ 535 w 5977"/>
              <a:gd name="T13" fmla="*/ 1885 h 6949"/>
              <a:gd name="T14" fmla="*/ 376 w 5977"/>
              <a:gd name="T15" fmla="*/ 1956 h 6949"/>
              <a:gd name="T16" fmla="*/ 1565 w 5977"/>
              <a:gd name="T17" fmla="*/ 2480 h 6949"/>
              <a:gd name="T18" fmla="*/ 2389 w 5977"/>
              <a:gd name="T19" fmla="*/ 3537 h 6949"/>
              <a:gd name="T20" fmla="*/ 2135 w 5977"/>
              <a:gd name="T21" fmla="*/ 4240 h 6949"/>
              <a:gd name="T22" fmla="*/ 12 w 5977"/>
              <a:gd name="T23" fmla="*/ 3875 h 6949"/>
              <a:gd name="T24" fmla="*/ 0 w 5977"/>
              <a:gd name="T25" fmla="*/ 4054 h 6949"/>
              <a:gd name="T26" fmla="*/ 2184 w 5977"/>
              <a:gd name="T27" fmla="*/ 4580 h 6949"/>
              <a:gd name="T28" fmla="*/ 2243 w 5977"/>
              <a:gd name="T29" fmla="*/ 6033 h 6949"/>
              <a:gd name="T30" fmla="*/ 1565 w 5977"/>
              <a:gd name="T31" fmla="*/ 6635 h 6949"/>
              <a:gd name="T32" fmla="*/ 908 w 5977"/>
              <a:gd name="T33" fmla="*/ 6761 h 6949"/>
              <a:gd name="T34" fmla="*/ 3978 w 5977"/>
              <a:gd name="T35" fmla="*/ 6888 h 6949"/>
              <a:gd name="T36" fmla="*/ 4444 w 5977"/>
              <a:gd name="T37" fmla="*/ 6786 h 6949"/>
              <a:gd name="T38" fmla="*/ 3990 w 5977"/>
              <a:gd name="T39" fmla="*/ 6677 h 6949"/>
              <a:gd name="T40" fmla="*/ 3121 w 5977"/>
              <a:gd name="T41" fmla="*/ 6098 h 6949"/>
              <a:gd name="T42" fmla="*/ 3103 w 5977"/>
              <a:gd name="T43" fmla="*/ 4773 h 6949"/>
              <a:gd name="T44" fmla="*/ 4614 w 5977"/>
              <a:gd name="T45" fmla="*/ 4157 h 6949"/>
              <a:gd name="T46" fmla="*/ 5977 w 5977"/>
              <a:gd name="T47" fmla="*/ 4030 h 6949"/>
              <a:gd name="T48" fmla="*/ 5970 w 5977"/>
              <a:gd name="T49" fmla="*/ 3829 h 6949"/>
              <a:gd name="T50" fmla="*/ 5710 w 5977"/>
              <a:gd name="T51" fmla="*/ 3898 h 6949"/>
              <a:gd name="T52" fmla="*/ 3071 w 5977"/>
              <a:gd name="T53" fmla="*/ 4243 h 6949"/>
              <a:gd name="T54" fmla="*/ 3308 w 5977"/>
              <a:gd name="T55" fmla="*/ 2959 h 6949"/>
              <a:gd name="T56" fmla="*/ 5462 w 5977"/>
              <a:gd name="T57" fmla="*/ 2202 h 6949"/>
              <a:gd name="T58" fmla="*/ 5391 w 5977"/>
              <a:gd name="T59" fmla="*/ 2119 h 6949"/>
              <a:gd name="T60" fmla="*/ 3824 w 5977"/>
              <a:gd name="T61" fmla="*/ 2471 h 6949"/>
              <a:gd name="T62" fmla="*/ 2916 w 5977"/>
              <a:gd name="T63" fmla="*/ 2840 h 6949"/>
              <a:gd name="T64" fmla="*/ 3083 w 5977"/>
              <a:gd name="T65" fmla="*/ 2377 h 6949"/>
              <a:gd name="T66" fmla="*/ 4059 w 5977"/>
              <a:gd name="T67" fmla="*/ 1013 h 6949"/>
              <a:gd name="T68" fmla="*/ 3418 w 5977"/>
              <a:gd name="T69" fmla="*/ 1832 h 6949"/>
              <a:gd name="T70" fmla="*/ 2806 w 5977"/>
              <a:gd name="T71" fmla="*/ 2127 h 6949"/>
              <a:gd name="T72" fmla="*/ 2979 w 5977"/>
              <a:gd name="T73" fmla="*/ 540 h 6949"/>
              <a:gd name="T74" fmla="*/ 2932 w 5977"/>
              <a:gd name="T75" fmla="*/ 1 h 6949"/>
              <a:gd name="T76" fmla="*/ 2785 w 5977"/>
              <a:gd name="T77" fmla="*/ 0 h 69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977" h="6949">
                <a:moveTo>
                  <a:pt x="2785" y="0"/>
                </a:moveTo>
                <a:cubicBezTo>
                  <a:pt x="2841" y="42"/>
                  <a:pt x="2858" y="134"/>
                  <a:pt x="2880" y="366"/>
                </a:cubicBezTo>
                <a:cubicBezTo>
                  <a:pt x="2910" y="674"/>
                  <a:pt x="2891" y="857"/>
                  <a:pt x="2760" y="1513"/>
                </a:cubicBezTo>
                <a:cubicBezTo>
                  <a:pt x="2638" y="2133"/>
                  <a:pt x="2639" y="2130"/>
                  <a:pt x="2537" y="1873"/>
                </a:cubicBezTo>
                <a:cubicBezTo>
                  <a:pt x="2413" y="1562"/>
                  <a:pt x="2149" y="1060"/>
                  <a:pt x="1997" y="847"/>
                </a:cubicBezTo>
                <a:cubicBezTo>
                  <a:pt x="1912" y="730"/>
                  <a:pt x="1834" y="619"/>
                  <a:pt x="1824" y="603"/>
                </a:cubicBezTo>
                <a:cubicBezTo>
                  <a:pt x="1821" y="599"/>
                  <a:pt x="1822" y="588"/>
                  <a:pt x="1825" y="573"/>
                </a:cubicBezTo>
                <a:cubicBezTo>
                  <a:pt x="1802" y="607"/>
                  <a:pt x="1779" y="639"/>
                  <a:pt x="1753" y="670"/>
                </a:cubicBezTo>
                <a:cubicBezTo>
                  <a:pt x="1818" y="723"/>
                  <a:pt x="2054" y="1118"/>
                  <a:pt x="2190" y="1400"/>
                </a:cubicBezTo>
                <a:cubicBezTo>
                  <a:pt x="2346" y="1724"/>
                  <a:pt x="2539" y="2359"/>
                  <a:pt x="2538" y="2541"/>
                </a:cubicBezTo>
                <a:cubicBezTo>
                  <a:pt x="2537" y="2685"/>
                  <a:pt x="2494" y="2855"/>
                  <a:pt x="2446" y="2903"/>
                </a:cubicBezTo>
                <a:cubicBezTo>
                  <a:pt x="2409" y="2940"/>
                  <a:pt x="2382" y="2926"/>
                  <a:pt x="2222" y="2790"/>
                </a:cubicBezTo>
                <a:cubicBezTo>
                  <a:pt x="1978" y="2584"/>
                  <a:pt x="1756" y="2436"/>
                  <a:pt x="1436" y="2266"/>
                </a:cubicBezTo>
                <a:cubicBezTo>
                  <a:pt x="1187" y="2133"/>
                  <a:pt x="694" y="1925"/>
                  <a:pt x="535" y="1885"/>
                </a:cubicBezTo>
                <a:cubicBezTo>
                  <a:pt x="470" y="1868"/>
                  <a:pt x="435" y="1856"/>
                  <a:pt x="420" y="1823"/>
                </a:cubicBezTo>
                <a:cubicBezTo>
                  <a:pt x="408" y="1868"/>
                  <a:pt x="393" y="1913"/>
                  <a:pt x="376" y="1956"/>
                </a:cubicBezTo>
                <a:cubicBezTo>
                  <a:pt x="383" y="1953"/>
                  <a:pt x="389" y="1951"/>
                  <a:pt x="395" y="1951"/>
                </a:cubicBezTo>
                <a:cubicBezTo>
                  <a:pt x="549" y="1951"/>
                  <a:pt x="1204" y="2247"/>
                  <a:pt x="1565" y="2480"/>
                </a:cubicBezTo>
                <a:cubicBezTo>
                  <a:pt x="1801" y="2632"/>
                  <a:pt x="2168" y="2981"/>
                  <a:pt x="2287" y="3167"/>
                </a:cubicBezTo>
                <a:cubicBezTo>
                  <a:pt x="2358" y="3279"/>
                  <a:pt x="2375" y="3338"/>
                  <a:pt x="2389" y="3537"/>
                </a:cubicBezTo>
                <a:cubicBezTo>
                  <a:pt x="2407" y="3784"/>
                  <a:pt x="2356" y="4253"/>
                  <a:pt x="2309" y="4282"/>
                </a:cubicBezTo>
                <a:cubicBezTo>
                  <a:pt x="2294" y="4291"/>
                  <a:pt x="2216" y="4272"/>
                  <a:pt x="2135" y="4240"/>
                </a:cubicBezTo>
                <a:cubicBezTo>
                  <a:pt x="1771" y="4095"/>
                  <a:pt x="1129" y="3975"/>
                  <a:pt x="401" y="3915"/>
                </a:cubicBezTo>
                <a:cubicBezTo>
                  <a:pt x="234" y="3901"/>
                  <a:pt x="89" y="3886"/>
                  <a:pt x="12" y="3875"/>
                </a:cubicBezTo>
                <a:cubicBezTo>
                  <a:pt x="12" y="3877"/>
                  <a:pt x="12" y="3878"/>
                  <a:pt x="12" y="3880"/>
                </a:cubicBezTo>
                <a:cubicBezTo>
                  <a:pt x="12" y="3939"/>
                  <a:pt x="8" y="3997"/>
                  <a:pt x="0" y="4054"/>
                </a:cubicBezTo>
                <a:lnTo>
                  <a:pt x="229" y="4057"/>
                </a:lnTo>
                <a:cubicBezTo>
                  <a:pt x="1035" y="4066"/>
                  <a:pt x="1849" y="4284"/>
                  <a:pt x="2184" y="4580"/>
                </a:cubicBezTo>
                <a:cubicBezTo>
                  <a:pt x="2296" y="4678"/>
                  <a:pt x="2311" y="4707"/>
                  <a:pt x="2329" y="4848"/>
                </a:cubicBezTo>
                <a:cubicBezTo>
                  <a:pt x="2353" y="5035"/>
                  <a:pt x="2303" y="5720"/>
                  <a:pt x="2243" y="6033"/>
                </a:cubicBezTo>
                <a:cubicBezTo>
                  <a:pt x="2219" y="6155"/>
                  <a:pt x="2177" y="6286"/>
                  <a:pt x="2148" y="6324"/>
                </a:cubicBezTo>
                <a:cubicBezTo>
                  <a:pt x="2078" y="6419"/>
                  <a:pt x="1739" y="6599"/>
                  <a:pt x="1565" y="6635"/>
                </a:cubicBezTo>
                <a:cubicBezTo>
                  <a:pt x="1488" y="6651"/>
                  <a:pt x="1312" y="6682"/>
                  <a:pt x="1175" y="6704"/>
                </a:cubicBezTo>
                <a:cubicBezTo>
                  <a:pt x="1037" y="6727"/>
                  <a:pt x="917" y="6752"/>
                  <a:pt x="908" y="6761"/>
                </a:cubicBezTo>
                <a:cubicBezTo>
                  <a:pt x="846" y="6823"/>
                  <a:pt x="1154" y="6882"/>
                  <a:pt x="1733" y="6919"/>
                </a:cubicBezTo>
                <a:cubicBezTo>
                  <a:pt x="2214" y="6949"/>
                  <a:pt x="3600" y="6930"/>
                  <a:pt x="3978" y="6888"/>
                </a:cubicBezTo>
                <a:cubicBezTo>
                  <a:pt x="4141" y="6870"/>
                  <a:pt x="4313" y="6840"/>
                  <a:pt x="4359" y="6821"/>
                </a:cubicBezTo>
                <a:lnTo>
                  <a:pt x="4444" y="6786"/>
                </a:lnTo>
                <a:lnTo>
                  <a:pt x="4380" y="6752"/>
                </a:lnTo>
                <a:cubicBezTo>
                  <a:pt x="4344" y="6733"/>
                  <a:pt x="4169" y="6699"/>
                  <a:pt x="3990" y="6677"/>
                </a:cubicBezTo>
                <a:cubicBezTo>
                  <a:pt x="3636" y="6633"/>
                  <a:pt x="3384" y="6538"/>
                  <a:pt x="3223" y="6387"/>
                </a:cubicBezTo>
                <a:cubicBezTo>
                  <a:pt x="3147" y="6317"/>
                  <a:pt x="3136" y="6284"/>
                  <a:pt x="3121" y="6098"/>
                </a:cubicBezTo>
                <a:cubicBezTo>
                  <a:pt x="3098" y="5808"/>
                  <a:pt x="3092" y="5584"/>
                  <a:pt x="3098" y="5147"/>
                </a:cubicBezTo>
                <a:lnTo>
                  <a:pt x="3103" y="4773"/>
                </a:lnTo>
                <a:lnTo>
                  <a:pt x="3201" y="4665"/>
                </a:lnTo>
                <a:cubicBezTo>
                  <a:pt x="3389" y="4458"/>
                  <a:pt x="3879" y="4281"/>
                  <a:pt x="4614" y="4157"/>
                </a:cubicBezTo>
                <a:cubicBezTo>
                  <a:pt x="4997" y="4092"/>
                  <a:pt x="5912" y="4000"/>
                  <a:pt x="5966" y="4021"/>
                </a:cubicBezTo>
                <a:cubicBezTo>
                  <a:pt x="5969" y="4022"/>
                  <a:pt x="5973" y="4026"/>
                  <a:pt x="5977" y="4030"/>
                </a:cubicBezTo>
                <a:cubicBezTo>
                  <a:pt x="5971" y="3983"/>
                  <a:pt x="5968" y="3935"/>
                  <a:pt x="5968" y="3887"/>
                </a:cubicBezTo>
                <a:cubicBezTo>
                  <a:pt x="5968" y="3867"/>
                  <a:pt x="5969" y="3848"/>
                  <a:pt x="5970" y="3829"/>
                </a:cubicBezTo>
                <a:cubicBezTo>
                  <a:pt x="5961" y="3854"/>
                  <a:pt x="5951" y="3871"/>
                  <a:pt x="5942" y="3877"/>
                </a:cubicBezTo>
                <a:cubicBezTo>
                  <a:pt x="5925" y="3888"/>
                  <a:pt x="5821" y="3898"/>
                  <a:pt x="5710" y="3898"/>
                </a:cubicBezTo>
                <a:cubicBezTo>
                  <a:pt x="5247" y="3899"/>
                  <a:pt x="4355" y="4013"/>
                  <a:pt x="3586" y="4169"/>
                </a:cubicBezTo>
                <a:cubicBezTo>
                  <a:pt x="3302" y="4226"/>
                  <a:pt x="3085" y="4257"/>
                  <a:pt x="3071" y="4243"/>
                </a:cubicBezTo>
                <a:cubicBezTo>
                  <a:pt x="3043" y="4215"/>
                  <a:pt x="2962" y="3612"/>
                  <a:pt x="2962" y="3431"/>
                </a:cubicBezTo>
                <a:cubicBezTo>
                  <a:pt x="2962" y="3287"/>
                  <a:pt x="3037" y="3185"/>
                  <a:pt x="3308" y="2959"/>
                </a:cubicBezTo>
                <a:cubicBezTo>
                  <a:pt x="3708" y="2626"/>
                  <a:pt x="4264" y="2412"/>
                  <a:pt x="5130" y="2260"/>
                </a:cubicBezTo>
                <a:lnTo>
                  <a:pt x="5462" y="2202"/>
                </a:lnTo>
                <a:cubicBezTo>
                  <a:pt x="5441" y="2169"/>
                  <a:pt x="5420" y="2136"/>
                  <a:pt x="5403" y="2101"/>
                </a:cubicBezTo>
                <a:cubicBezTo>
                  <a:pt x="5400" y="2110"/>
                  <a:pt x="5397" y="2116"/>
                  <a:pt x="5391" y="2119"/>
                </a:cubicBezTo>
                <a:cubicBezTo>
                  <a:pt x="5374" y="2130"/>
                  <a:pt x="5204" y="2161"/>
                  <a:pt x="5015" y="2189"/>
                </a:cubicBezTo>
                <a:cubicBezTo>
                  <a:pt x="4603" y="2249"/>
                  <a:pt x="4090" y="2371"/>
                  <a:pt x="3824" y="2471"/>
                </a:cubicBezTo>
                <a:cubicBezTo>
                  <a:pt x="3718" y="2511"/>
                  <a:pt x="3480" y="2623"/>
                  <a:pt x="3296" y="2720"/>
                </a:cubicBezTo>
                <a:cubicBezTo>
                  <a:pt x="2967" y="2892"/>
                  <a:pt x="2959" y="2895"/>
                  <a:pt x="2916" y="2840"/>
                </a:cubicBezTo>
                <a:cubicBezTo>
                  <a:pt x="2888" y="2802"/>
                  <a:pt x="2878" y="2747"/>
                  <a:pt x="2887" y="2673"/>
                </a:cubicBezTo>
                <a:cubicBezTo>
                  <a:pt x="2899" y="2585"/>
                  <a:pt x="2938" y="2526"/>
                  <a:pt x="3083" y="2377"/>
                </a:cubicBezTo>
                <a:cubicBezTo>
                  <a:pt x="3474" y="1976"/>
                  <a:pt x="3779" y="1561"/>
                  <a:pt x="3990" y="1139"/>
                </a:cubicBezTo>
                <a:cubicBezTo>
                  <a:pt x="4014" y="1091"/>
                  <a:pt x="4038" y="1048"/>
                  <a:pt x="4059" y="1013"/>
                </a:cubicBezTo>
                <a:cubicBezTo>
                  <a:pt x="4029" y="994"/>
                  <a:pt x="4001" y="975"/>
                  <a:pt x="3973" y="953"/>
                </a:cubicBezTo>
                <a:cubicBezTo>
                  <a:pt x="3895" y="1157"/>
                  <a:pt x="3635" y="1579"/>
                  <a:pt x="3418" y="1832"/>
                </a:cubicBezTo>
                <a:cubicBezTo>
                  <a:pt x="3264" y="2012"/>
                  <a:pt x="2893" y="2318"/>
                  <a:pt x="2830" y="2318"/>
                </a:cubicBezTo>
                <a:cubicBezTo>
                  <a:pt x="2793" y="2318"/>
                  <a:pt x="2789" y="2289"/>
                  <a:pt x="2806" y="2127"/>
                </a:cubicBezTo>
                <a:cubicBezTo>
                  <a:pt x="2817" y="2022"/>
                  <a:pt x="2845" y="1835"/>
                  <a:pt x="2867" y="1711"/>
                </a:cubicBezTo>
                <a:cubicBezTo>
                  <a:pt x="2974" y="1120"/>
                  <a:pt x="2996" y="891"/>
                  <a:pt x="2979" y="540"/>
                </a:cubicBezTo>
                <a:cubicBezTo>
                  <a:pt x="2970" y="346"/>
                  <a:pt x="2955" y="140"/>
                  <a:pt x="2946" y="84"/>
                </a:cubicBezTo>
                <a:lnTo>
                  <a:pt x="2932" y="1"/>
                </a:lnTo>
                <a:cubicBezTo>
                  <a:pt x="2909" y="2"/>
                  <a:pt x="2886" y="3"/>
                  <a:pt x="2863" y="3"/>
                </a:cubicBezTo>
                <a:cubicBezTo>
                  <a:pt x="2836" y="3"/>
                  <a:pt x="2811" y="2"/>
                  <a:pt x="2785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3" name="MH_Other_2">
            <a:extLst>
              <a:ext uri="{FF2B5EF4-FFF2-40B4-BE49-F238E27FC236}">
                <a16:creationId xmlns:a16="http://schemas.microsoft.com/office/drawing/2014/main" id="{27F2C93B-D900-442A-AF99-6ED0A813F7AD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381500" y="4167189"/>
            <a:ext cx="711200" cy="712787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233363" indent="-23336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Tx/>
              <a:buChar char="•"/>
            </a:pPr>
            <a:endParaRPr lang="zh-TW" altLang="en-US" sz="3200">
              <a:solidFill>
                <a:srgbClr val="000000"/>
              </a:solidFill>
              <a:latin typeface="Arial" panose="020B0604020202020204" pitchFamily="34" charset="0"/>
              <a:ea typeface="Microsoft JhengHei" panose="020B0604030504040204" pitchFamily="34" charset="-120"/>
            </a:endParaRPr>
          </a:p>
        </p:txBody>
      </p:sp>
      <p:sp>
        <p:nvSpPr>
          <p:cNvPr id="4" name="MH_Other_3">
            <a:extLst>
              <a:ext uri="{FF2B5EF4-FFF2-40B4-BE49-F238E27FC236}">
                <a16:creationId xmlns:a16="http://schemas.microsoft.com/office/drawing/2014/main" id="{285E275A-444A-4910-89E7-86AB80256BD2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576764" y="3203575"/>
            <a:ext cx="712787" cy="7112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/>
          <a:lstStyle>
            <a:lvl1pPr marL="233363" indent="-23336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Tx/>
              <a:buChar char="•"/>
              <a:defRPr/>
            </a:pPr>
            <a:endParaRPr lang="zh-TW" altLang="en-US" sz="3200">
              <a:solidFill>
                <a:srgbClr val="000000"/>
              </a:solidFill>
              <a:latin typeface="Arial" panose="020B0604020202020204" pitchFamily="34" charset="0"/>
              <a:ea typeface="Microsoft JhengHei" panose="020B0604030504040204" pitchFamily="34" charset="-120"/>
            </a:endParaRPr>
          </a:p>
        </p:txBody>
      </p:sp>
      <p:sp>
        <p:nvSpPr>
          <p:cNvPr id="5" name="MH_Other_4">
            <a:extLst>
              <a:ext uri="{FF2B5EF4-FFF2-40B4-BE49-F238E27FC236}">
                <a16:creationId xmlns:a16="http://schemas.microsoft.com/office/drawing/2014/main" id="{B5718231-C5EE-42D2-B5B8-2D384DDBF1D0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197475" y="2674938"/>
            <a:ext cx="712788" cy="711200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233363" indent="-23336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Tx/>
              <a:buChar char="•"/>
            </a:pPr>
            <a:endParaRPr lang="zh-TW" altLang="en-US" sz="3200">
              <a:solidFill>
                <a:srgbClr val="000000"/>
              </a:solidFill>
              <a:latin typeface="Arial" panose="020B0604020202020204" pitchFamily="34" charset="0"/>
              <a:ea typeface="Microsoft JhengHei" panose="020B0604030504040204" pitchFamily="34" charset="-120"/>
            </a:endParaRPr>
          </a:p>
        </p:txBody>
      </p:sp>
      <p:sp>
        <p:nvSpPr>
          <p:cNvPr id="6" name="MH_Other_5">
            <a:extLst>
              <a:ext uri="{FF2B5EF4-FFF2-40B4-BE49-F238E27FC236}">
                <a16:creationId xmlns:a16="http://schemas.microsoft.com/office/drawing/2014/main" id="{C3A1C7D7-1792-479F-8CA4-3ACB91CCF8B5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5989639" y="2238375"/>
            <a:ext cx="712787" cy="71278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/>
          <a:lstStyle>
            <a:lvl1pPr marL="233363" indent="-23336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Tx/>
              <a:buChar char="•"/>
              <a:defRPr/>
            </a:pPr>
            <a:endParaRPr lang="zh-TW" altLang="en-US" sz="3200">
              <a:solidFill>
                <a:srgbClr val="000000"/>
              </a:solidFill>
              <a:latin typeface="Arial" panose="020B0604020202020204" pitchFamily="34" charset="0"/>
              <a:ea typeface="Microsoft JhengHei" panose="020B0604030504040204" pitchFamily="34" charset="-120"/>
            </a:endParaRPr>
          </a:p>
        </p:txBody>
      </p:sp>
      <p:sp>
        <p:nvSpPr>
          <p:cNvPr id="7" name="MH_Other_6">
            <a:extLst>
              <a:ext uri="{FF2B5EF4-FFF2-40B4-BE49-F238E27FC236}">
                <a16:creationId xmlns:a16="http://schemas.microsoft.com/office/drawing/2014/main" id="{C11F1EC5-44C4-45C2-B04D-64AB0C680AC0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702425" y="2827339"/>
            <a:ext cx="712788" cy="712787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233363" indent="-23336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Tx/>
              <a:buChar char="•"/>
            </a:pPr>
            <a:endParaRPr lang="zh-TW" altLang="en-US" sz="3200">
              <a:solidFill>
                <a:srgbClr val="000000"/>
              </a:solidFill>
              <a:latin typeface="Arial" panose="020B0604020202020204" pitchFamily="34" charset="0"/>
              <a:ea typeface="Microsoft JhengHei" panose="020B0604030504040204" pitchFamily="34" charset="-120"/>
            </a:endParaRPr>
          </a:p>
        </p:txBody>
      </p:sp>
      <p:sp>
        <p:nvSpPr>
          <p:cNvPr id="8" name="MH_Other_7">
            <a:extLst>
              <a:ext uri="{FF2B5EF4-FFF2-40B4-BE49-F238E27FC236}">
                <a16:creationId xmlns:a16="http://schemas.microsoft.com/office/drawing/2014/main" id="{44B88A2B-12C3-4662-91C3-06636BF4E215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7299325" y="3446463"/>
            <a:ext cx="712788" cy="7112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/>
          <a:lstStyle>
            <a:lvl1pPr marL="233363" indent="-23336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Tx/>
              <a:buChar char="•"/>
              <a:defRPr/>
            </a:pPr>
            <a:endParaRPr lang="zh-TW" altLang="en-US" sz="3200">
              <a:solidFill>
                <a:srgbClr val="000000"/>
              </a:solidFill>
              <a:latin typeface="Arial" panose="020B0604020202020204" pitchFamily="34" charset="0"/>
              <a:ea typeface="Microsoft JhengHei" panose="020B0604030504040204" pitchFamily="34" charset="-120"/>
            </a:endParaRPr>
          </a:p>
        </p:txBody>
      </p:sp>
      <p:sp>
        <p:nvSpPr>
          <p:cNvPr id="9" name="MH_Other_8">
            <a:extLst>
              <a:ext uri="{FF2B5EF4-FFF2-40B4-BE49-F238E27FC236}">
                <a16:creationId xmlns:a16="http://schemas.microsoft.com/office/drawing/2014/main" id="{CB25BEF3-3D0B-4EE0-BA1D-159F783CE137}"/>
              </a:ext>
            </a:extLst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415213" y="4352925"/>
            <a:ext cx="711200" cy="711200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233363" indent="-23336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Tx/>
              <a:buChar char="•"/>
            </a:pPr>
            <a:endParaRPr lang="zh-TW" altLang="en-US" sz="3200">
              <a:solidFill>
                <a:srgbClr val="000000"/>
              </a:solidFill>
              <a:latin typeface="Arial" panose="020B0604020202020204" pitchFamily="34" charset="0"/>
              <a:ea typeface="Microsoft JhengHei" panose="020B0604030504040204" pitchFamily="34" charset="-120"/>
            </a:endParaRPr>
          </a:p>
        </p:txBody>
      </p:sp>
      <p:sp>
        <p:nvSpPr>
          <p:cNvPr id="10" name="MH_Other_9">
            <a:extLst>
              <a:ext uri="{FF2B5EF4-FFF2-40B4-BE49-F238E27FC236}">
                <a16:creationId xmlns:a16="http://schemas.microsoft.com/office/drawing/2014/main" id="{53550164-E858-4E40-9422-FBE39AE22ABE}"/>
              </a:ext>
            </a:extLst>
          </p:cNvPr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4506914" y="4330701"/>
            <a:ext cx="458787" cy="385763"/>
          </a:xfrm>
          <a:custGeom>
            <a:avLst/>
            <a:gdLst>
              <a:gd name="T0" fmla="*/ 1134092 w 2300288"/>
              <a:gd name="T1" fmla="*/ 968860 h 1936750"/>
              <a:gd name="T2" fmla="*/ 1214775 w 2300288"/>
              <a:gd name="T3" fmla="*/ 1049028 h 1936750"/>
              <a:gd name="T4" fmla="*/ 1216884 w 2300288"/>
              <a:gd name="T5" fmla="*/ 1064537 h 1936750"/>
              <a:gd name="T6" fmla="*/ 1151230 w 2300288"/>
              <a:gd name="T7" fmla="*/ 1136031 h 1936750"/>
              <a:gd name="T8" fmla="*/ 1182871 w 2300288"/>
              <a:gd name="T9" fmla="*/ 1247216 h 1936750"/>
              <a:gd name="T10" fmla="*/ 1204228 w 2300288"/>
              <a:gd name="T11" fmla="*/ 1413599 h 1936750"/>
              <a:gd name="T12" fmla="*/ 1046025 w 2300288"/>
              <a:gd name="T13" fmla="*/ 1361555 h 1936750"/>
              <a:gd name="T14" fmla="*/ 1071074 w 2300288"/>
              <a:gd name="T15" fmla="*/ 1209103 h 1936750"/>
              <a:gd name="T16" fmla="*/ 1033632 w 2300288"/>
              <a:gd name="T17" fmla="*/ 1075313 h 1936750"/>
              <a:gd name="T18" fmla="*/ 1028095 w 2300288"/>
              <a:gd name="T19" fmla="*/ 1060068 h 1936750"/>
              <a:gd name="T20" fmla="*/ 1033632 w 2300288"/>
              <a:gd name="T21" fmla="*/ 1045086 h 1936750"/>
              <a:gd name="T22" fmla="*/ 1116162 w 2300288"/>
              <a:gd name="T23" fmla="*/ 967020 h 1936750"/>
              <a:gd name="T24" fmla="*/ 1415999 w 2300288"/>
              <a:gd name="T25" fmla="*/ 862909 h 1936750"/>
              <a:gd name="T26" fmla="*/ 1591713 w 2300288"/>
              <a:gd name="T27" fmla="*/ 924102 h 1936750"/>
              <a:gd name="T28" fmla="*/ 1763745 w 2300288"/>
              <a:gd name="T29" fmla="*/ 983456 h 1936750"/>
              <a:gd name="T30" fmla="*/ 1808726 w 2300288"/>
              <a:gd name="T31" fmla="*/ 1009194 h 1936750"/>
              <a:gd name="T32" fmla="*/ 1836345 w 2300288"/>
              <a:gd name="T33" fmla="*/ 1041235 h 1936750"/>
              <a:gd name="T34" fmla="*/ 1870541 w 2300288"/>
              <a:gd name="T35" fmla="*/ 1114771 h 1936750"/>
              <a:gd name="T36" fmla="*/ 1893952 w 2300288"/>
              <a:gd name="T37" fmla="*/ 1212469 h 1936750"/>
              <a:gd name="T38" fmla="*/ 1905000 w 2300288"/>
              <a:gd name="T39" fmla="*/ 1335643 h 1936750"/>
              <a:gd name="T40" fmla="*/ 1899740 w 2300288"/>
              <a:gd name="T41" fmla="*/ 1362957 h 1936750"/>
              <a:gd name="T42" fmla="*/ 1874487 w 2300288"/>
              <a:gd name="T43" fmla="*/ 1383704 h 1936750"/>
              <a:gd name="T44" fmla="*/ 1781895 w 2300288"/>
              <a:gd name="T45" fmla="*/ 1418897 h 1936750"/>
              <a:gd name="T46" fmla="*/ 1625909 w 2300288"/>
              <a:gd name="T47" fmla="*/ 1447524 h 1936750"/>
              <a:gd name="T48" fmla="*/ 1404950 w 2300288"/>
              <a:gd name="T49" fmla="*/ 1464857 h 1936750"/>
              <a:gd name="T50" fmla="*/ 948915 w 2300288"/>
              <a:gd name="T51" fmla="*/ 1532887 h 1936750"/>
              <a:gd name="T52" fmla="*/ 96732 w 2300288"/>
              <a:gd name="T53" fmla="*/ 835367 h 1936750"/>
              <a:gd name="T54" fmla="*/ 1152637 w 2300288"/>
              <a:gd name="T55" fmla="*/ 1576 h 1936750"/>
              <a:gd name="T56" fmla="*/ 1203190 w 2300288"/>
              <a:gd name="T57" fmla="*/ 12613 h 1936750"/>
              <a:gd name="T58" fmla="*/ 1249793 w 2300288"/>
              <a:gd name="T59" fmla="*/ 32847 h 1936750"/>
              <a:gd name="T60" fmla="*/ 1292446 w 2300288"/>
              <a:gd name="T61" fmla="*/ 62015 h 1936750"/>
              <a:gd name="T62" fmla="*/ 1357480 w 2300288"/>
              <a:gd name="T63" fmla="*/ 134804 h 1936750"/>
              <a:gd name="T64" fmla="*/ 1402767 w 2300288"/>
              <a:gd name="T65" fmla="*/ 235972 h 1936750"/>
              <a:gd name="T66" fmla="*/ 1414352 w 2300288"/>
              <a:gd name="T67" fmla="*/ 301403 h 1936750"/>
              <a:gd name="T68" fmla="*/ 1414615 w 2300288"/>
              <a:gd name="T69" fmla="*/ 367360 h 1936750"/>
              <a:gd name="T70" fmla="*/ 1402767 w 2300288"/>
              <a:gd name="T71" fmla="*/ 444090 h 1936750"/>
              <a:gd name="T72" fmla="*/ 1379596 w 2300288"/>
              <a:gd name="T73" fmla="*/ 521346 h 1936750"/>
              <a:gd name="T74" fmla="*/ 1346158 w 2300288"/>
              <a:gd name="T75" fmla="*/ 595186 h 1936750"/>
              <a:gd name="T76" fmla="*/ 1304295 w 2300288"/>
              <a:gd name="T77" fmla="*/ 661143 h 1936750"/>
              <a:gd name="T78" fmla="*/ 1223990 w 2300288"/>
              <a:gd name="T79" fmla="*/ 866108 h 1936750"/>
              <a:gd name="T80" fmla="*/ 1146318 w 2300288"/>
              <a:gd name="T81" fmla="*/ 934430 h 1936750"/>
              <a:gd name="T82" fmla="*/ 1120778 w 2300288"/>
              <a:gd name="T83" fmla="*/ 944678 h 1936750"/>
              <a:gd name="T84" fmla="*/ 1086550 w 2300288"/>
              <a:gd name="T85" fmla="*/ 925758 h 1936750"/>
              <a:gd name="T86" fmla="*/ 993607 w 2300288"/>
              <a:gd name="T87" fmla="*/ 837202 h 1936750"/>
              <a:gd name="T88" fmla="*/ 928310 w 2300288"/>
              <a:gd name="T89" fmla="*/ 643274 h 1936750"/>
              <a:gd name="T90" fmla="*/ 888553 w 2300288"/>
              <a:gd name="T91" fmla="*/ 574427 h 1936750"/>
              <a:gd name="T92" fmla="*/ 858011 w 2300288"/>
              <a:gd name="T93" fmla="*/ 499273 h 1936750"/>
              <a:gd name="T94" fmla="*/ 837737 w 2300288"/>
              <a:gd name="T95" fmla="*/ 421754 h 1936750"/>
              <a:gd name="T96" fmla="*/ 829575 w 2300288"/>
              <a:gd name="T97" fmla="*/ 346075 h 1936750"/>
              <a:gd name="T98" fmla="*/ 832734 w 2300288"/>
              <a:gd name="T99" fmla="*/ 284848 h 1936750"/>
              <a:gd name="T100" fmla="*/ 852482 w 2300288"/>
              <a:gd name="T101" fmla="*/ 204965 h 1936750"/>
              <a:gd name="T102" fmla="*/ 905667 w 2300288"/>
              <a:gd name="T103" fmla="*/ 109840 h 1936750"/>
              <a:gd name="T104" fmla="*/ 964645 w 2300288"/>
              <a:gd name="T105" fmla="*/ 52818 h 1936750"/>
              <a:gd name="T106" fmla="*/ 1008615 w 2300288"/>
              <a:gd name="T107" fmla="*/ 26277 h 1936750"/>
              <a:gd name="T108" fmla="*/ 1056535 w 2300288"/>
              <a:gd name="T109" fmla="*/ 8671 h 1936750"/>
              <a:gd name="T110" fmla="*/ 1107614 w 2300288"/>
              <a:gd name="T111" fmla="*/ 262 h 193675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2300288" h="1936750">
                <a:moveTo>
                  <a:pt x="1352860" y="1166813"/>
                </a:moveTo>
                <a:lnTo>
                  <a:pt x="1355725" y="1166813"/>
                </a:lnTo>
                <a:lnTo>
                  <a:pt x="1358272" y="1166813"/>
                </a:lnTo>
                <a:lnTo>
                  <a:pt x="1361456" y="1167131"/>
                </a:lnTo>
                <a:lnTo>
                  <a:pt x="1364003" y="1168083"/>
                </a:lnTo>
                <a:lnTo>
                  <a:pt x="1366869" y="1168718"/>
                </a:lnTo>
                <a:lnTo>
                  <a:pt x="1369416" y="1170306"/>
                </a:lnTo>
                <a:lnTo>
                  <a:pt x="1371644" y="1171258"/>
                </a:lnTo>
                <a:lnTo>
                  <a:pt x="1374192" y="1173163"/>
                </a:lnTo>
                <a:lnTo>
                  <a:pt x="1376420" y="1175386"/>
                </a:lnTo>
                <a:lnTo>
                  <a:pt x="1461429" y="1260158"/>
                </a:lnTo>
                <a:lnTo>
                  <a:pt x="1463339" y="1262381"/>
                </a:lnTo>
                <a:lnTo>
                  <a:pt x="1465249" y="1264603"/>
                </a:lnTo>
                <a:lnTo>
                  <a:pt x="1466841" y="1267143"/>
                </a:lnTo>
                <a:lnTo>
                  <a:pt x="1467797" y="1269683"/>
                </a:lnTo>
                <a:lnTo>
                  <a:pt x="1469070" y="1272223"/>
                </a:lnTo>
                <a:lnTo>
                  <a:pt x="1469388" y="1275081"/>
                </a:lnTo>
                <a:lnTo>
                  <a:pt x="1469707" y="1277938"/>
                </a:lnTo>
                <a:lnTo>
                  <a:pt x="1470025" y="1280478"/>
                </a:lnTo>
                <a:lnTo>
                  <a:pt x="1469707" y="1283336"/>
                </a:lnTo>
                <a:lnTo>
                  <a:pt x="1469388" y="1285876"/>
                </a:lnTo>
                <a:lnTo>
                  <a:pt x="1469070" y="1289051"/>
                </a:lnTo>
                <a:lnTo>
                  <a:pt x="1467797" y="1291591"/>
                </a:lnTo>
                <a:lnTo>
                  <a:pt x="1466841" y="1294131"/>
                </a:lnTo>
                <a:lnTo>
                  <a:pt x="1465249" y="1296671"/>
                </a:lnTo>
                <a:lnTo>
                  <a:pt x="1463339" y="1298893"/>
                </a:lnTo>
                <a:lnTo>
                  <a:pt x="1461429" y="1301116"/>
                </a:lnTo>
                <a:lnTo>
                  <a:pt x="1390111" y="1372236"/>
                </a:lnTo>
                <a:lnTo>
                  <a:pt x="1396160" y="1386206"/>
                </a:lnTo>
                <a:lnTo>
                  <a:pt x="1401573" y="1402081"/>
                </a:lnTo>
                <a:lnTo>
                  <a:pt x="1407304" y="1420178"/>
                </a:lnTo>
                <a:lnTo>
                  <a:pt x="1412716" y="1439228"/>
                </a:lnTo>
                <a:lnTo>
                  <a:pt x="1418447" y="1460501"/>
                </a:lnTo>
                <a:lnTo>
                  <a:pt x="1423541" y="1483043"/>
                </a:lnTo>
                <a:lnTo>
                  <a:pt x="1428317" y="1506538"/>
                </a:lnTo>
                <a:lnTo>
                  <a:pt x="1433093" y="1531938"/>
                </a:lnTo>
                <a:lnTo>
                  <a:pt x="1437550" y="1558608"/>
                </a:lnTo>
                <a:lnTo>
                  <a:pt x="1441689" y="1586231"/>
                </a:lnTo>
                <a:lnTo>
                  <a:pt x="1445191" y="1614806"/>
                </a:lnTo>
                <a:lnTo>
                  <a:pt x="1448693" y="1644651"/>
                </a:lnTo>
                <a:lnTo>
                  <a:pt x="1451559" y="1675448"/>
                </a:lnTo>
                <a:lnTo>
                  <a:pt x="1454106" y="1707516"/>
                </a:lnTo>
                <a:lnTo>
                  <a:pt x="1456016" y="1739901"/>
                </a:lnTo>
                <a:lnTo>
                  <a:pt x="1457608" y="1773238"/>
                </a:lnTo>
                <a:lnTo>
                  <a:pt x="1254161" y="1773238"/>
                </a:lnTo>
                <a:lnTo>
                  <a:pt x="1255753" y="1739901"/>
                </a:lnTo>
                <a:lnTo>
                  <a:pt x="1257344" y="1707516"/>
                </a:lnTo>
                <a:lnTo>
                  <a:pt x="1260210" y="1675448"/>
                </a:lnTo>
                <a:lnTo>
                  <a:pt x="1263075" y="1644651"/>
                </a:lnTo>
                <a:lnTo>
                  <a:pt x="1266259" y="1614806"/>
                </a:lnTo>
                <a:lnTo>
                  <a:pt x="1270080" y="1586231"/>
                </a:lnTo>
                <a:lnTo>
                  <a:pt x="1274219" y="1558608"/>
                </a:lnTo>
                <a:lnTo>
                  <a:pt x="1278676" y="1531938"/>
                </a:lnTo>
                <a:lnTo>
                  <a:pt x="1283452" y="1506538"/>
                </a:lnTo>
                <a:lnTo>
                  <a:pt x="1288228" y="1483043"/>
                </a:lnTo>
                <a:lnTo>
                  <a:pt x="1293322" y="1460501"/>
                </a:lnTo>
                <a:lnTo>
                  <a:pt x="1298734" y="1439228"/>
                </a:lnTo>
                <a:lnTo>
                  <a:pt x="1304465" y="1419861"/>
                </a:lnTo>
                <a:lnTo>
                  <a:pt x="1309878" y="1402081"/>
                </a:lnTo>
                <a:lnTo>
                  <a:pt x="1315609" y="1386206"/>
                </a:lnTo>
                <a:lnTo>
                  <a:pt x="1321340" y="1371918"/>
                </a:lnTo>
                <a:lnTo>
                  <a:pt x="1250022" y="1301116"/>
                </a:lnTo>
                <a:lnTo>
                  <a:pt x="1248111" y="1298893"/>
                </a:lnTo>
                <a:lnTo>
                  <a:pt x="1246519" y="1296671"/>
                </a:lnTo>
                <a:lnTo>
                  <a:pt x="1244927" y="1294131"/>
                </a:lnTo>
                <a:lnTo>
                  <a:pt x="1243654" y="1291591"/>
                </a:lnTo>
                <a:lnTo>
                  <a:pt x="1242699" y="1289051"/>
                </a:lnTo>
                <a:lnTo>
                  <a:pt x="1242380" y="1285876"/>
                </a:lnTo>
                <a:lnTo>
                  <a:pt x="1242062" y="1283336"/>
                </a:lnTo>
                <a:lnTo>
                  <a:pt x="1241425" y="1280478"/>
                </a:lnTo>
                <a:lnTo>
                  <a:pt x="1242062" y="1277938"/>
                </a:lnTo>
                <a:lnTo>
                  <a:pt x="1242380" y="1275081"/>
                </a:lnTo>
                <a:lnTo>
                  <a:pt x="1243017" y="1272223"/>
                </a:lnTo>
                <a:lnTo>
                  <a:pt x="1243654" y="1269683"/>
                </a:lnTo>
                <a:lnTo>
                  <a:pt x="1244927" y="1267143"/>
                </a:lnTo>
                <a:lnTo>
                  <a:pt x="1246519" y="1264603"/>
                </a:lnTo>
                <a:lnTo>
                  <a:pt x="1248111" y="1262381"/>
                </a:lnTo>
                <a:lnTo>
                  <a:pt x="1250340" y="1260158"/>
                </a:lnTo>
                <a:lnTo>
                  <a:pt x="1335030" y="1175386"/>
                </a:lnTo>
                <a:lnTo>
                  <a:pt x="1337259" y="1173163"/>
                </a:lnTo>
                <a:lnTo>
                  <a:pt x="1339806" y="1171258"/>
                </a:lnTo>
                <a:lnTo>
                  <a:pt x="1342035" y="1170306"/>
                </a:lnTo>
                <a:lnTo>
                  <a:pt x="1344582" y="1168718"/>
                </a:lnTo>
                <a:lnTo>
                  <a:pt x="1347766" y="1168083"/>
                </a:lnTo>
                <a:lnTo>
                  <a:pt x="1350313" y="1167131"/>
                </a:lnTo>
                <a:lnTo>
                  <a:pt x="1352860" y="1166813"/>
                </a:lnTo>
                <a:close/>
                <a:moveTo>
                  <a:pt x="1634223" y="1009650"/>
                </a:moveTo>
                <a:lnTo>
                  <a:pt x="1652963" y="1018533"/>
                </a:lnTo>
                <a:lnTo>
                  <a:pt x="1672339" y="1027098"/>
                </a:lnTo>
                <a:lnTo>
                  <a:pt x="1691079" y="1034712"/>
                </a:lnTo>
                <a:lnTo>
                  <a:pt x="1709819" y="1042326"/>
                </a:lnTo>
                <a:lnTo>
                  <a:pt x="1728241" y="1049939"/>
                </a:lnTo>
                <a:lnTo>
                  <a:pt x="1746663" y="1057236"/>
                </a:lnTo>
                <a:lnTo>
                  <a:pt x="1783191" y="1070560"/>
                </a:lnTo>
                <a:lnTo>
                  <a:pt x="1819083" y="1082932"/>
                </a:lnTo>
                <a:lnTo>
                  <a:pt x="1854022" y="1094670"/>
                </a:lnTo>
                <a:lnTo>
                  <a:pt x="1888325" y="1105773"/>
                </a:lnTo>
                <a:lnTo>
                  <a:pt x="1921994" y="1116242"/>
                </a:lnTo>
                <a:lnTo>
                  <a:pt x="1986155" y="1136545"/>
                </a:lnTo>
                <a:lnTo>
                  <a:pt x="2017282" y="1146379"/>
                </a:lnTo>
                <a:lnTo>
                  <a:pt x="2046821" y="1156213"/>
                </a:lnTo>
                <a:lnTo>
                  <a:pt x="2075408" y="1166682"/>
                </a:lnTo>
                <a:lnTo>
                  <a:pt x="2103042" y="1176834"/>
                </a:lnTo>
                <a:lnTo>
                  <a:pt x="2116700" y="1182544"/>
                </a:lnTo>
                <a:lnTo>
                  <a:pt x="2129722" y="1187937"/>
                </a:lnTo>
                <a:lnTo>
                  <a:pt x="2142427" y="1193965"/>
                </a:lnTo>
                <a:lnTo>
                  <a:pt x="2155132" y="1199675"/>
                </a:lnTo>
                <a:lnTo>
                  <a:pt x="2161167" y="1203164"/>
                </a:lnTo>
                <a:lnTo>
                  <a:pt x="2166885" y="1206337"/>
                </a:lnTo>
                <a:lnTo>
                  <a:pt x="2172920" y="1210461"/>
                </a:lnTo>
                <a:lnTo>
                  <a:pt x="2178319" y="1214585"/>
                </a:lnTo>
                <a:lnTo>
                  <a:pt x="2184037" y="1219026"/>
                </a:lnTo>
                <a:lnTo>
                  <a:pt x="2189119" y="1223785"/>
                </a:lnTo>
                <a:lnTo>
                  <a:pt x="2194201" y="1228861"/>
                </a:lnTo>
                <a:lnTo>
                  <a:pt x="2198965" y="1233936"/>
                </a:lnTo>
                <a:lnTo>
                  <a:pt x="2203729" y="1239647"/>
                </a:lnTo>
                <a:lnTo>
                  <a:pt x="2208494" y="1245357"/>
                </a:lnTo>
                <a:lnTo>
                  <a:pt x="2212941" y="1251384"/>
                </a:lnTo>
                <a:lnTo>
                  <a:pt x="2217387" y="1257729"/>
                </a:lnTo>
                <a:lnTo>
                  <a:pt x="2221517" y="1264391"/>
                </a:lnTo>
                <a:lnTo>
                  <a:pt x="2225646" y="1271053"/>
                </a:lnTo>
                <a:lnTo>
                  <a:pt x="2233269" y="1285011"/>
                </a:lnTo>
                <a:lnTo>
                  <a:pt x="2240257" y="1299287"/>
                </a:lnTo>
                <a:lnTo>
                  <a:pt x="2246927" y="1314832"/>
                </a:lnTo>
                <a:lnTo>
                  <a:pt x="2253279" y="1330693"/>
                </a:lnTo>
                <a:lnTo>
                  <a:pt x="2258679" y="1346555"/>
                </a:lnTo>
                <a:lnTo>
                  <a:pt x="2264079" y="1363052"/>
                </a:lnTo>
                <a:lnTo>
                  <a:pt x="2268843" y="1379865"/>
                </a:lnTo>
                <a:lnTo>
                  <a:pt x="2273290" y="1396996"/>
                </a:lnTo>
                <a:lnTo>
                  <a:pt x="2277101" y="1413809"/>
                </a:lnTo>
                <a:lnTo>
                  <a:pt x="2280595" y="1430940"/>
                </a:lnTo>
                <a:lnTo>
                  <a:pt x="2283772" y="1447754"/>
                </a:lnTo>
                <a:lnTo>
                  <a:pt x="2286948" y="1464567"/>
                </a:lnTo>
                <a:lnTo>
                  <a:pt x="2288854" y="1481381"/>
                </a:lnTo>
                <a:lnTo>
                  <a:pt x="2291077" y="1497243"/>
                </a:lnTo>
                <a:lnTo>
                  <a:pt x="2293300" y="1513104"/>
                </a:lnTo>
                <a:lnTo>
                  <a:pt x="2296477" y="1542925"/>
                </a:lnTo>
                <a:lnTo>
                  <a:pt x="2298382" y="1570207"/>
                </a:lnTo>
                <a:lnTo>
                  <a:pt x="2299653" y="1593682"/>
                </a:lnTo>
                <a:lnTo>
                  <a:pt x="2300288" y="1613351"/>
                </a:lnTo>
                <a:lnTo>
                  <a:pt x="2300288" y="1627944"/>
                </a:lnTo>
                <a:lnTo>
                  <a:pt x="2300288" y="1630799"/>
                </a:lnTo>
                <a:lnTo>
                  <a:pt x="2299653" y="1633971"/>
                </a:lnTo>
                <a:lnTo>
                  <a:pt x="2299018" y="1636827"/>
                </a:lnTo>
                <a:lnTo>
                  <a:pt x="2297430" y="1639999"/>
                </a:lnTo>
                <a:lnTo>
                  <a:pt x="2296159" y="1643171"/>
                </a:lnTo>
                <a:lnTo>
                  <a:pt x="2293936" y="1646344"/>
                </a:lnTo>
                <a:lnTo>
                  <a:pt x="2291077" y="1649199"/>
                </a:lnTo>
                <a:lnTo>
                  <a:pt x="2288536" y="1652688"/>
                </a:lnTo>
                <a:lnTo>
                  <a:pt x="2285360" y="1655544"/>
                </a:lnTo>
                <a:lnTo>
                  <a:pt x="2281548" y="1659033"/>
                </a:lnTo>
                <a:lnTo>
                  <a:pt x="2278054" y="1661888"/>
                </a:lnTo>
                <a:lnTo>
                  <a:pt x="2273608" y="1665061"/>
                </a:lnTo>
                <a:lnTo>
                  <a:pt x="2263443" y="1671405"/>
                </a:lnTo>
                <a:lnTo>
                  <a:pt x="2252644" y="1677750"/>
                </a:lnTo>
                <a:lnTo>
                  <a:pt x="2239621" y="1684095"/>
                </a:lnTo>
                <a:lnTo>
                  <a:pt x="2225328" y="1690122"/>
                </a:lnTo>
                <a:lnTo>
                  <a:pt x="2208811" y="1696150"/>
                </a:lnTo>
                <a:lnTo>
                  <a:pt x="2191660" y="1701860"/>
                </a:lnTo>
                <a:lnTo>
                  <a:pt x="2172602" y="1707888"/>
                </a:lnTo>
                <a:lnTo>
                  <a:pt x="2151639" y="1713915"/>
                </a:lnTo>
                <a:lnTo>
                  <a:pt x="2129722" y="1719308"/>
                </a:lnTo>
                <a:lnTo>
                  <a:pt x="2105900" y="1724384"/>
                </a:lnTo>
                <a:lnTo>
                  <a:pt x="2080490" y="1730094"/>
                </a:lnTo>
                <a:lnTo>
                  <a:pt x="2053809" y="1734853"/>
                </a:lnTo>
                <a:lnTo>
                  <a:pt x="2025223" y="1739611"/>
                </a:lnTo>
                <a:lnTo>
                  <a:pt x="1995048" y="1744052"/>
                </a:lnTo>
                <a:lnTo>
                  <a:pt x="1963285" y="1748494"/>
                </a:lnTo>
                <a:lnTo>
                  <a:pt x="1930252" y="1752618"/>
                </a:lnTo>
                <a:lnTo>
                  <a:pt x="1895313" y="1756107"/>
                </a:lnTo>
                <a:lnTo>
                  <a:pt x="1858786" y="1759597"/>
                </a:lnTo>
                <a:lnTo>
                  <a:pt x="1820671" y="1762452"/>
                </a:lnTo>
                <a:lnTo>
                  <a:pt x="1780967" y="1765307"/>
                </a:lnTo>
                <a:lnTo>
                  <a:pt x="1739676" y="1767528"/>
                </a:lnTo>
                <a:lnTo>
                  <a:pt x="1696478" y="1769431"/>
                </a:lnTo>
                <a:lnTo>
                  <a:pt x="1652011" y="1771335"/>
                </a:lnTo>
                <a:lnTo>
                  <a:pt x="1605955" y="1772287"/>
                </a:lnTo>
                <a:lnTo>
                  <a:pt x="1557993" y="1773238"/>
                </a:lnTo>
                <a:lnTo>
                  <a:pt x="1508125" y="1773238"/>
                </a:lnTo>
                <a:lnTo>
                  <a:pt x="1634223" y="1009650"/>
                </a:lnTo>
                <a:close/>
                <a:moveTo>
                  <a:pt x="969658" y="942975"/>
                </a:moveTo>
                <a:lnTo>
                  <a:pt x="1145815" y="1851606"/>
                </a:lnTo>
                <a:lnTo>
                  <a:pt x="1263254" y="1851606"/>
                </a:lnTo>
                <a:lnTo>
                  <a:pt x="2020888" y="1851606"/>
                </a:lnTo>
                <a:lnTo>
                  <a:pt x="2020888" y="1936750"/>
                </a:lnTo>
                <a:lnTo>
                  <a:pt x="1163907" y="1936750"/>
                </a:lnTo>
                <a:lnTo>
                  <a:pt x="194249" y="1936750"/>
                </a:lnTo>
                <a:lnTo>
                  <a:pt x="0" y="1009057"/>
                </a:lnTo>
                <a:lnTo>
                  <a:pt x="116804" y="1009057"/>
                </a:lnTo>
                <a:lnTo>
                  <a:pt x="969658" y="942975"/>
                </a:lnTo>
                <a:close/>
                <a:moveTo>
                  <a:pt x="1346346" y="0"/>
                </a:moveTo>
                <a:lnTo>
                  <a:pt x="1355566" y="0"/>
                </a:lnTo>
                <a:lnTo>
                  <a:pt x="1364786" y="0"/>
                </a:lnTo>
                <a:lnTo>
                  <a:pt x="1373688" y="317"/>
                </a:lnTo>
                <a:lnTo>
                  <a:pt x="1382908" y="952"/>
                </a:lnTo>
                <a:lnTo>
                  <a:pt x="1391810" y="1904"/>
                </a:lnTo>
                <a:lnTo>
                  <a:pt x="1400712" y="3174"/>
                </a:lnTo>
                <a:lnTo>
                  <a:pt x="1409613" y="4444"/>
                </a:lnTo>
                <a:lnTo>
                  <a:pt x="1418515" y="6348"/>
                </a:lnTo>
                <a:lnTo>
                  <a:pt x="1426782" y="8252"/>
                </a:lnTo>
                <a:lnTo>
                  <a:pt x="1435684" y="10474"/>
                </a:lnTo>
                <a:lnTo>
                  <a:pt x="1444268" y="12379"/>
                </a:lnTo>
                <a:lnTo>
                  <a:pt x="1452852" y="15236"/>
                </a:lnTo>
                <a:lnTo>
                  <a:pt x="1460800" y="18092"/>
                </a:lnTo>
                <a:lnTo>
                  <a:pt x="1469384" y="21266"/>
                </a:lnTo>
                <a:lnTo>
                  <a:pt x="1477650" y="24758"/>
                </a:lnTo>
                <a:lnTo>
                  <a:pt x="1485598" y="27932"/>
                </a:lnTo>
                <a:lnTo>
                  <a:pt x="1493228" y="31741"/>
                </a:lnTo>
                <a:lnTo>
                  <a:pt x="1501495" y="35867"/>
                </a:lnTo>
                <a:lnTo>
                  <a:pt x="1509125" y="39676"/>
                </a:lnTo>
                <a:lnTo>
                  <a:pt x="1517073" y="44120"/>
                </a:lnTo>
                <a:lnTo>
                  <a:pt x="1524385" y="48881"/>
                </a:lnTo>
                <a:lnTo>
                  <a:pt x="1531698" y="53960"/>
                </a:lnTo>
                <a:lnTo>
                  <a:pt x="1539010" y="58721"/>
                </a:lnTo>
                <a:lnTo>
                  <a:pt x="1546640" y="63800"/>
                </a:lnTo>
                <a:lnTo>
                  <a:pt x="1553635" y="69196"/>
                </a:lnTo>
                <a:lnTo>
                  <a:pt x="1560629" y="74909"/>
                </a:lnTo>
                <a:lnTo>
                  <a:pt x="1567624" y="80305"/>
                </a:lnTo>
                <a:lnTo>
                  <a:pt x="1580976" y="92684"/>
                </a:lnTo>
                <a:lnTo>
                  <a:pt x="1593694" y="105380"/>
                </a:lnTo>
                <a:lnTo>
                  <a:pt x="1606093" y="118712"/>
                </a:lnTo>
                <a:lnTo>
                  <a:pt x="1617856" y="132678"/>
                </a:lnTo>
                <a:lnTo>
                  <a:pt x="1628984" y="147596"/>
                </a:lnTo>
                <a:lnTo>
                  <a:pt x="1639157" y="162832"/>
                </a:lnTo>
                <a:lnTo>
                  <a:pt x="1649331" y="178703"/>
                </a:lnTo>
                <a:lnTo>
                  <a:pt x="1658551" y="195525"/>
                </a:lnTo>
                <a:lnTo>
                  <a:pt x="1666817" y="212348"/>
                </a:lnTo>
                <a:lnTo>
                  <a:pt x="1674765" y="229806"/>
                </a:lnTo>
                <a:lnTo>
                  <a:pt x="1682078" y="247581"/>
                </a:lnTo>
                <a:lnTo>
                  <a:pt x="1688436" y="266308"/>
                </a:lnTo>
                <a:lnTo>
                  <a:pt x="1693841" y="285036"/>
                </a:lnTo>
                <a:lnTo>
                  <a:pt x="1698610" y="304080"/>
                </a:lnTo>
                <a:lnTo>
                  <a:pt x="1700517" y="314237"/>
                </a:lnTo>
                <a:lnTo>
                  <a:pt x="1702743" y="324077"/>
                </a:lnTo>
                <a:lnTo>
                  <a:pt x="1704332" y="333917"/>
                </a:lnTo>
                <a:lnTo>
                  <a:pt x="1705604" y="344074"/>
                </a:lnTo>
                <a:lnTo>
                  <a:pt x="1706876" y="353914"/>
                </a:lnTo>
                <a:lnTo>
                  <a:pt x="1707830" y="364071"/>
                </a:lnTo>
                <a:lnTo>
                  <a:pt x="1708466" y="374546"/>
                </a:lnTo>
                <a:lnTo>
                  <a:pt x="1709419" y="385020"/>
                </a:lnTo>
                <a:lnTo>
                  <a:pt x="1709737" y="395178"/>
                </a:lnTo>
                <a:lnTo>
                  <a:pt x="1709737" y="405652"/>
                </a:lnTo>
                <a:lnTo>
                  <a:pt x="1709737" y="418031"/>
                </a:lnTo>
                <a:lnTo>
                  <a:pt x="1709101" y="431045"/>
                </a:lnTo>
                <a:lnTo>
                  <a:pt x="1708148" y="443742"/>
                </a:lnTo>
                <a:lnTo>
                  <a:pt x="1707194" y="456755"/>
                </a:lnTo>
                <a:lnTo>
                  <a:pt x="1705604" y="470087"/>
                </a:lnTo>
                <a:lnTo>
                  <a:pt x="1703697" y="482783"/>
                </a:lnTo>
                <a:lnTo>
                  <a:pt x="1702107" y="496114"/>
                </a:lnTo>
                <a:lnTo>
                  <a:pt x="1699881" y="509446"/>
                </a:lnTo>
                <a:lnTo>
                  <a:pt x="1696702" y="522777"/>
                </a:lnTo>
                <a:lnTo>
                  <a:pt x="1693841" y="536426"/>
                </a:lnTo>
                <a:lnTo>
                  <a:pt x="1690979" y="549757"/>
                </a:lnTo>
                <a:lnTo>
                  <a:pt x="1687164" y="562771"/>
                </a:lnTo>
                <a:lnTo>
                  <a:pt x="1683667" y="576420"/>
                </a:lnTo>
                <a:lnTo>
                  <a:pt x="1679534" y="589751"/>
                </a:lnTo>
                <a:lnTo>
                  <a:pt x="1675401" y="603082"/>
                </a:lnTo>
                <a:lnTo>
                  <a:pt x="1670632" y="616414"/>
                </a:lnTo>
                <a:lnTo>
                  <a:pt x="1665863" y="629745"/>
                </a:lnTo>
                <a:lnTo>
                  <a:pt x="1661094" y="642441"/>
                </a:lnTo>
                <a:lnTo>
                  <a:pt x="1655372" y="655773"/>
                </a:lnTo>
                <a:lnTo>
                  <a:pt x="1650285" y="668787"/>
                </a:lnTo>
                <a:lnTo>
                  <a:pt x="1644244" y="681166"/>
                </a:lnTo>
                <a:lnTo>
                  <a:pt x="1638521" y="693862"/>
                </a:lnTo>
                <a:lnTo>
                  <a:pt x="1632163" y="706241"/>
                </a:lnTo>
                <a:lnTo>
                  <a:pt x="1625486" y="718938"/>
                </a:lnTo>
                <a:lnTo>
                  <a:pt x="1618810" y="730682"/>
                </a:lnTo>
                <a:lnTo>
                  <a:pt x="1612133" y="742744"/>
                </a:lnTo>
                <a:lnTo>
                  <a:pt x="1605139" y="754170"/>
                </a:lnTo>
                <a:lnTo>
                  <a:pt x="1597827" y="765597"/>
                </a:lnTo>
                <a:lnTo>
                  <a:pt x="1590514" y="777024"/>
                </a:lnTo>
                <a:lnTo>
                  <a:pt x="1582566" y="787816"/>
                </a:lnTo>
                <a:lnTo>
                  <a:pt x="1574936" y="798608"/>
                </a:lnTo>
                <a:lnTo>
                  <a:pt x="1566988" y="808765"/>
                </a:lnTo>
                <a:lnTo>
                  <a:pt x="1566988" y="950966"/>
                </a:lnTo>
                <a:lnTo>
                  <a:pt x="1559357" y="959219"/>
                </a:lnTo>
                <a:lnTo>
                  <a:pt x="1539964" y="980485"/>
                </a:lnTo>
                <a:lnTo>
                  <a:pt x="1511350" y="1011274"/>
                </a:lnTo>
                <a:lnTo>
                  <a:pt x="1495136" y="1028415"/>
                </a:lnTo>
                <a:lnTo>
                  <a:pt x="1477968" y="1046190"/>
                </a:lnTo>
                <a:lnTo>
                  <a:pt x="1459846" y="1063965"/>
                </a:lnTo>
                <a:lnTo>
                  <a:pt x="1441724" y="1081105"/>
                </a:lnTo>
                <a:lnTo>
                  <a:pt x="1423920" y="1096976"/>
                </a:lnTo>
                <a:lnTo>
                  <a:pt x="1407388" y="1111576"/>
                </a:lnTo>
                <a:lnTo>
                  <a:pt x="1399122" y="1118242"/>
                </a:lnTo>
                <a:lnTo>
                  <a:pt x="1391492" y="1123638"/>
                </a:lnTo>
                <a:lnTo>
                  <a:pt x="1384179" y="1128717"/>
                </a:lnTo>
                <a:lnTo>
                  <a:pt x="1377503" y="1133160"/>
                </a:lnTo>
                <a:lnTo>
                  <a:pt x="1371144" y="1136652"/>
                </a:lnTo>
                <a:lnTo>
                  <a:pt x="1365104" y="1139191"/>
                </a:lnTo>
                <a:lnTo>
                  <a:pt x="1360017" y="1140461"/>
                </a:lnTo>
                <a:lnTo>
                  <a:pt x="1357791" y="1141096"/>
                </a:lnTo>
                <a:lnTo>
                  <a:pt x="1355566" y="1141413"/>
                </a:lnTo>
                <a:lnTo>
                  <a:pt x="1353340" y="1141096"/>
                </a:lnTo>
                <a:lnTo>
                  <a:pt x="1351115" y="1140461"/>
                </a:lnTo>
                <a:lnTo>
                  <a:pt x="1346028" y="1139191"/>
                </a:lnTo>
                <a:lnTo>
                  <a:pt x="1340305" y="1136652"/>
                </a:lnTo>
                <a:lnTo>
                  <a:pt x="1333947" y="1133160"/>
                </a:lnTo>
                <a:lnTo>
                  <a:pt x="1327270" y="1128717"/>
                </a:lnTo>
                <a:lnTo>
                  <a:pt x="1319958" y="1123638"/>
                </a:lnTo>
                <a:lnTo>
                  <a:pt x="1312010" y="1118242"/>
                </a:lnTo>
                <a:lnTo>
                  <a:pt x="1304061" y="1111576"/>
                </a:lnTo>
                <a:lnTo>
                  <a:pt x="1287211" y="1096976"/>
                </a:lnTo>
                <a:lnTo>
                  <a:pt x="1269725" y="1081105"/>
                </a:lnTo>
                <a:lnTo>
                  <a:pt x="1251603" y="1063965"/>
                </a:lnTo>
                <a:lnTo>
                  <a:pt x="1233482" y="1046190"/>
                </a:lnTo>
                <a:lnTo>
                  <a:pt x="1215996" y="1028415"/>
                </a:lnTo>
                <a:lnTo>
                  <a:pt x="1199781" y="1011274"/>
                </a:lnTo>
                <a:lnTo>
                  <a:pt x="1171486" y="980485"/>
                </a:lnTo>
                <a:lnTo>
                  <a:pt x="1151774" y="959219"/>
                </a:lnTo>
                <a:lnTo>
                  <a:pt x="1144462" y="950966"/>
                </a:lnTo>
                <a:lnTo>
                  <a:pt x="1144462" y="808765"/>
                </a:lnTo>
                <a:lnTo>
                  <a:pt x="1136196" y="798608"/>
                </a:lnTo>
                <a:lnTo>
                  <a:pt x="1128565" y="787816"/>
                </a:lnTo>
                <a:lnTo>
                  <a:pt x="1120935" y="777024"/>
                </a:lnTo>
                <a:lnTo>
                  <a:pt x="1113305" y="765597"/>
                </a:lnTo>
                <a:lnTo>
                  <a:pt x="1105993" y="754170"/>
                </a:lnTo>
                <a:lnTo>
                  <a:pt x="1098998" y="742744"/>
                </a:lnTo>
                <a:lnTo>
                  <a:pt x="1092322" y="730682"/>
                </a:lnTo>
                <a:lnTo>
                  <a:pt x="1085645" y="718938"/>
                </a:lnTo>
                <a:lnTo>
                  <a:pt x="1078969" y="706241"/>
                </a:lnTo>
                <a:lnTo>
                  <a:pt x="1072928" y="693862"/>
                </a:lnTo>
                <a:lnTo>
                  <a:pt x="1066887" y="681166"/>
                </a:lnTo>
                <a:lnTo>
                  <a:pt x="1061165" y="668787"/>
                </a:lnTo>
                <a:lnTo>
                  <a:pt x="1055442" y="655773"/>
                </a:lnTo>
                <a:lnTo>
                  <a:pt x="1050355" y="642441"/>
                </a:lnTo>
                <a:lnTo>
                  <a:pt x="1045268" y="629745"/>
                </a:lnTo>
                <a:lnTo>
                  <a:pt x="1040499" y="616414"/>
                </a:lnTo>
                <a:lnTo>
                  <a:pt x="1036048" y="603082"/>
                </a:lnTo>
                <a:lnTo>
                  <a:pt x="1031915" y="589751"/>
                </a:lnTo>
                <a:lnTo>
                  <a:pt x="1027782" y="576420"/>
                </a:lnTo>
                <a:lnTo>
                  <a:pt x="1023967" y="562771"/>
                </a:lnTo>
                <a:lnTo>
                  <a:pt x="1020470" y="549757"/>
                </a:lnTo>
                <a:lnTo>
                  <a:pt x="1016973" y="536426"/>
                </a:lnTo>
                <a:lnTo>
                  <a:pt x="1014429" y="522777"/>
                </a:lnTo>
                <a:lnTo>
                  <a:pt x="1011568" y="509446"/>
                </a:lnTo>
                <a:lnTo>
                  <a:pt x="1009343" y="496114"/>
                </a:lnTo>
                <a:lnTo>
                  <a:pt x="1007435" y="482783"/>
                </a:lnTo>
                <a:lnTo>
                  <a:pt x="1005527" y="470087"/>
                </a:lnTo>
                <a:lnTo>
                  <a:pt x="1004256" y="456755"/>
                </a:lnTo>
                <a:lnTo>
                  <a:pt x="1002984" y="443742"/>
                </a:lnTo>
                <a:lnTo>
                  <a:pt x="1002348" y="431045"/>
                </a:lnTo>
                <a:lnTo>
                  <a:pt x="1001712" y="418031"/>
                </a:lnTo>
                <a:lnTo>
                  <a:pt x="1001712" y="405652"/>
                </a:lnTo>
                <a:lnTo>
                  <a:pt x="1001712" y="395178"/>
                </a:lnTo>
                <a:lnTo>
                  <a:pt x="1002030" y="385020"/>
                </a:lnTo>
                <a:lnTo>
                  <a:pt x="1002666" y="374546"/>
                </a:lnTo>
                <a:lnTo>
                  <a:pt x="1003302" y="364071"/>
                </a:lnTo>
                <a:lnTo>
                  <a:pt x="1004574" y="353914"/>
                </a:lnTo>
                <a:lnTo>
                  <a:pt x="1005527" y="344074"/>
                </a:lnTo>
                <a:lnTo>
                  <a:pt x="1007117" y="333917"/>
                </a:lnTo>
                <a:lnTo>
                  <a:pt x="1008707" y="324077"/>
                </a:lnTo>
                <a:lnTo>
                  <a:pt x="1010296" y="314237"/>
                </a:lnTo>
                <a:lnTo>
                  <a:pt x="1012522" y="304080"/>
                </a:lnTo>
                <a:lnTo>
                  <a:pt x="1017609" y="285036"/>
                </a:lnTo>
                <a:lnTo>
                  <a:pt x="1023013" y="266308"/>
                </a:lnTo>
                <a:lnTo>
                  <a:pt x="1029372" y="247581"/>
                </a:lnTo>
                <a:lnTo>
                  <a:pt x="1036366" y="229806"/>
                </a:lnTo>
                <a:lnTo>
                  <a:pt x="1044315" y="212348"/>
                </a:lnTo>
                <a:lnTo>
                  <a:pt x="1052899" y="195525"/>
                </a:lnTo>
                <a:lnTo>
                  <a:pt x="1062119" y="178703"/>
                </a:lnTo>
                <a:lnTo>
                  <a:pt x="1071656" y="162832"/>
                </a:lnTo>
                <a:lnTo>
                  <a:pt x="1082466" y="147596"/>
                </a:lnTo>
                <a:lnTo>
                  <a:pt x="1093593" y="132678"/>
                </a:lnTo>
                <a:lnTo>
                  <a:pt x="1105357" y="118712"/>
                </a:lnTo>
                <a:lnTo>
                  <a:pt x="1117438" y="105380"/>
                </a:lnTo>
                <a:lnTo>
                  <a:pt x="1130473" y="92684"/>
                </a:lnTo>
                <a:lnTo>
                  <a:pt x="1143826" y="80305"/>
                </a:lnTo>
                <a:lnTo>
                  <a:pt x="1150820" y="74909"/>
                </a:lnTo>
                <a:lnTo>
                  <a:pt x="1157815" y="69196"/>
                </a:lnTo>
                <a:lnTo>
                  <a:pt x="1164809" y="63800"/>
                </a:lnTo>
                <a:lnTo>
                  <a:pt x="1172121" y="58721"/>
                </a:lnTo>
                <a:lnTo>
                  <a:pt x="1179434" y="53960"/>
                </a:lnTo>
                <a:lnTo>
                  <a:pt x="1187064" y="48881"/>
                </a:lnTo>
                <a:lnTo>
                  <a:pt x="1194376" y="44120"/>
                </a:lnTo>
                <a:lnTo>
                  <a:pt x="1202007" y="39676"/>
                </a:lnTo>
                <a:lnTo>
                  <a:pt x="1209955" y="35867"/>
                </a:lnTo>
                <a:lnTo>
                  <a:pt x="1217903" y="31741"/>
                </a:lnTo>
                <a:lnTo>
                  <a:pt x="1225851" y="27932"/>
                </a:lnTo>
                <a:lnTo>
                  <a:pt x="1233799" y="24758"/>
                </a:lnTo>
                <a:lnTo>
                  <a:pt x="1242066" y="21266"/>
                </a:lnTo>
                <a:lnTo>
                  <a:pt x="1250332" y="18092"/>
                </a:lnTo>
                <a:lnTo>
                  <a:pt x="1258916" y="15236"/>
                </a:lnTo>
                <a:lnTo>
                  <a:pt x="1267182" y="12379"/>
                </a:lnTo>
                <a:lnTo>
                  <a:pt x="1275766" y="10474"/>
                </a:lnTo>
                <a:lnTo>
                  <a:pt x="1284350" y="8252"/>
                </a:lnTo>
                <a:lnTo>
                  <a:pt x="1292934" y="6348"/>
                </a:lnTo>
                <a:lnTo>
                  <a:pt x="1301836" y="4444"/>
                </a:lnTo>
                <a:lnTo>
                  <a:pt x="1310738" y="3174"/>
                </a:lnTo>
                <a:lnTo>
                  <a:pt x="1319322" y="1904"/>
                </a:lnTo>
                <a:lnTo>
                  <a:pt x="1328224" y="952"/>
                </a:lnTo>
                <a:lnTo>
                  <a:pt x="1337444" y="317"/>
                </a:lnTo>
                <a:lnTo>
                  <a:pt x="134634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MH_Other_10">
            <a:extLst>
              <a:ext uri="{FF2B5EF4-FFF2-40B4-BE49-F238E27FC236}">
                <a16:creationId xmlns:a16="http://schemas.microsoft.com/office/drawing/2014/main" id="{0A3B589F-42D0-43BC-9F11-80AF77AAF8D3}"/>
              </a:ext>
            </a:extLst>
          </p:cNvPr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5408614" y="2868613"/>
            <a:ext cx="288925" cy="323850"/>
          </a:xfrm>
          <a:custGeom>
            <a:avLst/>
            <a:gdLst>
              <a:gd name="T0" fmla="*/ 248428 w 2033587"/>
              <a:gd name="T1" fmla="*/ 944529 h 2276475"/>
              <a:gd name="T2" fmla="*/ 1175716 w 2033587"/>
              <a:gd name="T3" fmla="*/ 709393 h 2276475"/>
              <a:gd name="T4" fmla="*/ 1178374 w 2033587"/>
              <a:gd name="T5" fmla="*/ 591162 h 2276475"/>
              <a:gd name="T6" fmla="*/ 1585424 w 2033587"/>
              <a:gd name="T7" fmla="*/ 232745 h 2276475"/>
              <a:gd name="T8" fmla="*/ 1623685 w 2033587"/>
              <a:gd name="T9" fmla="*/ 244701 h 2276475"/>
              <a:gd name="T10" fmla="*/ 1656631 w 2033587"/>
              <a:gd name="T11" fmla="*/ 266753 h 2276475"/>
              <a:gd name="T12" fmla="*/ 1682138 w 2033587"/>
              <a:gd name="T13" fmla="*/ 297308 h 2276475"/>
              <a:gd name="T14" fmla="*/ 1697549 w 2033587"/>
              <a:gd name="T15" fmla="*/ 334505 h 2276475"/>
              <a:gd name="T16" fmla="*/ 1701800 w 2033587"/>
              <a:gd name="T17" fmla="*/ 1767638 h 2276475"/>
              <a:gd name="T18" fmla="*/ 1695689 w 2033587"/>
              <a:gd name="T19" fmla="*/ 1808289 h 2276475"/>
              <a:gd name="T20" fmla="*/ 1678419 w 2033587"/>
              <a:gd name="T21" fmla="*/ 1844423 h 2276475"/>
              <a:gd name="T22" fmla="*/ 1651849 w 2033587"/>
              <a:gd name="T23" fmla="*/ 1873649 h 2276475"/>
              <a:gd name="T24" fmla="*/ 1617839 w 2033587"/>
              <a:gd name="T25" fmla="*/ 1894372 h 2276475"/>
              <a:gd name="T26" fmla="*/ 1578251 w 2033587"/>
              <a:gd name="T27" fmla="*/ 1904469 h 2276475"/>
              <a:gd name="T28" fmla="*/ 381012 w 2033587"/>
              <a:gd name="T29" fmla="*/ 1903672 h 2276475"/>
              <a:gd name="T30" fmla="*/ 342220 w 2033587"/>
              <a:gd name="T31" fmla="*/ 1891715 h 2276475"/>
              <a:gd name="T32" fmla="*/ 309539 w 2033587"/>
              <a:gd name="T33" fmla="*/ 1869397 h 2276475"/>
              <a:gd name="T34" fmla="*/ 284298 w 2033587"/>
              <a:gd name="T35" fmla="*/ 1838844 h 2276475"/>
              <a:gd name="T36" fmla="*/ 268621 w 2033587"/>
              <a:gd name="T37" fmla="*/ 1801912 h 2276475"/>
              <a:gd name="T38" fmla="*/ 382075 w 2033587"/>
              <a:gd name="T39" fmla="*/ 1767638 h 2276475"/>
              <a:gd name="T40" fmla="*/ 385528 w 2033587"/>
              <a:gd name="T41" fmla="*/ 1778531 h 2276475"/>
              <a:gd name="T42" fmla="*/ 398017 w 2033587"/>
              <a:gd name="T43" fmla="*/ 1786768 h 2276475"/>
              <a:gd name="T44" fmla="*/ 1570013 w 2033587"/>
              <a:gd name="T45" fmla="*/ 1786502 h 2276475"/>
              <a:gd name="T46" fmla="*/ 1581704 w 2033587"/>
              <a:gd name="T47" fmla="*/ 1776937 h 2276475"/>
              <a:gd name="T48" fmla="*/ 1583830 w 2033587"/>
              <a:gd name="T49" fmla="*/ 368513 h 2276475"/>
              <a:gd name="T50" fmla="*/ 1580376 w 2033587"/>
              <a:gd name="T51" fmla="*/ 357619 h 2276475"/>
              <a:gd name="T52" fmla="*/ 1568419 w 2033587"/>
              <a:gd name="T53" fmla="*/ 349383 h 2276475"/>
              <a:gd name="T54" fmla="*/ 492697 w 2033587"/>
              <a:gd name="T55" fmla="*/ 362402 h 2276475"/>
              <a:gd name="T56" fmla="*/ 484724 w 2033587"/>
              <a:gd name="T57" fmla="*/ 402787 h 2276475"/>
              <a:gd name="T58" fmla="*/ 465590 w 2033587"/>
              <a:gd name="T59" fmla="*/ 437592 h 2276475"/>
              <a:gd name="T60" fmla="*/ 437421 w 2033587"/>
              <a:gd name="T61" fmla="*/ 465490 h 2276475"/>
              <a:gd name="T62" fmla="*/ 402608 w 2033587"/>
              <a:gd name="T63" fmla="*/ 484619 h 2276475"/>
              <a:gd name="T64" fmla="*/ 362480 w 2033587"/>
              <a:gd name="T65" fmla="*/ 492856 h 2276475"/>
              <a:gd name="T66" fmla="*/ 118789 w 2033587"/>
              <a:gd name="T67" fmla="*/ 1542067 h 2276475"/>
              <a:gd name="T68" fmla="*/ 128090 w 2033587"/>
              <a:gd name="T69" fmla="*/ 1553757 h 2276475"/>
              <a:gd name="T70" fmla="*/ 1299773 w 2033587"/>
              <a:gd name="T71" fmla="*/ 1556149 h 2276475"/>
              <a:gd name="T72" fmla="*/ 1310934 w 2033587"/>
              <a:gd name="T73" fmla="*/ 1552695 h 2276475"/>
              <a:gd name="T74" fmla="*/ 1319438 w 2033587"/>
              <a:gd name="T75" fmla="*/ 1540208 h 2276475"/>
              <a:gd name="T76" fmla="*/ 1318907 w 2033587"/>
              <a:gd name="T77" fmla="*/ 131782 h 2276475"/>
              <a:gd name="T78" fmla="*/ 1309340 w 2033587"/>
              <a:gd name="T79" fmla="*/ 120357 h 2276475"/>
              <a:gd name="T80" fmla="*/ 492963 w 2033587"/>
              <a:gd name="T81" fmla="*/ 117967 h 2276475"/>
              <a:gd name="T82" fmla="*/ 1327676 w 2033587"/>
              <a:gd name="T83" fmla="*/ 2922 h 2276475"/>
              <a:gd name="T84" fmla="*/ 1365413 w 2033587"/>
              <a:gd name="T85" fmla="*/ 16738 h 2276475"/>
              <a:gd name="T86" fmla="*/ 1397303 w 2033587"/>
              <a:gd name="T87" fmla="*/ 40385 h 2276475"/>
              <a:gd name="T88" fmla="*/ 1420954 w 2033587"/>
              <a:gd name="T89" fmla="*/ 72268 h 2276475"/>
              <a:gd name="T90" fmla="*/ 1434773 w 2033587"/>
              <a:gd name="T91" fmla="*/ 109996 h 2276475"/>
              <a:gd name="T92" fmla="*/ 1437430 w 2033587"/>
              <a:gd name="T93" fmla="*/ 1543396 h 2276475"/>
              <a:gd name="T94" fmla="*/ 1429192 w 2033587"/>
              <a:gd name="T95" fmla="*/ 1583515 h 2276475"/>
              <a:gd name="T96" fmla="*/ 1410324 w 2033587"/>
              <a:gd name="T97" fmla="*/ 1618586 h 2276475"/>
              <a:gd name="T98" fmla="*/ 1382155 w 2033587"/>
              <a:gd name="T99" fmla="*/ 1646749 h 2276475"/>
              <a:gd name="T100" fmla="*/ 1347076 w 2033587"/>
              <a:gd name="T101" fmla="*/ 1665613 h 2276475"/>
              <a:gd name="T102" fmla="*/ 1307214 w 2033587"/>
              <a:gd name="T103" fmla="*/ 1673849 h 2276475"/>
              <a:gd name="T104" fmla="*/ 109754 w 2033587"/>
              <a:gd name="T105" fmla="*/ 1671192 h 2276475"/>
              <a:gd name="T106" fmla="*/ 72017 w 2033587"/>
              <a:gd name="T107" fmla="*/ 1657377 h 2276475"/>
              <a:gd name="T108" fmla="*/ 40394 w 2033587"/>
              <a:gd name="T109" fmla="*/ 1633731 h 2276475"/>
              <a:gd name="T110" fmla="*/ 16476 w 2033587"/>
              <a:gd name="T111" fmla="*/ 1601848 h 2276475"/>
              <a:gd name="T112" fmla="*/ 2657 w 2033587"/>
              <a:gd name="T113" fmla="*/ 1564120 h 2276475"/>
              <a:gd name="T114" fmla="*/ 409517 w 2033587"/>
              <a:gd name="T115" fmla="*/ 0 h 227647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2033587" h="2276475">
                <a:moveTo>
                  <a:pt x="312737" y="1411287"/>
                </a:moveTo>
                <a:lnTo>
                  <a:pt x="1422400" y="1411287"/>
                </a:lnTo>
                <a:lnTo>
                  <a:pt x="1422400" y="1552575"/>
                </a:lnTo>
                <a:lnTo>
                  <a:pt x="312737" y="1552575"/>
                </a:lnTo>
                <a:lnTo>
                  <a:pt x="312737" y="1411287"/>
                </a:lnTo>
                <a:close/>
                <a:moveTo>
                  <a:pt x="296862" y="1128712"/>
                </a:moveTo>
                <a:lnTo>
                  <a:pt x="1404937" y="1128712"/>
                </a:lnTo>
                <a:lnTo>
                  <a:pt x="1404937" y="1270000"/>
                </a:lnTo>
                <a:lnTo>
                  <a:pt x="296862" y="1270000"/>
                </a:lnTo>
                <a:lnTo>
                  <a:pt x="296862" y="1128712"/>
                </a:lnTo>
                <a:close/>
                <a:moveTo>
                  <a:pt x="296862" y="847725"/>
                </a:moveTo>
                <a:lnTo>
                  <a:pt x="1404937" y="847725"/>
                </a:lnTo>
                <a:lnTo>
                  <a:pt x="1404937" y="987425"/>
                </a:lnTo>
                <a:lnTo>
                  <a:pt x="296862" y="987425"/>
                </a:lnTo>
                <a:lnTo>
                  <a:pt x="296862" y="847725"/>
                </a:lnTo>
                <a:close/>
                <a:moveTo>
                  <a:pt x="869950" y="565150"/>
                </a:moveTo>
                <a:lnTo>
                  <a:pt x="1408113" y="565150"/>
                </a:lnTo>
                <a:lnTo>
                  <a:pt x="1408113" y="706438"/>
                </a:lnTo>
                <a:lnTo>
                  <a:pt x="869950" y="706438"/>
                </a:lnTo>
                <a:lnTo>
                  <a:pt x="869950" y="565150"/>
                </a:lnTo>
                <a:close/>
                <a:moveTo>
                  <a:pt x="1869440" y="276225"/>
                </a:moveTo>
                <a:lnTo>
                  <a:pt x="1877695" y="276543"/>
                </a:lnTo>
                <a:lnTo>
                  <a:pt x="1885950" y="276860"/>
                </a:lnTo>
                <a:lnTo>
                  <a:pt x="1894522" y="278130"/>
                </a:lnTo>
                <a:lnTo>
                  <a:pt x="1902460" y="279400"/>
                </a:lnTo>
                <a:lnTo>
                  <a:pt x="1910080" y="281305"/>
                </a:lnTo>
                <a:lnTo>
                  <a:pt x="1918017" y="283528"/>
                </a:lnTo>
                <a:lnTo>
                  <a:pt x="1925955" y="286068"/>
                </a:lnTo>
                <a:lnTo>
                  <a:pt x="1933257" y="288925"/>
                </a:lnTo>
                <a:lnTo>
                  <a:pt x="1940242" y="292418"/>
                </a:lnTo>
                <a:lnTo>
                  <a:pt x="1947545" y="296228"/>
                </a:lnTo>
                <a:lnTo>
                  <a:pt x="1954530" y="299720"/>
                </a:lnTo>
                <a:lnTo>
                  <a:pt x="1961197" y="304165"/>
                </a:lnTo>
                <a:lnTo>
                  <a:pt x="1967865" y="308928"/>
                </a:lnTo>
                <a:lnTo>
                  <a:pt x="1973897" y="313690"/>
                </a:lnTo>
                <a:lnTo>
                  <a:pt x="1979612" y="318770"/>
                </a:lnTo>
                <a:lnTo>
                  <a:pt x="1985645" y="324168"/>
                </a:lnTo>
                <a:lnTo>
                  <a:pt x="1991042" y="330200"/>
                </a:lnTo>
                <a:lnTo>
                  <a:pt x="1996122" y="335915"/>
                </a:lnTo>
                <a:lnTo>
                  <a:pt x="2000885" y="342265"/>
                </a:lnTo>
                <a:lnTo>
                  <a:pt x="2005647" y="348615"/>
                </a:lnTo>
                <a:lnTo>
                  <a:pt x="2010092" y="355283"/>
                </a:lnTo>
                <a:lnTo>
                  <a:pt x="2013585" y="362268"/>
                </a:lnTo>
                <a:lnTo>
                  <a:pt x="2017395" y="369570"/>
                </a:lnTo>
                <a:lnTo>
                  <a:pt x="2020570" y="376873"/>
                </a:lnTo>
                <a:lnTo>
                  <a:pt x="2023745" y="384175"/>
                </a:lnTo>
                <a:lnTo>
                  <a:pt x="2026285" y="391795"/>
                </a:lnTo>
                <a:lnTo>
                  <a:pt x="2028507" y="399733"/>
                </a:lnTo>
                <a:lnTo>
                  <a:pt x="2030412" y="407670"/>
                </a:lnTo>
                <a:lnTo>
                  <a:pt x="2032000" y="415608"/>
                </a:lnTo>
                <a:lnTo>
                  <a:pt x="2032952" y="423863"/>
                </a:lnTo>
                <a:lnTo>
                  <a:pt x="2033270" y="432118"/>
                </a:lnTo>
                <a:lnTo>
                  <a:pt x="2033587" y="440373"/>
                </a:lnTo>
                <a:lnTo>
                  <a:pt x="2033587" y="2112328"/>
                </a:lnTo>
                <a:lnTo>
                  <a:pt x="2033270" y="2120583"/>
                </a:lnTo>
                <a:lnTo>
                  <a:pt x="2032952" y="2128838"/>
                </a:lnTo>
                <a:lnTo>
                  <a:pt x="2032000" y="2137410"/>
                </a:lnTo>
                <a:lnTo>
                  <a:pt x="2030412" y="2145348"/>
                </a:lnTo>
                <a:lnTo>
                  <a:pt x="2028507" y="2153285"/>
                </a:lnTo>
                <a:lnTo>
                  <a:pt x="2026285" y="2160905"/>
                </a:lnTo>
                <a:lnTo>
                  <a:pt x="2023745" y="2168525"/>
                </a:lnTo>
                <a:lnTo>
                  <a:pt x="2020570" y="2175828"/>
                </a:lnTo>
                <a:lnTo>
                  <a:pt x="2017395" y="2183130"/>
                </a:lnTo>
                <a:lnTo>
                  <a:pt x="2013585" y="2190433"/>
                </a:lnTo>
                <a:lnTo>
                  <a:pt x="2010092" y="2197418"/>
                </a:lnTo>
                <a:lnTo>
                  <a:pt x="2005647" y="2204085"/>
                </a:lnTo>
                <a:lnTo>
                  <a:pt x="2000885" y="2210435"/>
                </a:lnTo>
                <a:lnTo>
                  <a:pt x="1996122" y="2216785"/>
                </a:lnTo>
                <a:lnTo>
                  <a:pt x="1991042" y="2222500"/>
                </a:lnTo>
                <a:lnTo>
                  <a:pt x="1985645" y="2228533"/>
                </a:lnTo>
                <a:lnTo>
                  <a:pt x="1979612" y="2233930"/>
                </a:lnTo>
                <a:lnTo>
                  <a:pt x="1973897" y="2239010"/>
                </a:lnTo>
                <a:lnTo>
                  <a:pt x="1967865" y="2243773"/>
                </a:lnTo>
                <a:lnTo>
                  <a:pt x="1961197" y="2248535"/>
                </a:lnTo>
                <a:lnTo>
                  <a:pt x="1954530" y="2252980"/>
                </a:lnTo>
                <a:lnTo>
                  <a:pt x="1947545" y="2256790"/>
                </a:lnTo>
                <a:lnTo>
                  <a:pt x="1940242" y="2260600"/>
                </a:lnTo>
                <a:lnTo>
                  <a:pt x="1933257" y="2263775"/>
                </a:lnTo>
                <a:lnTo>
                  <a:pt x="1925955" y="2266633"/>
                </a:lnTo>
                <a:lnTo>
                  <a:pt x="1918017" y="2269173"/>
                </a:lnTo>
                <a:lnTo>
                  <a:pt x="1910080" y="2271395"/>
                </a:lnTo>
                <a:lnTo>
                  <a:pt x="1902460" y="2273300"/>
                </a:lnTo>
                <a:lnTo>
                  <a:pt x="1894522" y="2274888"/>
                </a:lnTo>
                <a:lnTo>
                  <a:pt x="1885950" y="2275840"/>
                </a:lnTo>
                <a:lnTo>
                  <a:pt x="1877695" y="2276475"/>
                </a:lnTo>
                <a:lnTo>
                  <a:pt x="1869440" y="2276475"/>
                </a:lnTo>
                <a:lnTo>
                  <a:pt x="480377" y="2276475"/>
                </a:lnTo>
                <a:lnTo>
                  <a:pt x="471805" y="2276475"/>
                </a:lnTo>
                <a:lnTo>
                  <a:pt x="463550" y="2275840"/>
                </a:lnTo>
                <a:lnTo>
                  <a:pt x="455295" y="2274888"/>
                </a:lnTo>
                <a:lnTo>
                  <a:pt x="447040" y="2273300"/>
                </a:lnTo>
                <a:lnTo>
                  <a:pt x="439102" y="2271395"/>
                </a:lnTo>
                <a:lnTo>
                  <a:pt x="431482" y="2269173"/>
                </a:lnTo>
                <a:lnTo>
                  <a:pt x="423862" y="2266633"/>
                </a:lnTo>
                <a:lnTo>
                  <a:pt x="416242" y="2263775"/>
                </a:lnTo>
                <a:lnTo>
                  <a:pt x="408940" y="2260600"/>
                </a:lnTo>
                <a:lnTo>
                  <a:pt x="401955" y="2256790"/>
                </a:lnTo>
                <a:lnTo>
                  <a:pt x="394970" y="2252980"/>
                </a:lnTo>
                <a:lnTo>
                  <a:pt x="388620" y="2248535"/>
                </a:lnTo>
                <a:lnTo>
                  <a:pt x="381952" y="2243773"/>
                </a:lnTo>
                <a:lnTo>
                  <a:pt x="375602" y="2239010"/>
                </a:lnTo>
                <a:lnTo>
                  <a:pt x="369887" y="2233930"/>
                </a:lnTo>
                <a:lnTo>
                  <a:pt x="364172" y="2228533"/>
                </a:lnTo>
                <a:lnTo>
                  <a:pt x="358457" y="2222500"/>
                </a:lnTo>
                <a:lnTo>
                  <a:pt x="353377" y="2216785"/>
                </a:lnTo>
                <a:lnTo>
                  <a:pt x="348297" y="2210435"/>
                </a:lnTo>
                <a:lnTo>
                  <a:pt x="343852" y="2204085"/>
                </a:lnTo>
                <a:lnTo>
                  <a:pt x="339725" y="2197418"/>
                </a:lnTo>
                <a:lnTo>
                  <a:pt x="335597" y="2190433"/>
                </a:lnTo>
                <a:lnTo>
                  <a:pt x="332105" y="2183130"/>
                </a:lnTo>
                <a:lnTo>
                  <a:pt x="328612" y="2175828"/>
                </a:lnTo>
                <a:lnTo>
                  <a:pt x="325755" y="2168525"/>
                </a:lnTo>
                <a:lnTo>
                  <a:pt x="323215" y="2160905"/>
                </a:lnTo>
                <a:lnTo>
                  <a:pt x="320992" y="2153285"/>
                </a:lnTo>
                <a:lnTo>
                  <a:pt x="319087" y="2145348"/>
                </a:lnTo>
                <a:lnTo>
                  <a:pt x="317817" y="2137410"/>
                </a:lnTo>
                <a:lnTo>
                  <a:pt x="316547" y="2128838"/>
                </a:lnTo>
                <a:lnTo>
                  <a:pt x="315912" y="2120583"/>
                </a:lnTo>
                <a:lnTo>
                  <a:pt x="315912" y="2112328"/>
                </a:lnTo>
                <a:lnTo>
                  <a:pt x="456565" y="2112328"/>
                </a:lnTo>
                <a:lnTo>
                  <a:pt x="456882" y="2114868"/>
                </a:lnTo>
                <a:lnTo>
                  <a:pt x="457200" y="2116773"/>
                </a:lnTo>
                <a:lnTo>
                  <a:pt x="457835" y="2118995"/>
                </a:lnTo>
                <a:lnTo>
                  <a:pt x="458470" y="2121218"/>
                </a:lnTo>
                <a:lnTo>
                  <a:pt x="459422" y="2123440"/>
                </a:lnTo>
                <a:lnTo>
                  <a:pt x="460692" y="2125345"/>
                </a:lnTo>
                <a:lnTo>
                  <a:pt x="463550" y="2128838"/>
                </a:lnTo>
                <a:lnTo>
                  <a:pt x="467042" y="2132013"/>
                </a:lnTo>
                <a:lnTo>
                  <a:pt x="468947" y="2132965"/>
                </a:lnTo>
                <a:lnTo>
                  <a:pt x="471170" y="2133918"/>
                </a:lnTo>
                <a:lnTo>
                  <a:pt x="473392" y="2134870"/>
                </a:lnTo>
                <a:lnTo>
                  <a:pt x="475615" y="2135188"/>
                </a:lnTo>
                <a:lnTo>
                  <a:pt x="477837" y="2135505"/>
                </a:lnTo>
                <a:lnTo>
                  <a:pt x="480377" y="2135823"/>
                </a:lnTo>
                <a:lnTo>
                  <a:pt x="1869440" y="2135823"/>
                </a:lnTo>
                <a:lnTo>
                  <a:pt x="1871980" y="2135505"/>
                </a:lnTo>
                <a:lnTo>
                  <a:pt x="1874202" y="2135188"/>
                </a:lnTo>
                <a:lnTo>
                  <a:pt x="1876107" y="2134870"/>
                </a:lnTo>
                <a:lnTo>
                  <a:pt x="1878330" y="2133918"/>
                </a:lnTo>
                <a:lnTo>
                  <a:pt x="1880552" y="2132965"/>
                </a:lnTo>
                <a:lnTo>
                  <a:pt x="1882457" y="2132013"/>
                </a:lnTo>
                <a:lnTo>
                  <a:pt x="1885950" y="2128838"/>
                </a:lnTo>
                <a:lnTo>
                  <a:pt x="1888490" y="2125345"/>
                </a:lnTo>
                <a:lnTo>
                  <a:pt x="1890077" y="2123440"/>
                </a:lnTo>
                <a:lnTo>
                  <a:pt x="1890712" y="2121218"/>
                </a:lnTo>
                <a:lnTo>
                  <a:pt x="1891982" y="2118995"/>
                </a:lnTo>
                <a:lnTo>
                  <a:pt x="1892300" y="2116773"/>
                </a:lnTo>
                <a:lnTo>
                  <a:pt x="1892617" y="2114868"/>
                </a:lnTo>
                <a:lnTo>
                  <a:pt x="1892617" y="2112328"/>
                </a:lnTo>
                <a:lnTo>
                  <a:pt x="1892617" y="440373"/>
                </a:lnTo>
                <a:lnTo>
                  <a:pt x="1892617" y="438468"/>
                </a:lnTo>
                <a:lnTo>
                  <a:pt x="1892300" y="435928"/>
                </a:lnTo>
                <a:lnTo>
                  <a:pt x="1891982" y="433705"/>
                </a:lnTo>
                <a:lnTo>
                  <a:pt x="1890712" y="431483"/>
                </a:lnTo>
                <a:lnTo>
                  <a:pt x="1890077" y="429578"/>
                </a:lnTo>
                <a:lnTo>
                  <a:pt x="1888490" y="427355"/>
                </a:lnTo>
                <a:lnTo>
                  <a:pt x="1885950" y="424180"/>
                </a:lnTo>
                <a:lnTo>
                  <a:pt x="1882457" y="421323"/>
                </a:lnTo>
                <a:lnTo>
                  <a:pt x="1880552" y="420053"/>
                </a:lnTo>
                <a:lnTo>
                  <a:pt x="1878330" y="419100"/>
                </a:lnTo>
                <a:lnTo>
                  <a:pt x="1876107" y="418148"/>
                </a:lnTo>
                <a:lnTo>
                  <a:pt x="1874202" y="417513"/>
                </a:lnTo>
                <a:lnTo>
                  <a:pt x="1871980" y="417195"/>
                </a:lnTo>
                <a:lnTo>
                  <a:pt x="1869440" y="417195"/>
                </a:lnTo>
                <a:lnTo>
                  <a:pt x="1869440" y="276225"/>
                </a:lnTo>
                <a:close/>
                <a:moveTo>
                  <a:pt x="589072" y="140970"/>
                </a:moveTo>
                <a:lnTo>
                  <a:pt x="589072" y="424815"/>
                </a:lnTo>
                <a:lnTo>
                  <a:pt x="588754" y="433070"/>
                </a:lnTo>
                <a:lnTo>
                  <a:pt x="588436" y="441643"/>
                </a:lnTo>
                <a:lnTo>
                  <a:pt x="587166" y="449580"/>
                </a:lnTo>
                <a:lnTo>
                  <a:pt x="585896" y="458153"/>
                </a:lnTo>
                <a:lnTo>
                  <a:pt x="583991" y="465773"/>
                </a:lnTo>
                <a:lnTo>
                  <a:pt x="581768" y="473710"/>
                </a:lnTo>
                <a:lnTo>
                  <a:pt x="579227" y="481330"/>
                </a:lnTo>
                <a:lnTo>
                  <a:pt x="576052" y="488633"/>
                </a:lnTo>
                <a:lnTo>
                  <a:pt x="572876" y="495935"/>
                </a:lnTo>
                <a:lnTo>
                  <a:pt x="569065" y="503238"/>
                </a:lnTo>
                <a:lnTo>
                  <a:pt x="565572" y="509905"/>
                </a:lnTo>
                <a:lnTo>
                  <a:pt x="561126" y="516573"/>
                </a:lnTo>
                <a:lnTo>
                  <a:pt x="556363" y="522923"/>
                </a:lnTo>
                <a:lnTo>
                  <a:pt x="551600" y="528955"/>
                </a:lnTo>
                <a:lnTo>
                  <a:pt x="546519" y="535305"/>
                </a:lnTo>
                <a:lnTo>
                  <a:pt x="541120" y="541020"/>
                </a:lnTo>
                <a:lnTo>
                  <a:pt x="535087" y="546100"/>
                </a:lnTo>
                <a:lnTo>
                  <a:pt x="529371" y="551815"/>
                </a:lnTo>
                <a:lnTo>
                  <a:pt x="522702" y="556260"/>
                </a:lnTo>
                <a:lnTo>
                  <a:pt x="516668" y="561023"/>
                </a:lnTo>
                <a:lnTo>
                  <a:pt x="509682" y="565150"/>
                </a:lnTo>
                <a:lnTo>
                  <a:pt x="503013" y="569278"/>
                </a:lnTo>
                <a:lnTo>
                  <a:pt x="495709" y="572770"/>
                </a:lnTo>
                <a:lnTo>
                  <a:pt x="488406" y="575945"/>
                </a:lnTo>
                <a:lnTo>
                  <a:pt x="481102" y="579120"/>
                </a:lnTo>
                <a:lnTo>
                  <a:pt x="473480" y="581978"/>
                </a:lnTo>
                <a:lnTo>
                  <a:pt x="465541" y="584200"/>
                </a:lnTo>
                <a:lnTo>
                  <a:pt x="457602" y="585788"/>
                </a:lnTo>
                <a:lnTo>
                  <a:pt x="449663" y="587375"/>
                </a:lnTo>
                <a:lnTo>
                  <a:pt x="441407" y="588328"/>
                </a:lnTo>
                <a:lnTo>
                  <a:pt x="433150" y="588963"/>
                </a:lnTo>
                <a:lnTo>
                  <a:pt x="424576" y="589280"/>
                </a:lnTo>
                <a:lnTo>
                  <a:pt x="140678" y="589280"/>
                </a:lnTo>
                <a:lnTo>
                  <a:pt x="140678" y="1836103"/>
                </a:lnTo>
                <a:lnTo>
                  <a:pt x="140678" y="1838643"/>
                </a:lnTo>
                <a:lnTo>
                  <a:pt x="140996" y="1840548"/>
                </a:lnTo>
                <a:lnTo>
                  <a:pt x="141948" y="1842770"/>
                </a:lnTo>
                <a:lnTo>
                  <a:pt x="142584" y="1844993"/>
                </a:lnTo>
                <a:lnTo>
                  <a:pt x="143536" y="1847215"/>
                </a:lnTo>
                <a:lnTo>
                  <a:pt x="144807" y="1849120"/>
                </a:lnTo>
                <a:lnTo>
                  <a:pt x="147665" y="1852613"/>
                </a:lnTo>
                <a:lnTo>
                  <a:pt x="151475" y="1855470"/>
                </a:lnTo>
                <a:lnTo>
                  <a:pt x="153063" y="1856740"/>
                </a:lnTo>
                <a:lnTo>
                  <a:pt x="155286" y="1857693"/>
                </a:lnTo>
                <a:lnTo>
                  <a:pt x="157191" y="1858645"/>
                </a:lnTo>
                <a:lnTo>
                  <a:pt x="159732" y="1858963"/>
                </a:lnTo>
                <a:lnTo>
                  <a:pt x="161955" y="1859280"/>
                </a:lnTo>
                <a:lnTo>
                  <a:pt x="164495" y="1859598"/>
                </a:lnTo>
                <a:lnTo>
                  <a:pt x="1553180" y="1859598"/>
                </a:lnTo>
                <a:lnTo>
                  <a:pt x="1556038" y="1859280"/>
                </a:lnTo>
                <a:lnTo>
                  <a:pt x="1557943" y="1858963"/>
                </a:lnTo>
                <a:lnTo>
                  <a:pt x="1560484" y="1858645"/>
                </a:lnTo>
                <a:lnTo>
                  <a:pt x="1562389" y="1857693"/>
                </a:lnTo>
                <a:lnTo>
                  <a:pt x="1564612" y="1856740"/>
                </a:lnTo>
                <a:lnTo>
                  <a:pt x="1566517" y="1855470"/>
                </a:lnTo>
                <a:lnTo>
                  <a:pt x="1570010" y="1852613"/>
                </a:lnTo>
                <a:lnTo>
                  <a:pt x="1572868" y="1849120"/>
                </a:lnTo>
                <a:lnTo>
                  <a:pt x="1574139" y="1847215"/>
                </a:lnTo>
                <a:lnTo>
                  <a:pt x="1575091" y="1844993"/>
                </a:lnTo>
                <a:lnTo>
                  <a:pt x="1576044" y="1842770"/>
                </a:lnTo>
                <a:lnTo>
                  <a:pt x="1576679" y="1840548"/>
                </a:lnTo>
                <a:lnTo>
                  <a:pt x="1576997" y="1838643"/>
                </a:lnTo>
                <a:lnTo>
                  <a:pt x="1576997" y="1836103"/>
                </a:lnTo>
                <a:lnTo>
                  <a:pt x="1576997" y="164782"/>
                </a:lnTo>
                <a:lnTo>
                  <a:pt x="1576997" y="161925"/>
                </a:lnTo>
                <a:lnTo>
                  <a:pt x="1576679" y="160020"/>
                </a:lnTo>
                <a:lnTo>
                  <a:pt x="1576044" y="157480"/>
                </a:lnTo>
                <a:lnTo>
                  <a:pt x="1575091" y="155257"/>
                </a:lnTo>
                <a:lnTo>
                  <a:pt x="1574139" y="153352"/>
                </a:lnTo>
                <a:lnTo>
                  <a:pt x="1572868" y="151447"/>
                </a:lnTo>
                <a:lnTo>
                  <a:pt x="1570010" y="147955"/>
                </a:lnTo>
                <a:lnTo>
                  <a:pt x="1566517" y="145097"/>
                </a:lnTo>
                <a:lnTo>
                  <a:pt x="1564612" y="143827"/>
                </a:lnTo>
                <a:lnTo>
                  <a:pt x="1562389" y="142875"/>
                </a:lnTo>
                <a:lnTo>
                  <a:pt x="1560484" y="141922"/>
                </a:lnTo>
                <a:lnTo>
                  <a:pt x="1557943" y="141287"/>
                </a:lnTo>
                <a:lnTo>
                  <a:pt x="1556038" y="140970"/>
                </a:lnTo>
                <a:lnTo>
                  <a:pt x="1553180" y="140970"/>
                </a:lnTo>
                <a:lnTo>
                  <a:pt x="589072" y="140970"/>
                </a:lnTo>
                <a:close/>
                <a:moveTo>
                  <a:pt x="489358" y="0"/>
                </a:moveTo>
                <a:lnTo>
                  <a:pt x="1553180" y="0"/>
                </a:lnTo>
                <a:lnTo>
                  <a:pt x="1562071" y="317"/>
                </a:lnTo>
                <a:lnTo>
                  <a:pt x="1570010" y="952"/>
                </a:lnTo>
                <a:lnTo>
                  <a:pt x="1578584" y="2222"/>
                </a:lnTo>
                <a:lnTo>
                  <a:pt x="1586523" y="3492"/>
                </a:lnTo>
                <a:lnTo>
                  <a:pt x="1594462" y="5397"/>
                </a:lnTo>
                <a:lnTo>
                  <a:pt x="1602084" y="7620"/>
                </a:lnTo>
                <a:lnTo>
                  <a:pt x="1609705" y="10160"/>
                </a:lnTo>
                <a:lnTo>
                  <a:pt x="1617644" y="13017"/>
                </a:lnTo>
                <a:lnTo>
                  <a:pt x="1624630" y="16192"/>
                </a:lnTo>
                <a:lnTo>
                  <a:pt x="1631617" y="20002"/>
                </a:lnTo>
                <a:lnTo>
                  <a:pt x="1638603" y="23812"/>
                </a:lnTo>
                <a:lnTo>
                  <a:pt x="1645589" y="28257"/>
                </a:lnTo>
                <a:lnTo>
                  <a:pt x="1651623" y="32702"/>
                </a:lnTo>
                <a:lnTo>
                  <a:pt x="1657974" y="37782"/>
                </a:lnTo>
                <a:lnTo>
                  <a:pt x="1664008" y="42862"/>
                </a:lnTo>
                <a:lnTo>
                  <a:pt x="1669724" y="48260"/>
                </a:lnTo>
                <a:lnTo>
                  <a:pt x="1675122" y="53975"/>
                </a:lnTo>
                <a:lnTo>
                  <a:pt x="1680203" y="60007"/>
                </a:lnTo>
                <a:lnTo>
                  <a:pt x="1685284" y="66357"/>
                </a:lnTo>
                <a:lnTo>
                  <a:pt x="1689730" y="72390"/>
                </a:lnTo>
                <a:lnTo>
                  <a:pt x="1694176" y="79375"/>
                </a:lnTo>
                <a:lnTo>
                  <a:pt x="1697987" y="86360"/>
                </a:lnTo>
                <a:lnTo>
                  <a:pt x="1701797" y="93345"/>
                </a:lnTo>
                <a:lnTo>
                  <a:pt x="1704973" y="100647"/>
                </a:lnTo>
                <a:lnTo>
                  <a:pt x="1707831" y="108267"/>
                </a:lnTo>
                <a:lnTo>
                  <a:pt x="1710371" y="115570"/>
                </a:lnTo>
                <a:lnTo>
                  <a:pt x="1712594" y="123507"/>
                </a:lnTo>
                <a:lnTo>
                  <a:pt x="1714500" y="131445"/>
                </a:lnTo>
                <a:lnTo>
                  <a:pt x="1715770" y="139382"/>
                </a:lnTo>
                <a:lnTo>
                  <a:pt x="1717040" y="147637"/>
                </a:lnTo>
                <a:lnTo>
                  <a:pt x="1717675" y="155892"/>
                </a:lnTo>
                <a:lnTo>
                  <a:pt x="1717675" y="164782"/>
                </a:lnTo>
                <a:lnTo>
                  <a:pt x="1717675" y="1836103"/>
                </a:lnTo>
                <a:lnTo>
                  <a:pt x="1717675" y="1844358"/>
                </a:lnTo>
                <a:lnTo>
                  <a:pt x="1717040" y="1852613"/>
                </a:lnTo>
                <a:lnTo>
                  <a:pt x="1715770" y="1861185"/>
                </a:lnTo>
                <a:lnTo>
                  <a:pt x="1714500" y="1869123"/>
                </a:lnTo>
                <a:lnTo>
                  <a:pt x="1712594" y="1877060"/>
                </a:lnTo>
                <a:lnTo>
                  <a:pt x="1710371" y="1884680"/>
                </a:lnTo>
                <a:lnTo>
                  <a:pt x="1707831" y="1892300"/>
                </a:lnTo>
                <a:lnTo>
                  <a:pt x="1704973" y="1900238"/>
                </a:lnTo>
                <a:lnTo>
                  <a:pt x="1701797" y="1907223"/>
                </a:lnTo>
                <a:lnTo>
                  <a:pt x="1697987" y="1914208"/>
                </a:lnTo>
                <a:lnTo>
                  <a:pt x="1694176" y="1921193"/>
                </a:lnTo>
                <a:lnTo>
                  <a:pt x="1689730" y="1927860"/>
                </a:lnTo>
                <a:lnTo>
                  <a:pt x="1685284" y="1934210"/>
                </a:lnTo>
                <a:lnTo>
                  <a:pt x="1680203" y="1940560"/>
                </a:lnTo>
                <a:lnTo>
                  <a:pt x="1675122" y="1946275"/>
                </a:lnTo>
                <a:lnTo>
                  <a:pt x="1669724" y="1952308"/>
                </a:lnTo>
                <a:lnTo>
                  <a:pt x="1664008" y="1957705"/>
                </a:lnTo>
                <a:lnTo>
                  <a:pt x="1657974" y="1962785"/>
                </a:lnTo>
                <a:lnTo>
                  <a:pt x="1651623" y="1967865"/>
                </a:lnTo>
                <a:lnTo>
                  <a:pt x="1645589" y="1972310"/>
                </a:lnTo>
                <a:lnTo>
                  <a:pt x="1638603" y="1976755"/>
                </a:lnTo>
                <a:lnTo>
                  <a:pt x="1631617" y="1980565"/>
                </a:lnTo>
                <a:lnTo>
                  <a:pt x="1624630" y="1984375"/>
                </a:lnTo>
                <a:lnTo>
                  <a:pt x="1617644" y="1987550"/>
                </a:lnTo>
                <a:lnTo>
                  <a:pt x="1609705" y="1990408"/>
                </a:lnTo>
                <a:lnTo>
                  <a:pt x="1602084" y="1992948"/>
                </a:lnTo>
                <a:lnTo>
                  <a:pt x="1594462" y="1995170"/>
                </a:lnTo>
                <a:lnTo>
                  <a:pt x="1586523" y="1997075"/>
                </a:lnTo>
                <a:lnTo>
                  <a:pt x="1578584" y="1998345"/>
                </a:lnTo>
                <a:lnTo>
                  <a:pt x="1570010" y="1999615"/>
                </a:lnTo>
                <a:lnTo>
                  <a:pt x="1562071" y="2000250"/>
                </a:lnTo>
                <a:lnTo>
                  <a:pt x="1553180" y="2000250"/>
                </a:lnTo>
                <a:lnTo>
                  <a:pt x="164495" y="2000250"/>
                </a:lnTo>
                <a:lnTo>
                  <a:pt x="155604" y="2000250"/>
                </a:lnTo>
                <a:lnTo>
                  <a:pt x="147665" y="1999615"/>
                </a:lnTo>
                <a:lnTo>
                  <a:pt x="139408" y="1998345"/>
                </a:lnTo>
                <a:lnTo>
                  <a:pt x="131152" y="1997075"/>
                </a:lnTo>
                <a:lnTo>
                  <a:pt x="123213" y="1995170"/>
                </a:lnTo>
                <a:lnTo>
                  <a:pt x="115591" y="1992948"/>
                </a:lnTo>
                <a:lnTo>
                  <a:pt x="107970" y="1990408"/>
                </a:lnTo>
                <a:lnTo>
                  <a:pt x="100348" y="1987550"/>
                </a:lnTo>
                <a:lnTo>
                  <a:pt x="93044" y="1984375"/>
                </a:lnTo>
                <a:lnTo>
                  <a:pt x="86058" y="1980565"/>
                </a:lnTo>
                <a:lnTo>
                  <a:pt x="79072" y="1976755"/>
                </a:lnTo>
                <a:lnTo>
                  <a:pt x="72721" y="1972310"/>
                </a:lnTo>
                <a:lnTo>
                  <a:pt x="66052" y="1967865"/>
                </a:lnTo>
                <a:lnTo>
                  <a:pt x="59701" y="1962785"/>
                </a:lnTo>
                <a:lnTo>
                  <a:pt x="53667" y="1957705"/>
                </a:lnTo>
                <a:lnTo>
                  <a:pt x="48269" y="1952308"/>
                </a:lnTo>
                <a:lnTo>
                  <a:pt x="42553" y="1946275"/>
                </a:lnTo>
                <a:lnTo>
                  <a:pt x="37472" y="1940560"/>
                </a:lnTo>
                <a:lnTo>
                  <a:pt x="32391" y="1934210"/>
                </a:lnTo>
                <a:lnTo>
                  <a:pt x="27945" y="1927860"/>
                </a:lnTo>
                <a:lnTo>
                  <a:pt x="23817" y="1921193"/>
                </a:lnTo>
                <a:lnTo>
                  <a:pt x="19688" y="1914208"/>
                </a:lnTo>
                <a:lnTo>
                  <a:pt x="16195" y="1907223"/>
                </a:lnTo>
                <a:lnTo>
                  <a:pt x="12702" y="1900238"/>
                </a:lnTo>
                <a:lnTo>
                  <a:pt x="9844" y="1892300"/>
                </a:lnTo>
                <a:lnTo>
                  <a:pt x="7304" y="1884680"/>
                </a:lnTo>
                <a:lnTo>
                  <a:pt x="5081" y="1877060"/>
                </a:lnTo>
                <a:lnTo>
                  <a:pt x="3175" y="1869123"/>
                </a:lnTo>
                <a:lnTo>
                  <a:pt x="1905" y="1861185"/>
                </a:lnTo>
                <a:lnTo>
                  <a:pt x="635" y="1852613"/>
                </a:lnTo>
                <a:lnTo>
                  <a:pt x="0" y="1844358"/>
                </a:lnTo>
                <a:lnTo>
                  <a:pt x="0" y="1836103"/>
                </a:lnTo>
                <a:lnTo>
                  <a:pt x="0" y="489585"/>
                </a:lnTo>
                <a:lnTo>
                  <a:pt x="48935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MH_Other_11">
            <a:extLst>
              <a:ext uri="{FF2B5EF4-FFF2-40B4-BE49-F238E27FC236}">
                <a16:creationId xmlns:a16="http://schemas.microsoft.com/office/drawing/2014/main" id="{02B89CA9-3B84-4370-B6E8-D9648DB2255B}"/>
              </a:ext>
            </a:extLst>
          </p:cNvPr>
          <p:cNvSpPr>
            <a:spLocks/>
          </p:cNvSpPr>
          <p:nvPr>
            <p:custDataLst>
              <p:tags r:id="rId11"/>
            </p:custDataLst>
          </p:nvPr>
        </p:nvSpPr>
        <p:spPr bwMode="auto">
          <a:xfrm>
            <a:off x="6869114" y="2990851"/>
            <a:ext cx="414337" cy="352425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MH_Other_12">
            <a:extLst>
              <a:ext uri="{FF2B5EF4-FFF2-40B4-BE49-F238E27FC236}">
                <a16:creationId xmlns:a16="http://schemas.microsoft.com/office/drawing/2014/main" id="{5BC2197A-670B-4559-B235-6B5DBBA7ADA1}"/>
              </a:ext>
            </a:extLst>
          </p:cNvPr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7569201" y="4546600"/>
            <a:ext cx="403225" cy="323850"/>
          </a:xfrm>
          <a:custGeom>
            <a:avLst/>
            <a:gdLst>
              <a:gd name="T0" fmla="*/ 552105 w 2874963"/>
              <a:gd name="T1" fmla="*/ 1256550 h 2311400"/>
              <a:gd name="T2" fmla="*/ 814407 w 2874963"/>
              <a:gd name="T3" fmla="*/ 1166381 h 2311400"/>
              <a:gd name="T4" fmla="*/ 861857 w 2874963"/>
              <a:gd name="T5" fmla="*/ 1221938 h 2311400"/>
              <a:gd name="T6" fmla="*/ 529108 w 2874963"/>
              <a:gd name="T7" fmla="*/ 1452571 h 2311400"/>
              <a:gd name="T8" fmla="*/ 122756 w 2874963"/>
              <a:gd name="T9" fmla="*/ 1358877 h 2311400"/>
              <a:gd name="T10" fmla="*/ 175912 w 2874963"/>
              <a:gd name="T11" fmla="*/ 1192357 h 2311400"/>
              <a:gd name="T12" fmla="*/ 277118 w 2874963"/>
              <a:gd name="T13" fmla="*/ 1128994 h 2311400"/>
              <a:gd name="T14" fmla="*/ 305052 w 2874963"/>
              <a:gd name="T15" fmla="*/ 1242809 h 2311400"/>
              <a:gd name="T16" fmla="*/ 994050 w 2874963"/>
              <a:gd name="T17" fmla="*/ 853464 h 2311400"/>
              <a:gd name="T18" fmla="*/ 644668 w 2874963"/>
              <a:gd name="T19" fmla="*/ 666225 h 2311400"/>
              <a:gd name="T20" fmla="*/ 675774 w 2874963"/>
              <a:gd name="T21" fmla="*/ 776137 h 2311400"/>
              <a:gd name="T22" fmla="*/ 719353 w 2874963"/>
              <a:gd name="T23" fmla="*/ 821032 h 2311400"/>
              <a:gd name="T24" fmla="*/ 694258 w 2874963"/>
              <a:gd name="T25" fmla="*/ 885897 h 2311400"/>
              <a:gd name="T26" fmla="*/ 639408 w 2874963"/>
              <a:gd name="T27" fmla="*/ 997010 h 2311400"/>
              <a:gd name="T28" fmla="*/ 561868 w 2874963"/>
              <a:gd name="T29" fmla="*/ 1068783 h 2311400"/>
              <a:gd name="T30" fmla="*/ 506117 w 2874963"/>
              <a:gd name="T31" fmla="*/ 1079143 h 2311400"/>
              <a:gd name="T32" fmla="*/ 449013 w 2874963"/>
              <a:gd name="T33" fmla="*/ 1059924 h 2311400"/>
              <a:gd name="T34" fmla="*/ 372374 w 2874963"/>
              <a:gd name="T35" fmla="*/ 966830 h 2311400"/>
              <a:gd name="T36" fmla="*/ 317074 w 2874963"/>
              <a:gd name="T37" fmla="*/ 867429 h 2311400"/>
              <a:gd name="T38" fmla="*/ 315722 w 2874963"/>
              <a:gd name="T39" fmla="*/ 807819 h 2311400"/>
              <a:gd name="T40" fmla="*/ 360804 w 2874963"/>
              <a:gd name="T41" fmla="*/ 726436 h 2311400"/>
              <a:gd name="T42" fmla="*/ 420311 w 2874963"/>
              <a:gd name="T43" fmla="*/ 688148 h 2311400"/>
              <a:gd name="T44" fmla="*/ 541281 w 2874963"/>
              <a:gd name="T45" fmla="*/ 679889 h 2311400"/>
              <a:gd name="T46" fmla="*/ 615816 w 2874963"/>
              <a:gd name="T47" fmla="*/ 642201 h 2311400"/>
              <a:gd name="T48" fmla="*/ 607328 w 2874963"/>
              <a:gd name="T49" fmla="*/ 550770 h 2311400"/>
              <a:gd name="T50" fmla="*/ 652075 w 2874963"/>
              <a:gd name="T51" fmla="*/ 576010 h 2311400"/>
              <a:gd name="T52" fmla="*/ 690816 w 2874963"/>
              <a:gd name="T53" fmla="*/ 613419 h 2311400"/>
              <a:gd name="T54" fmla="*/ 708834 w 2874963"/>
              <a:gd name="T55" fmla="*/ 715281 h 2311400"/>
              <a:gd name="T56" fmla="*/ 684809 w 2874963"/>
              <a:gd name="T57" fmla="*/ 784841 h 2311400"/>
              <a:gd name="T58" fmla="*/ 653727 w 2874963"/>
              <a:gd name="T59" fmla="*/ 664651 h 2311400"/>
              <a:gd name="T60" fmla="*/ 590811 w 2874963"/>
              <a:gd name="T61" fmla="*/ 648726 h 2311400"/>
              <a:gd name="T62" fmla="*/ 495911 w 2874963"/>
              <a:gd name="T63" fmla="*/ 681177 h 2311400"/>
              <a:gd name="T64" fmla="*/ 382693 w 2874963"/>
              <a:gd name="T65" fmla="*/ 672613 h 2311400"/>
              <a:gd name="T66" fmla="*/ 342000 w 2874963"/>
              <a:gd name="T67" fmla="*/ 784841 h 2311400"/>
              <a:gd name="T68" fmla="*/ 316624 w 2874963"/>
              <a:gd name="T69" fmla="*/ 733159 h 2311400"/>
              <a:gd name="T70" fmla="*/ 334342 w 2874963"/>
              <a:gd name="T71" fmla="*/ 634002 h 2311400"/>
              <a:gd name="T72" fmla="*/ 392753 w 2874963"/>
              <a:gd name="T73" fmla="*/ 561737 h 2311400"/>
              <a:gd name="T74" fmla="*/ 513330 w 2874963"/>
              <a:gd name="T75" fmla="*/ 530788 h 2311400"/>
              <a:gd name="T76" fmla="*/ 816493 w 2874963"/>
              <a:gd name="T77" fmla="*/ 367350 h 2311400"/>
              <a:gd name="T78" fmla="*/ 816493 w 2874963"/>
              <a:gd name="T79" fmla="*/ 418842 h 2311400"/>
              <a:gd name="T80" fmla="*/ 1079641 w 2874963"/>
              <a:gd name="T81" fmla="*/ 426048 h 2311400"/>
              <a:gd name="T82" fmla="*/ 1093467 w 2874963"/>
              <a:gd name="T83" fmla="*/ 377108 h 2311400"/>
              <a:gd name="T84" fmla="*/ 1049584 w 2874963"/>
              <a:gd name="T85" fmla="*/ 364048 h 2311400"/>
              <a:gd name="T86" fmla="*/ 1023434 w 2874963"/>
              <a:gd name="T87" fmla="*/ 392871 h 2311400"/>
              <a:gd name="T88" fmla="*/ 856619 w 2874963"/>
              <a:gd name="T89" fmla="*/ 372605 h 2311400"/>
              <a:gd name="T90" fmla="*/ 927854 w 2874963"/>
              <a:gd name="T91" fmla="*/ 64403 h 2311400"/>
              <a:gd name="T92" fmla="*/ 904258 w 2874963"/>
              <a:gd name="T93" fmla="*/ 91875 h 2311400"/>
              <a:gd name="T94" fmla="*/ 905010 w 2874963"/>
              <a:gd name="T95" fmla="*/ 129406 h 2311400"/>
              <a:gd name="T96" fmla="*/ 930108 w 2874963"/>
              <a:gd name="T97" fmla="*/ 155677 h 2311400"/>
              <a:gd name="T98" fmla="*/ 967829 w 2874963"/>
              <a:gd name="T99" fmla="*/ 158379 h 2311400"/>
              <a:gd name="T100" fmla="*/ 996233 w 2874963"/>
              <a:gd name="T101" fmla="*/ 136162 h 2311400"/>
              <a:gd name="T102" fmla="*/ 1002845 w 2874963"/>
              <a:gd name="T103" fmla="*/ 99081 h 2311400"/>
              <a:gd name="T104" fmla="*/ 983158 w 2874963"/>
              <a:gd name="T105" fmla="*/ 68306 h 2311400"/>
              <a:gd name="T106" fmla="*/ 881566 w 2874963"/>
              <a:gd name="T107" fmla="*/ 0 h 2311400"/>
              <a:gd name="T108" fmla="*/ 1048381 w 2874963"/>
              <a:gd name="T109" fmla="*/ 20417 h 2311400"/>
              <a:gd name="T110" fmla="*/ 1859163 w 2874963"/>
              <a:gd name="T111" fmla="*/ 308953 h 2311400"/>
              <a:gd name="T112" fmla="*/ 1899590 w 2874963"/>
              <a:gd name="T113" fmla="*/ 355791 h 2311400"/>
              <a:gd name="T114" fmla="*/ 2705 w 2874963"/>
              <a:gd name="T115" fmla="*/ 364048 h 2311400"/>
              <a:gd name="T116" fmla="*/ 38623 w 2874963"/>
              <a:gd name="T117" fmla="*/ 313456 h 2311400"/>
              <a:gd name="T118" fmla="*/ 855416 w 2874963"/>
              <a:gd name="T119" fmla="*/ 26121 h 231140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874963" h="2311400">
                <a:moveTo>
                  <a:pt x="1500188" y="1927225"/>
                </a:moveTo>
                <a:lnTo>
                  <a:pt x="2676526" y="1927225"/>
                </a:lnTo>
                <a:lnTo>
                  <a:pt x="2676526" y="1949450"/>
                </a:lnTo>
                <a:lnTo>
                  <a:pt x="1500188" y="1949450"/>
                </a:lnTo>
                <a:lnTo>
                  <a:pt x="1500188" y="1927225"/>
                </a:lnTo>
                <a:close/>
                <a:moveTo>
                  <a:pt x="1500188" y="1706563"/>
                </a:moveTo>
                <a:lnTo>
                  <a:pt x="2676526" y="1706563"/>
                </a:lnTo>
                <a:lnTo>
                  <a:pt x="2676526" y="1728788"/>
                </a:lnTo>
                <a:lnTo>
                  <a:pt x="1500188" y="1728788"/>
                </a:lnTo>
                <a:lnTo>
                  <a:pt x="1500188" y="1706563"/>
                </a:lnTo>
                <a:close/>
                <a:moveTo>
                  <a:pt x="741023" y="1676400"/>
                </a:moveTo>
                <a:lnTo>
                  <a:pt x="803616" y="1676400"/>
                </a:lnTo>
                <a:lnTo>
                  <a:pt x="835026" y="1736633"/>
                </a:lnTo>
                <a:lnTo>
                  <a:pt x="813107" y="1759278"/>
                </a:lnTo>
                <a:lnTo>
                  <a:pt x="833218" y="1897860"/>
                </a:lnTo>
                <a:lnTo>
                  <a:pt x="772432" y="2124075"/>
                </a:lnTo>
                <a:lnTo>
                  <a:pt x="711647" y="1897860"/>
                </a:lnTo>
                <a:lnTo>
                  <a:pt x="731532" y="1759278"/>
                </a:lnTo>
                <a:lnTo>
                  <a:pt x="709613" y="1736633"/>
                </a:lnTo>
                <a:lnTo>
                  <a:pt x="741023" y="1676400"/>
                </a:lnTo>
                <a:close/>
                <a:moveTo>
                  <a:pt x="1033510" y="1660525"/>
                </a:moveTo>
                <a:lnTo>
                  <a:pt x="1069768" y="1677761"/>
                </a:lnTo>
                <a:lnTo>
                  <a:pt x="1107612" y="1695904"/>
                </a:lnTo>
                <a:lnTo>
                  <a:pt x="1126421" y="1705202"/>
                </a:lnTo>
                <a:lnTo>
                  <a:pt x="1145003" y="1714727"/>
                </a:lnTo>
                <a:lnTo>
                  <a:pt x="1163585" y="1724252"/>
                </a:lnTo>
                <a:lnTo>
                  <a:pt x="1181261" y="1734004"/>
                </a:lnTo>
                <a:lnTo>
                  <a:pt x="1198257" y="1743302"/>
                </a:lnTo>
                <a:lnTo>
                  <a:pt x="1214346" y="1752600"/>
                </a:lnTo>
                <a:lnTo>
                  <a:pt x="1229076" y="1761671"/>
                </a:lnTo>
                <a:lnTo>
                  <a:pt x="1242673" y="1770289"/>
                </a:lnTo>
                <a:lnTo>
                  <a:pt x="1248792" y="1774598"/>
                </a:lnTo>
                <a:lnTo>
                  <a:pt x="1254683" y="1778680"/>
                </a:lnTo>
                <a:lnTo>
                  <a:pt x="1259896" y="1782762"/>
                </a:lnTo>
                <a:lnTo>
                  <a:pt x="1264881" y="1786618"/>
                </a:lnTo>
                <a:lnTo>
                  <a:pt x="1269187" y="1790473"/>
                </a:lnTo>
                <a:lnTo>
                  <a:pt x="1273039" y="1794102"/>
                </a:lnTo>
                <a:lnTo>
                  <a:pt x="1276438" y="1797504"/>
                </a:lnTo>
                <a:lnTo>
                  <a:pt x="1278931" y="1800905"/>
                </a:lnTo>
                <a:lnTo>
                  <a:pt x="1281197" y="1803627"/>
                </a:lnTo>
                <a:lnTo>
                  <a:pt x="1283237" y="1807029"/>
                </a:lnTo>
                <a:lnTo>
                  <a:pt x="1287542" y="1814739"/>
                </a:lnTo>
                <a:lnTo>
                  <a:pt x="1291621" y="1823811"/>
                </a:lnTo>
                <a:lnTo>
                  <a:pt x="1296380" y="1834016"/>
                </a:lnTo>
                <a:lnTo>
                  <a:pt x="1300686" y="1845582"/>
                </a:lnTo>
                <a:lnTo>
                  <a:pt x="1305445" y="1858282"/>
                </a:lnTo>
                <a:lnTo>
                  <a:pt x="1310203" y="1871889"/>
                </a:lnTo>
                <a:lnTo>
                  <a:pt x="1314736" y="1886404"/>
                </a:lnTo>
                <a:lnTo>
                  <a:pt x="1319495" y="1901371"/>
                </a:lnTo>
                <a:lnTo>
                  <a:pt x="1324027" y="1917246"/>
                </a:lnTo>
                <a:lnTo>
                  <a:pt x="1333318" y="1950130"/>
                </a:lnTo>
                <a:lnTo>
                  <a:pt x="1342382" y="1984375"/>
                </a:lnTo>
                <a:lnTo>
                  <a:pt x="1350994" y="2018620"/>
                </a:lnTo>
                <a:lnTo>
                  <a:pt x="1359378" y="2052411"/>
                </a:lnTo>
                <a:lnTo>
                  <a:pt x="1366857" y="2084388"/>
                </a:lnTo>
                <a:lnTo>
                  <a:pt x="1373655" y="2114097"/>
                </a:lnTo>
                <a:lnTo>
                  <a:pt x="1379320" y="2140404"/>
                </a:lnTo>
                <a:lnTo>
                  <a:pt x="1387478" y="2179184"/>
                </a:lnTo>
                <a:lnTo>
                  <a:pt x="1390651" y="2193925"/>
                </a:lnTo>
                <a:lnTo>
                  <a:pt x="798513" y="2193925"/>
                </a:lnTo>
                <a:lnTo>
                  <a:pt x="1111918" y="1875064"/>
                </a:lnTo>
                <a:lnTo>
                  <a:pt x="1011755" y="1800905"/>
                </a:lnTo>
                <a:lnTo>
                  <a:pt x="1094922" y="1766661"/>
                </a:lnTo>
                <a:lnTo>
                  <a:pt x="1033510" y="1660525"/>
                </a:lnTo>
                <a:close/>
                <a:moveTo>
                  <a:pt x="511355" y="1660525"/>
                </a:moveTo>
                <a:lnTo>
                  <a:pt x="449944" y="1766661"/>
                </a:lnTo>
                <a:lnTo>
                  <a:pt x="532657" y="1800905"/>
                </a:lnTo>
                <a:lnTo>
                  <a:pt x="432494" y="1875064"/>
                </a:lnTo>
                <a:lnTo>
                  <a:pt x="746126" y="2193925"/>
                </a:lnTo>
                <a:lnTo>
                  <a:pt x="153988" y="2193925"/>
                </a:lnTo>
                <a:lnTo>
                  <a:pt x="157160" y="2179184"/>
                </a:lnTo>
                <a:lnTo>
                  <a:pt x="165318" y="2140404"/>
                </a:lnTo>
                <a:lnTo>
                  <a:pt x="171210" y="2114097"/>
                </a:lnTo>
                <a:lnTo>
                  <a:pt x="177782" y="2084388"/>
                </a:lnTo>
                <a:lnTo>
                  <a:pt x="185260" y="2052411"/>
                </a:lnTo>
                <a:lnTo>
                  <a:pt x="193418" y="2018620"/>
                </a:lnTo>
                <a:lnTo>
                  <a:pt x="202256" y="1984375"/>
                </a:lnTo>
                <a:lnTo>
                  <a:pt x="211321" y="1950130"/>
                </a:lnTo>
                <a:lnTo>
                  <a:pt x="220385" y="1917246"/>
                </a:lnTo>
                <a:lnTo>
                  <a:pt x="224918" y="1901371"/>
                </a:lnTo>
                <a:lnTo>
                  <a:pt x="229676" y="1886404"/>
                </a:lnTo>
                <a:lnTo>
                  <a:pt x="234209" y="1871889"/>
                </a:lnTo>
                <a:lnTo>
                  <a:pt x="238967" y="1858282"/>
                </a:lnTo>
                <a:lnTo>
                  <a:pt x="243726" y="1845582"/>
                </a:lnTo>
                <a:lnTo>
                  <a:pt x="248259" y="1834016"/>
                </a:lnTo>
                <a:lnTo>
                  <a:pt x="252791" y="1823811"/>
                </a:lnTo>
                <a:lnTo>
                  <a:pt x="257096" y="1814739"/>
                </a:lnTo>
                <a:lnTo>
                  <a:pt x="261175" y="1807029"/>
                </a:lnTo>
                <a:lnTo>
                  <a:pt x="263442" y="1803627"/>
                </a:lnTo>
                <a:lnTo>
                  <a:pt x="265481" y="1800905"/>
                </a:lnTo>
                <a:lnTo>
                  <a:pt x="268200" y="1797504"/>
                </a:lnTo>
                <a:lnTo>
                  <a:pt x="271600" y="1794102"/>
                </a:lnTo>
                <a:lnTo>
                  <a:pt x="275452" y="1790473"/>
                </a:lnTo>
                <a:lnTo>
                  <a:pt x="279984" y="1786618"/>
                </a:lnTo>
                <a:lnTo>
                  <a:pt x="284517" y="1782762"/>
                </a:lnTo>
                <a:lnTo>
                  <a:pt x="289955" y="1778680"/>
                </a:lnTo>
                <a:lnTo>
                  <a:pt x="295621" y="1774598"/>
                </a:lnTo>
                <a:lnTo>
                  <a:pt x="301966" y="1770289"/>
                </a:lnTo>
                <a:lnTo>
                  <a:pt x="315336" y="1761671"/>
                </a:lnTo>
                <a:lnTo>
                  <a:pt x="330066" y="1752600"/>
                </a:lnTo>
                <a:lnTo>
                  <a:pt x="346155" y="1743302"/>
                </a:lnTo>
                <a:lnTo>
                  <a:pt x="363378" y="1734004"/>
                </a:lnTo>
                <a:lnTo>
                  <a:pt x="381053" y="1724252"/>
                </a:lnTo>
                <a:lnTo>
                  <a:pt x="399409" y="1714727"/>
                </a:lnTo>
                <a:lnTo>
                  <a:pt x="418218" y="1705202"/>
                </a:lnTo>
                <a:lnTo>
                  <a:pt x="437253" y="1695904"/>
                </a:lnTo>
                <a:lnTo>
                  <a:pt x="475098" y="1677761"/>
                </a:lnTo>
                <a:lnTo>
                  <a:pt x="511355" y="1660525"/>
                </a:lnTo>
                <a:close/>
                <a:moveTo>
                  <a:pt x="929254" y="1614488"/>
                </a:moveTo>
                <a:lnTo>
                  <a:pt x="950557" y="1623559"/>
                </a:lnTo>
                <a:lnTo>
                  <a:pt x="974579" y="1633992"/>
                </a:lnTo>
                <a:lnTo>
                  <a:pt x="1004946" y="1647599"/>
                </a:lnTo>
                <a:lnTo>
                  <a:pt x="1068853" y="1757817"/>
                </a:lnTo>
                <a:lnTo>
                  <a:pt x="975258" y="1796370"/>
                </a:lnTo>
                <a:lnTo>
                  <a:pt x="1084263" y="1877106"/>
                </a:lnTo>
                <a:lnTo>
                  <a:pt x="773113" y="2193926"/>
                </a:lnTo>
                <a:lnTo>
                  <a:pt x="929254" y="1614488"/>
                </a:lnTo>
                <a:close/>
                <a:moveTo>
                  <a:pt x="615947" y="1614488"/>
                </a:moveTo>
                <a:lnTo>
                  <a:pt x="773113" y="2193926"/>
                </a:lnTo>
                <a:lnTo>
                  <a:pt x="460375" y="1877106"/>
                </a:lnTo>
                <a:lnTo>
                  <a:pt x="569936" y="1796370"/>
                </a:lnTo>
                <a:lnTo>
                  <a:pt x="475636" y="1757817"/>
                </a:lnTo>
                <a:lnTo>
                  <a:pt x="539869" y="1647599"/>
                </a:lnTo>
                <a:lnTo>
                  <a:pt x="570619" y="1633992"/>
                </a:lnTo>
                <a:lnTo>
                  <a:pt x="594536" y="1623559"/>
                </a:lnTo>
                <a:lnTo>
                  <a:pt x="615947" y="1614488"/>
                </a:lnTo>
                <a:close/>
                <a:moveTo>
                  <a:pt x="1500188" y="1487488"/>
                </a:moveTo>
                <a:lnTo>
                  <a:pt x="2676526" y="1487488"/>
                </a:lnTo>
                <a:lnTo>
                  <a:pt x="2676526" y="1509713"/>
                </a:lnTo>
                <a:lnTo>
                  <a:pt x="1500188" y="1509713"/>
                </a:lnTo>
                <a:lnTo>
                  <a:pt x="1500188" y="1487488"/>
                </a:lnTo>
                <a:close/>
                <a:moveTo>
                  <a:pt x="1500188" y="1266825"/>
                </a:moveTo>
                <a:lnTo>
                  <a:pt x="2676526" y="1266825"/>
                </a:lnTo>
                <a:lnTo>
                  <a:pt x="2676526" y="1289050"/>
                </a:lnTo>
                <a:lnTo>
                  <a:pt x="1500188" y="1289050"/>
                </a:lnTo>
                <a:lnTo>
                  <a:pt x="1500188" y="1266825"/>
                </a:lnTo>
                <a:close/>
                <a:moveTo>
                  <a:pt x="1500188" y="1047750"/>
                </a:moveTo>
                <a:lnTo>
                  <a:pt x="2676526" y="1047750"/>
                </a:lnTo>
                <a:lnTo>
                  <a:pt x="2676526" y="1068388"/>
                </a:lnTo>
                <a:lnTo>
                  <a:pt x="1500188" y="1068388"/>
                </a:lnTo>
                <a:lnTo>
                  <a:pt x="1500188" y="1047750"/>
                </a:lnTo>
                <a:close/>
                <a:moveTo>
                  <a:pt x="929369" y="969963"/>
                </a:moveTo>
                <a:lnTo>
                  <a:pt x="936399" y="973819"/>
                </a:lnTo>
                <a:lnTo>
                  <a:pt x="942522" y="977674"/>
                </a:lnTo>
                <a:lnTo>
                  <a:pt x="948872" y="981756"/>
                </a:lnTo>
                <a:lnTo>
                  <a:pt x="954315" y="986519"/>
                </a:lnTo>
                <a:lnTo>
                  <a:pt x="959531" y="991281"/>
                </a:lnTo>
                <a:lnTo>
                  <a:pt x="964294" y="995817"/>
                </a:lnTo>
                <a:lnTo>
                  <a:pt x="968829" y="1001033"/>
                </a:lnTo>
                <a:lnTo>
                  <a:pt x="972911" y="1006249"/>
                </a:lnTo>
                <a:lnTo>
                  <a:pt x="976767" y="1011919"/>
                </a:lnTo>
                <a:lnTo>
                  <a:pt x="980395" y="1017588"/>
                </a:lnTo>
                <a:lnTo>
                  <a:pt x="983797" y="1023485"/>
                </a:lnTo>
                <a:lnTo>
                  <a:pt x="986745" y="1029835"/>
                </a:lnTo>
                <a:lnTo>
                  <a:pt x="989467" y="1035958"/>
                </a:lnTo>
                <a:lnTo>
                  <a:pt x="992188" y="1042535"/>
                </a:lnTo>
                <a:lnTo>
                  <a:pt x="994683" y="1049338"/>
                </a:lnTo>
                <a:lnTo>
                  <a:pt x="996724" y="1056368"/>
                </a:lnTo>
                <a:lnTo>
                  <a:pt x="998765" y="1063172"/>
                </a:lnTo>
                <a:lnTo>
                  <a:pt x="1001033" y="1070883"/>
                </a:lnTo>
                <a:lnTo>
                  <a:pt x="1004208" y="1085850"/>
                </a:lnTo>
                <a:lnTo>
                  <a:pt x="1007383" y="1101725"/>
                </a:lnTo>
                <a:lnTo>
                  <a:pt x="1010558" y="1118508"/>
                </a:lnTo>
                <a:lnTo>
                  <a:pt x="1016454" y="1153433"/>
                </a:lnTo>
                <a:lnTo>
                  <a:pt x="1019856" y="1172256"/>
                </a:lnTo>
                <a:lnTo>
                  <a:pt x="1023712" y="1191306"/>
                </a:lnTo>
                <a:lnTo>
                  <a:pt x="1029608" y="1192667"/>
                </a:lnTo>
                <a:lnTo>
                  <a:pt x="1035958" y="1194254"/>
                </a:lnTo>
                <a:lnTo>
                  <a:pt x="1041628" y="1196295"/>
                </a:lnTo>
                <a:lnTo>
                  <a:pt x="1047297" y="1198790"/>
                </a:lnTo>
                <a:lnTo>
                  <a:pt x="1052513" y="1201511"/>
                </a:lnTo>
                <a:lnTo>
                  <a:pt x="1057729" y="1204459"/>
                </a:lnTo>
                <a:lnTo>
                  <a:pt x="1062492" y="1208088"/>
                </a:lnTo>
                <a:lnTo>
                  <a:pt x="1066801" y="1211943"/>
                </a:lnTo>
                <a:lnTo>
                  <a:pt x="1070883" y="1216025"/>
                </a:lnTo>
                <a:lnTo>
                  <a:pt x="1074738" y="1220108"/>
                </a:lnTo>
                <a:lnTo>
                  <a:pt x="1078140" y="1224870"/>
                </a:lnTo>
                <a:lnTo>
                  <a:pt x="1081088" y="1229633"/>
                </a:lnTo>
                <a:lnTo>
                  <a:pt x="1083583" y="1234849"/>
                </a:lnTo>
                <a:lnTo>
                  <a:pt x="1085624" y="1240065"/>
                </a:lnTo>
                <a:lnTo>
                  <a:pt x="1087212" y="1245734"/>
                </a:lnTo>
                <a:lnTo>
                  <a:pt x="1088345" y="1251404"/>
                </a:lnTo>
                <a:lnTo>
                  <a:pt x="1089026" y="1257527"/>
                </a:lnTo>
                <a:lnTo>
                  <a:pt x="1089026" y="1263424"/>
                </a:lnTo>
                <a:lnTo>
                  <a:pt x="1088572" y="1270000"/>
                </a:lnTo>
                <a:lnTo>
                  <a:pt x="1087438" y="1276124"/>
                </a:lnTo>
                <a:lnTo>
                  <a:pt x="1085624" y="1282927"/>
                </a:lnTo>
                <a:lnTo>
                  <a:pt x="1083356" y="1289277"/>
                </a:lnTo>
                <a:lnTo>
                  <a:pt x="1080635" y="1296081"/>
                </a:lnTo>
                <a:lnTo>
                  <a:pt x="1077006" y="1303111"/>
                </a:lnTo>
                <a:lnTo>
                  <a:pt x="1072470" y="1310141"/>
                </a:lnTo>
                <a:lnTo>
                  <a:pt x="1067481" y="1317172"/>
                </a:lnTo>
                <a:lnTo>
                  <a:pt x="1061585" y="1324202"/>
                </a:lnTo>
                <a:lnTo>
                  <a:pt x="1055235" y="1331006"/>
                </a:lnTo>
                <a:lnTo>
                  <a:pt x="1047751" y="1338036"/>
                </a:lnTo>
                <a:lnTo>
                  <a:pt x="1039587" y="1345293"/>
                </a:lnTo>
                <a:lnTo>
                  <a:pt x="1030742" y="1352324"/>
                </a:lnTo>
                <a:lnTo>
                  <a:pt x="1020990" y="1359354"/>
                </a:lnTo>
                <a:lnTo>
                  <a:pt x="1018269" y="1372281"/>
                </a:lnTo>
                <a:lnTo>
                  <a:pt x="1015094" y="1385208"/>
                </a:lnTo>
                <a:lnTo>
                  <a:pt x="1011919" y="1398361"/>
                </a:lnTo>
                <a:lnTo>
                  <a:pt x="1007836" y="1411061"/>
                </a:lnTo>
                <a:lnTo>
                  <a:pt x="1003754" y="1423761"/>
                </a:lnTo>
                <a:lnTo>
                  <a:pt x="999445" y="1436008"/>
                </a:lnTo>
                <a:lnTo>
                  <a:pt x="994456" y="1448254"/>
                </a:lnTo>
                <a:lnTo>
                  <a:pt x="989240" y="1460274"/>
                </a:lnTo>
                <a:lnTo>
                  <a:pt x="983570" y="1472066"/>
                </a:lnTo>
                <a:lnTo>
                  <a:pt x="977901" y="1483633"/>
                </a:lnTo>
                <a:lnTo>
                  <a:pt x="971551" y="1494745"/>
                </a:lnTo>
                <a:lnTo>
                  <a:pt x="964974" y="1505858"/>
                </a:lnTo>
                <a:lnTo>
                  <a:pt x="958170" y="1516516"/>
                </a:lnTo>
                <a:lnTo>
                  <a:pt x="950913" y="1526722"/>
                </a:lnTo>
                <a:lnTo>
                  <a:pt x="943429" y="1536700"/>
                </a:lnTo>
                <a:lnTo>
                  <a:pt x="935492" y="1546225"/>
                </a:lnTo>
                <a:lnTo>
                  <a:pt x="927554" y="1555297"/>
                </a:lnTo>
                <a:lnTo>
                  <a:pt x="919163" y="1564141"/>
                </a:lnTo>
                <a:lnTo>
                  <a:pt x="910772" y="1572533"/>
                </a:lnTo>
                <a:lnTo>
                  <a:pt x="901701" y="1580243"/>
                </a:lnTo>
                <a:lnTo>
                  <a:pt x="892629" y="1587500"/>
                </a:lnTo>
                <a:lnTo>
                  <a:pt x="883331" y="1594531"/>
                </a:lnTo>
                <a:lnTo>
                  <a:pt x="873352" y="1600881"/>
                </a:lnTo>
                <a:lnTo>
                  <a:pt x="863601" y="1606550"/>
                </a:lnTo>
                <a:lnTo>
                  <a:pt x="858385" y="1609272"/>
                </a:lnTo>
                <a:lnTo>
                  <a:pt x="853169" y="1611766"/>
                </a:lnTo>
                <a:lnTo>
                  <a:pt x="847952" y="1614261"/>
                </a:lnTo>
                <a:lnTo>
                  <a:pt x="842736" y="1616302"/>
                </a:lnTo>
                <a:lnTo>
                  <a:pt x="837520" y="1618343"/>
                </a:lnTo>
                <a:lnTo>
                  <a:pt x="832077" y="1620384"/>
                </a:lnTo>
                <a:lnTo>
                  <a:pt x="826635" y="1621972"/>
                </a:lnTo>
                <a:lnTo>
                  <a:pt x="821192" y="1623786"/>
                </a:lnTo>
                <a:lnTo>
                  <a:pt x="815749" y="1625147"/>
                </a:lnTo>
                <a:lnTo>
                  <a:pt x="810079" y="1626508"/>
                </a:lnTo>
                <a:lnTo>
                  <a:pt x="804410" y="1627415"/>
                </a:lnTo>
                <a:lnTo>
                  <a:pt x="798740" y="1628549"/>
                </a:lnTo>
                <a:lnTo>
                  <a:pt x="793070" y="1629229"/>
                </a:lnTo>
                <a:lnTo>
                  <a:pt x="787401" y="1629909"/>
                </a:lnTo>
                <a:lnTo>
                  <a:pt x="781277" y="1630363"/>
                </a:lnTo>
                <a:lnTo>
                  <a:pt x="775381" y="1630363"/>
                </a:lnTo>
                <a:lnTo>
                  <a:pt x="769711" y="1630363"/>
                </a:lnTo>
                <a:lnTo>
                  <a:pt x="763815" y="1629909"/>
                </a:lnTo>
                <a:lnTo>
                  <a:pt x="757918" y="1629229"/>
                </a:lnTo>
                <a:lnTo>
                  <a:pt x="752249" y="1628549"/>
                </a:lnTo>
                <a:lnTo>
                  <a:pt x="746579" y="1627415"/>
                </a:lnTo>
                <a:lnTo>
                  <a:pt x="740910" y="1626508"/>
                </a:lnTo>
                <a:lnTo>
                  <a:pt x="735240" y="1625147"/>
                </a:lnTo>
                <a:lnTo>
                  <a:pt x="729797" y="1623786"/>
                </a:lnTo>
                <a:lnTo>
                  <a:pt x="724354" y="1621972"/>
                </a:lnTo>
                <a:lnTo>
                  <a:pt x="718911" y="1620384"/>
                </a:lnTo>
                <a:lnTo>
                  <a:pt x="713468" y="1618343"/>
                </a:lnTo>
                <a:lnTo>
                  <a:pt x="708252" y="1616302"/>
                </a:lnTo>
                <a:lnTo>
                  <a:pt x="703036" y="1614261"/>
                </a:lnTo>
                <a:lnTo>
                  <a:pt x="697820" y="1611766"/>
                </a:lnTo>
                <a:lnTo>
                  <a:pt x="692604" y="1609272"/>
                </a:lnTo>
                <a:lnTo>
                  <a:pt x="687388" y="1606550"/>
                </a:lnTo>
                <a:lnTo>
                  <a:pt x="677636" y="1600881"/>
                </a:lnTo>
                <a:lnTo>
                  <a:pt x="668111" y="1594531"/>
                </a:lnTo>
                <a:lnTo>
                  <a:pt x="658359" y="1587500"/>
                </a:lnTo>
                <a:lnTo>
                  <a:pt x="649288" y="1580243"/>
                </a:lnTo>
                <a:lnTo>
                  <a:pt x="640217" y="1572533"/>
                </a:lnTo>
                <a:lnTo>
                  <a:pt x="631826" y="1564141"/>
                </a:lnTo>
                <a:lnTo>
                  <a:pt x="623434" y="1555297"/>
                </a:lnTo>
                <a:lnTo>
                  <a:pt x="615497" y="1546225"/>
                </a:lnTo>
                <a:lnTo>
                  <a:pt x="607559" y="1536700"/>
                </a:lnTo>
                <a:lnTo>
                  <a:pt x="600075" y="1526722"/>
                </a:lnTo>
                <a:lnTo>
                  <a:pt x="592818" y="1516516"/>
                </a:lnTo>
                <a:lnTo>
                  <a:pt x="586015" y="1505858"/>
                </a:lnTo>
                <a:lnTo>
                  <a:pt x="579665" y="1494745"/>
                </a:lnTo>
                <a:lnTo>
                  <a:pt x="573315" y="1483633"/>
                </a:lnTo>
                <a:lnTo>
                  <a:pt x="567418" y="1472066"/>
                </a:lnTo>
                <a:lnTo>
                  <a:pt x="561975" y="1460274"/>
                </a:lnTo>
                <a:lnTo>
                  <a:pt x="556533" y="1448254"/>
                </a:lnTo>
                <a:lnTo>
                  <a:pt x="551997" y="1436008"/>
                </a:lnTo>
                <a:lnTo>
                  <a:pt x="547234" y="1423761"/>
                </a:lnTo>
                <a:lnTo>
                  <a:pt x="543152" y="1411061"/>
                </a:lnTo>
                <a:lnTo>
                  <a:pt x="539524" y="1398361"/>
                </a:lnTo>
                <a:lnTo>
                  <a:pt x="535895" y="1385208"/>
                </a:lnTo>
                <a:lnTo>
                  <a:pt x="532947" y="1372281"/>
                </a:lnTo>
                <a:lnTo>
                  <a:pt x="529999" y="1359354"/>
                </a:lnTo>
                <a:lnTo>
                  <a:pt x="520247" y="1352324"/>
                </a:lnTo>
                <a:lnTo>
                  <a:pt x="511402" y="1345293"/>
                </a:lnTo>
                <a:lnTo>
                  <a:pt x="503238" y="1338036"/>
                </a:lnTo>
                <a:lnTo>
                  <a:pt x="495981" y="1331006"/>
                </a:lnTo>
                <a:lnTo>
                  <a:pt x="489404" y="1324202"/>
                </a:lnTo>
                <a:lnTo>
                  <a:pt x="483734" y="1317172"/>
                </a:lnTo>
                <a:lnTo>
                  <a:pt x="478518" y="1310141"/>
                </a:lnTo>
                <a:lnTo>
                  <a:pt x="474209" y="1303111"/>
                </a:lnTo>
                <a:lnTo>
                  <a:pt x="470581" y="1296081"/>
                </a:lnTo>
                <a:lnTo>
                  <a:pt x="467633" y="1289277"/>
                </a:lnTo>
                <a:lnTo>
                  <a:pt x="465365" y="1282927"/>
                </a:lnTo>
                <a:lnTo>
                  <a:pt x="463550" y="1276124"/>
                </a:lnTo>
                <a:lnTo>
                  <a:pt x="462416" y="1270000"/>
                </a:lnTo>
                <a:lnTo>
                  <a:pt x="461963" y="1263424"/>
                </a:lnTo>
                <a:lnTo>
                  <a:pt x="462190" y="1257527"/>
                </a:lnTo>
                <a:lnTo>
                  <a:pt x="462643" y="1251404"/>
                </a:lnTo>
                <a:lnTo>
                  <a:pt x="463777" y="1245734"/>
                </a:lnTo>
                <a:lnTo>
                  <a:pt x="465591" y="1240065"/>
                </a:lnTo>
                <a:lnTo>
                  <a:pt x="467633" y="1234849"/>
                </a:lnTo>
                <a:lnTo>
                  <a:pt x="469900" y="1229633"/>
                </a:lnTo>
                <a:lnTo>
                  <a:pt x="473075" y="1224870"/>
                </a:lnTo>
                <a:lnTo>
                  <a:pt x="476477" y="1220108"/>
                </a:lnTo>
                <a:lnTo>
                  <a:pt x="480106" y="1216025"/>
                </a:lnTo>
                <a:lnTo>
                  <a:pt x="484188" y="1211943"/>
                </a:lnTo>
                <a:lnTo>
                  <a:pt x="488724" y="1208088"/>
                </a:lnTo>
                <a:lnTo>
                  <a:pt x="493486" y="1204459"/>
                </a:lnTo>
                <a:lnTo>
                  <a:pt x="498475" y="1201511"/>
                </a:lnTo>
                <a:lnTo>
                  <a:pt x="503918" y="1198790"/>
                </a:lnTo>
                <a:lnTo>
                  <a:pt x="509361" y="1196295"/>
                </a:lnTo>
                <a:lnTo>
                  <a:pt x="515258" y="1194254"/>
                </a:lnTo>
                <a:lnTo>
                  <a:pt x="521381" y="1192667"/>
                </a:lnTo>
                <a:lnTo>
                  <a:pt x="527504" y="1191306"/>
                </a:lnTo>
                <a:lnTo>
                  <a:pt x="529999" y="1178606"/>
                </a:lnTo>
                <a:lnTo>
                  <a:pt x="532493" y="1166133"/>
                </a:lnTo>
                <a:lnTo>
                  <a:pt x="536575" y="1142093"/>
                </a:lnTo>
                <a:lnTo>
                  <a:pt x="540431" y="1118961"/>
                </a:lnTo>
                <a:lnTo>
                  <a:pt x="544513" y="1097190"/>
                </a:lnTo>
                <a:lnTo>
                  <a:pt x="546781" y="1086531"/>
                </a:lnTo>
                <a:lnTo>
                  <a:pt x="548822" y="1076552"/>
                </a:lnTo>
                <a:lnTo>
                  <a:pt x="551317" y="1066574"/>
                </a:lnTo>
                <a:lnTo>
                  <a:pt x="554038" y="1057275"/>
                </a:lnTo>
                <a:lnTo>
                  <a:pt x="556759" y="1048204"/>
                </a:lnTo>
                <a:lnTo>
                  <a:pt x="560161" y="1039360"/>
                </a:lnTo>
                <a:lnTo>
                  <a:pt x="563790" y="1030742"/>
                </a:lnTo>
                <a:lnTo>
                  <a:pt x="567645" y="1022804"/>
                </a:lnTo>
                <a:lnTo>
                  <a:pt x="575809" y="1025299"/>
                </a:lnTo>
                <a:lnTo>
                  <a:pt x="586695" y="1028701"/>
                </a:lnTo>
                <a:lnTo>
                  <a:pt x="600075" y="1032330"/>
                </a:lnTo>
                <a:lnTo>
                  <a:pt x="607786" y="1034144"/>
                </a:lnTo>
                <a:lnTo>
                  <a:pt x="615950" y="1035958"/>
                </a:lnTo>
                <a:lnTo>
                  <a:pt x="625022" y="1037772"/>
                </a:lnTo>
                <a:lnTo>
                  <a:pt x="634320" y="1039360"/>
                </a:lnTo>
                <a:lnTo>
                  <a:pt x="644072" y="1040947"/>
                </a:lnTo>
                <a:lnTo>
                  <a:pt x="654731" y="1042308"/>
                </a:lnTo>
                <a:lnTo>
                  <a:pt x="665617" y="1043215"/>
                </a:lnTo>
                <a:lnTo>
                  <a:pt x="676956" y="1044122"/>
                </a:lnTo>
                <a:lnTo>
                  <a:pt x="688749" y="1044576"/>
                </a:lnTo>
                <a:lnTo>
                  <a:pt x="700995" y="1044576"/>
                </a:lnTo>
                <a:lnTo>
                  <a:pt x="713468" y="1044576"/>
                </a:lnTo>
                <a:lnTo>
                  <a:pt x="726395" y="1043896"/>
                </a:lnTo>
                <a:lnTo>
                  <a:pt x="739549" y="1042762"/>
                </a:lnTo>
                <a:lnTo>
                  <a:pt x="753156" y="1041174"/>
                </a:lnTo>
                <a:lnTo>
                  <a:pt x="766763" y="1039133"/>
                </a:lnTo>
                <a:lnTo>
                  <a:pt x="780824" y="1036185"/>
                </a:lnTo>
                <a:lnTo>
                  <a:pt x="795111" y="1033010"/>
                </a:lnTo>
                <a:lnTo>
                  <a:pt x="809626" y="1028928"/>
                </a:lnTo>
                <a:lnTo>
                  <a:pt x="816883" y="1026887"/>
                </a:lnTo>
                <a:lnTo>
                  <a:pt x="824140" y="1024619"/>
                </a:lnTo>
                <a:lnTo>
                  <a:pt x="831624" y="1022124"/>
                </a:lnTo>
                <a:lnTo>
                  <a:pt x="838881" y="1019176"/>
                </a:lnTo>
                <a:lnTo>
                  <a:pt x="846365" y="1016228"/>
                </a:lnTo>
                <a:lnTo>
                  <a:pt x="853849" y="1013280"/>
                </a:lnTo>
                <a:lnTo>
                  <a:pt x="861560" y="1009878"/>
                </a:lnTo>
                <a:lnTo>
                  <a:pt x="869044" y="1006249"/>
                </a:lnTo>
                <a:lnTo>
                  <a:pt x="876527" y="1002621"/>
                </a:lnTo>
                <a:lnTo>
                  <a:pt x="884011" y="998538"/>
                </a:lnTo>
                <a:lnTo>
                  <a:pt x="891495" y="994230"/>
                </a:lnTo>
                <a:lnTo>
                  <a:pt x="898979" y="989921"/>
                </a:lnTo>
                <a:lnTo>
                  <a:pt x="906463" y="985158"/>
                </a:lnTo>
                <a:lnTo>
                  <a:pt x="914401" y="980622"/>
                </a:lnTo>
                <a:lnTo>
                  <a:pt x="921885" y="975406"/>
                </a:lnTo>
                <a:lnTo>
                  <a:pt x="929369" y="969963"/>
                </a:lnTo>
                <a:close/>
                <a:moveTo>
                  <a:pt x="774700" y="801688"/>
                </a:moveTo>
                <a:lnTo>
                  <a:pt x="790563" y="802369"/>
                </a:lnTo>
                <a:lnTo>
                  <a:pt x="805746" y="803050"/>
                </a:lnTo>
                <a:lnTo>
                  <a:pt x="820702" y="804638"/>
                </a:lnTo>
                <a:lnTo>
                  <a:pt x="835205" y="806681"/>
                </a:lnTo>
                <a:lnTo>
                  <a:pt x="849255" y="809177"/>
                </a:lnTo>
                <a:lnTo>
                  <a:pt x="863079" y="812353"/>
                </a:lnTo>
                <a:lnTo>
                  <a:pt x="875996" y="815757"/>
                </a:lnTo>
                <a:lnTo>
                  <a:pt x="882567" y="817799"/>
                </a:lnTo>
                <a:lnTo>
                  <a:pt x="888459" y="819842"/>
                </a:lnTo>
                <a:lnTo>
                  <a:pt x="894578" y="822111"/>
                </a:lnTo>
                <a:lnTo>
                  <a:pt x="900243" y="824380"/>
                </a:lnTo>
                <a:lnTo>
                  <a:pt x="906135" y="826649"/>
                </a:lnTo>
                <a:lnTo>
                  <a:pt x="911574" y="829372"/>
                </a:lnTo>
                <a:lnTo>
                  <a:pt x="916559" y="831868"/>
                </a:lnTo>
                <a:lnTo>
                  <a:pt x="921771" y="834818"/>
                </a:lnTo>
                <a:lnTo>
                  <a:pt x="926757" y="837314"/>
                </a:lnTo>
                <a:lnTo>
                  <a:pt x="931516" y="840491"/>
                </a:lnTo>
                <a:lnTo>
                  <a:pt x="935821" y="843214"/>
                </a:lnTo>
                <a:lnTo>
                  <a:pt x="940127" y="846391"/>
                </a:lnTo>
                <a:lnTo>
                  <a:pt x="944206" y="849568"/>
                </a:lnTo>
                <a:lnTo>
                  <a:pt x="948058" y="852518"/>
                </a:lnTo>
                <a:lnTo>
                  <a:pt x="951684" y="855921"/>
                </a:lnTo>
                <a:lnTo>
                  <a:pt x="955083" y="859325"/>
                </a:lnTo>
                <a:lnTo>
                  <a:pt x="958029" y="862956"/>
                </a:lnTo>
                <a:lnTo>
                  <a:pt x="960975" y="866359"/>
                </a:lnTo>
                <a:lnTo>
                  <a:pt x="966867" y="866586"/>
                </a:lnTo>
                <a:lnTo>
                  <a:pt x="972986" y="867494"/>
                </a:lnTo>
                <a:lnTo>
                  <a:pt x="978651" y="868402"/>
                </a:lnTo>
                <a:lnTo>
                  <a:pt x="984090" y="869990"/>
                </a:lnTo>
                <a:lnTo>
                  <a:pt x="989302" y="871579"/>
                </a:lnTo>
                <a:lnTo>
                  <a:pt x="994287" y="873621"/>
                </a:lnTo>
                <a:lnTo>
                  <a:pt x="999273" y="876117"/>
                </a:lnTo>
                <a:lnTo>
                  <a:pt x="1003805" y="878840"/>
                </a:lnTo>
                <a:lnTo>
                  <a:pt x="1008337" y="882017"/>
                </a:lnTo>
                <a:lnTo>
                  <a:pt x="1012416" y="885194"/>
                </a:lnTo>
                <a:lnTo>
                  <a:pt x="1016722" y="888824"/>
                </a:lnTo>
                <a:lnTo>
                  <a:pt x="1020574" y="892909"/>
                </a:lnTo>
                <a:lnTo>
                  <a:pt x="1024200" y="896993"/>
                </a:lnTo>
                <a:lnTo>
                  <a:pt x="1027599" y="901078"/>
                </a:lnTo>
                <a:lnTo>
                  <a:pt x="1030999" y="905843"/>
                </a:lnTo>
                <a:lnTo>
                  <a:pt x="1034171" y="910835"/>
                </a:lnTo>
                <a:lnTo>
                  <a:pt x="1037117" y="915600"/>
                </a:lnTo>
                <a:lnTo>
                  <a:pt x="1040063" y="921046"/>
                </a:lnTo>
                <a:lnTo>
                  <a:pt x="1042556" y="926492"/>
                </a:lnTo>
                <a:lnTo>
                  <a:pt x="1045048" y="931938"/>
                </a:lnTo>
                <a:lnTo>
                  <a:pt x="1047541" y="938065"/>
                </a:lnTo>
                <a:lnTo>
                  <a:pt x="1049807" y="943965"/>
                </a:lnTo>
                <a:lnTo>
                  <a:pt x="1051847" y="949865"/>
                </a:lnTo>
                <a:lnTo>
                  <a:pt x="1053886" y="956218"/>
                </a:lnTo>
                <a:lnTo>
                  <a:pt x="1055699" y="962572"/>
                </a:lnTo>
                <a:lnTo>
                  <a:pt x="1057286" y="969153"/>
                </a:lnTo>
                <a:lnTo>
                  <a:pt x="1060458" y="982314"/>
                </a:lnTo>
                <a:lnTo>
                  <a:pt x="1062724" y="996156"/>
                </a:lnTo>
                <a:lnTo>
                  <a:pt x="1064764" y="1009997"/>
                </a:lnTo>
                <a:lnTo>
                  <a:pt x="1066577" y="1024066"/>
                </a:lnTo>
                <a:lnTo>
                  <a:pt x="1067936" y="1038362"/>
                </a:lnTo>
                <a:lnTo>
                  <a:pt x="1069069" y="1052430"/>
                </a:lnTo>
                <a:lnTo>
                  <a:pt x="1069523" y="1066499"/>
                </a:lnTo>
                <a:lnTo>
                  <a:pt x="1069749" y="1080341"/>
                </a:lnTo>
                <a:lnTo>
                  <a:pt x="1069976" y="1093956"/>
                </a:lnTo>
                <a:lnTo>
                  <a:pt x="1069749" y="1107117"/>
                </a:lnTo>
                <a:lnTo>
                  <a:pt x="1069523" y="1120051"/>
                </a:lnTo>
                <a:lnTo>
                  <a:pt x="1069069" y="1132305"/>
                </a:lnTo>
                <a:lnTo>
                  <a:pt x="1068390" y="1143878"/>
                </a:lnTo>
                <a:lnTo>
                  <a:pt x="1067030" y="1165208"/>
                </a:lnTo>
                <a:lnTo>
                  <a:pt x="1065444" y="1182907"/>
                </a:lnTo>
                <a:lnTo>
                  <a:pt x="1064084" y="1196295"/>
                </a:lnTo>
                <a:lnTo>
                  <a:pt x="1056832" y="1192665"/>
                </a:lnTo>
                <a:lnTo>
                  <a:pt x="1053207" y="1191076"/>
                </a:lnTo>
                <a:lnTo>
                  <a:pt x="1049581" y="1189715"/>
                </a:lnTo>
                <a:lnTo>
                  <a:pt x="1045728" y="1188353"/>
                </a:lnTo>
                <a:lnTo>
                  <a:pt x="1041876" y="1187219"/>
                </a:lnTo>
                <a:lnTo>
                  <a:pt x="1037570" y="1186311"/>
                </a:lnTo>
                <a:lnTo>
                  <a:pt x="1033491" y="1185403"/>
                </a:lnTo>
                <a:lnTo>
                  <a:pt x="1027826" y="1146147"/>
                </a:lnTo>
                <a:lnTo>
                  <a:pt x="1024880" y="1127086"/>
                </a:lnTo>
                <a:lnTo>
                  <a:pt x="1021934" y="1109159"/>
                </a:lnTo>
                <a:lnTo>
                  <a:pt x="1018761" y="1091914"/>
                </a:lnTo>
                <a:lnTo>
                  <a:pt x="1015136" y="1075122"/>
                </a:lnTo>
                <a:lnTo>
                  <a:pt x="1013096" y="1067180"/>
                </a:lnTo>
                <a:lnTo>
                  <a:pt x="1010603" y="1059465"/>
                </a:lnTo>
                <a:lnTo>
                  <a:pt x="1008337" y="1051523"/>
                </a:lnTo>
                <a:lnTo>
                  <a:pt x="1006071" y="1044262"/>
                </a:lnTo>
                <a:lnTo>
                  <a:pt x="1003125" y="1037000"/>
                </a:lnTo>
                <a:lnTo>
                  <a:pt x="1000406" y="1029966"/>
                </a:lnTo>
                <a:lnTo>
                  <a:pt x="997233" y="1023159"/>
                </a:lnTo>
                <a:lnTo>
                  <a:pt x="994061" y="1016578"/>
                </a:lnTo>
                <a:lnTo>
                  <a:pt x="990435" y="1009997"/>
                </a:lnTo>
                <a:lnTo>
                  <a:pt x="986583" y="1003871"/>
                </a:lnTo>
                <a:lnTo>
                  <a:pt x="982504" y="997971"/>
                </a:lnTo>
                <a:lnTo>
                  <a:pt x="977971" y="992298"/>
                </a:lnTo>
                <a:lnTo>
                  <a:pt x="973439" y="986852"/>
                </a:lnTo>
                <a:lnTo>
                  <a:pt x="968454" y="981406"/>
                </a:lnTo>
                <a:lnTo>
                  <a:pt x="963241" y="976414"/>
                </a:lnTo>
                <a:lnTo>
                  <a:pt x="957576" y="971422"/>
                </a:lnTo>
                <a:lnTo>
                  <a:pt x="951458" y="966657"/>
                </a:lnTo>
                <a:lnTo>
                  <a:pt x="945112" y="962345"/>
                </a:lnTo>
                <a:lnTo>
                  <a:pt x="938087" y="958261"/>
                </a:lnTo>
                <a:lnTo>
                  <a:pt x="931063" y="954403"/>
                </a:lnTo>
                <a:lnTo>
                  <a:pt x="923131" y="960076"/>
                </a:lnTo>
                <a:lnTo>
                  <a:pt x="915426" y="965295"/>
                </a:lnTo>
                <a:lnTo>
                  <a:pt x="907268" y="970287"/>
                </a:lnTo>
                <a:lnTo>
                  <a:pt x="899563" y="975052"/>
                </a:lnTo>
                <a:lnTo>
                  <a:pt x="891632" y="979818"/>
                </a:lnTo>
                <a:lnTo>
                  <a:pt x="883701" y="984129"/>
                </a:lnTo>
                <a:lnTo>
                  <a:pt x="875996" y="988213"/>
                </a:lnTo>
                <a:lnTo>
                  <a:pt x="868291" y="992298"/>
                </a:lnTo>
                <a:lnTo>
                  <a:pt x="860359" y="995929"/>
                </a:lnTo>
                <a:lnTo>
                  <a:pt x="852655" y="999559"/>
                </a:lnTo>
                <a:lnTo>
                  <a:pt x="844950" y="1002509"/>
                </a:lnTo>
                <a:lnTo>
                  <a:pt x="837018" y="1005686"/>
                </a:lnTo>
                <a:lnTo>
                  <a:pt x="829314" y="1008636"/>
                </a:lnTo>
                <a:lnTo>
                  <a:pt x="821835" y="1011359"/>
                </a:lnTo>
                <a:lnTo>
                  <a:pt x="814357" y="1013628"/>
                </a:lnTo>
                <a:lnTo>
                  <a:pt x="806879" y="1016124"/>
                </a:lnTo>
                <a:lnTo>
                  <a:pt x="791696" y="1020209"/>
                </a:lnTo>
                <a:lnTo>
                  <a:pt x="776966" y="1023612"/>
                </a:lnTo>
                <a:lnTo>
                  <a:pt x="762690" y="1026335"/>
                </a:lnTo>
                <a:lnTo>
                  <a:pt x="748413" y="1028832"/>
                </a:lnTo>
                <a:lnTo>
                  <a:pt x="734590" y="1030420"/>
                </a:lnTo>
                <a:lnTo>
                  <a:pt x="720993" y="1031328"/>
                </a:lnTo>
                <a:lnTo>
                  <a:pt x="707849" y="1032235"/>
                </a:lnTo>
                <a:lnTo>
                  <a:pt x="694932" y="1032462"/>
                </a:lnTo>
                <a:lnTo>
                  <a:pt x="682469" y="1032235"/>
                </a:lnTo>
                <a:lnTo>
                  <a:pt x="670232" y="1031555"/>
                </a:lnTo>
                <a:lnTo>
                  <a:pt x="658675" y="1030874"/>
                </a:lnTo>
                <a:lnTo>
                  <a:pt x="647570" y="1029739"/>
                </a:lnTo>
                <a:lnTo>
                  <a:pt x="636920" y="1028605"/>
                </a:lnTo>
                <a:lnTo>
                  <a:pt x="626496" y="1027016"/>
                </a:lnTo>
                <a:lnTo>
                  <a:pt x="616978" y="1025201"/>
                </a:lnTo>
                <a:lnTo>
                  <a:pt x="607913" y="1023385"/>
                </a:lnTo>
                <a:lnTo>
                  <a:pt x="599302" y="1021570"/>
                </a:lnTo>
                <a:lnTo>
                  <a:pt x="591597" y="1019755"/>
                </a:lnTo>
                <a:lnTo>
                  <a:pt x="577547" y="1015897"/>
                </a:lnTo>
                <a:lnTo>
                  <a:pt x="566443" y="1012267"/>
                </a:lnTo>
                <a:lnTo>
                  <a:pt x="558059" y="1009317"/>
                </a:lnTo>
                <a:lnTo>
                  <a:pt x="553980" y="1017940"/>
                </a:lnTo>
                <a:lnTo>
                  <a:pt x="550127" y="1026789"/>
                </a:lnTo>
                <a:lnTo>
                  <a:pt x="546728" y="1035866"/>
                </a:lnTo>
                <a:lnTo>
                  <a:pt x="543782" y="1045396"/>
                </a:lnTo>
                <a:lnTo>
                  <a:pt x="541063" y="1055607"/>
                </a:lnTo>
                <a:lnTo>
                  <a:pt x="538343" y="1065591"/>
                </a:lnTo>
                <a:lnTo>
                  <a:pt x="536077" y="1076257"/>
                </a:lnTo>
                <a:lnTo>
                  <a:pt x="533811" y="1087148"/>
                </a:lnTo>
                <a:lnTo>
                  <a:pt x="529505" y="1110067"/>
                </a:lnTo>
                <a:lnTo>
                  <a:pt x="525653" y="1133893"/>
                </a:lnTo>
                <a:lnTo>
                  <a:pt x="521347" y="1159081"/>
                </a:lnTo>
                <a:lnTo>
                  <a:pt x="518628" y="1172242"/>
                </a:lnTo>
                <a:lnTo>
                  <a:pt x="516135" y="1185403"/>
                </a:lnTo>
                <a:lnTo>
                  <a:pt x="512056" y="1186311"/>
                </a:lnTo>
                <a:lnTo>
                  <a:pt x="507751" y="1187219"/>
                </a:lnTo>
                <a:lnTo>
                  <a:pt x="503672" y="1188580"/>
                </a:lnTo>
                <a:lnTo>
                  <a:pt x="499819" y="1189942"/>
                </a:lnTo>
                <a:lnTo>
                  <a:pt x="495967" y="1191530"/>
                </a:lnTo>
                <a:lnTo>
                  <a:pt x="492341" y="1192891"/>
                </a:lnTo>
                <a:lnTo>
                  <a:pt x="488715" y="1195161"/>
                </a:lnTo>
                <a:lnTo>
                  <a:pt x="485089" y="1196976"/>
                </a:lnTo>
                <a:lnTo>
                  <a:pt x="482823" y="1181546"/>
                </a:lnTo>
                <a:lnTo>
                  <a:pt x="481464" y="1172015"/>
                </a:lnTo>
                <a:lnTo>
                  <a:pt x="480331" y="1161123"/>
                </a:lnTo>
                <a:lnTo>
                  <a:pt x="479424" y="1148870"/>
                </a:lnTo>
                <a:lnTo>
                  <a:pt x="478518" y="1135935"/>
                </a:lnTo>
                <a:lnTo>
                  <a:pt x="478064" y="1121867"/>
                </a:lnTo>
                <a:lnTo>
                  <a:pt x="477838" y="1107344"/>
                </a:lnTo>
                <a:lnTo>
                  <a:pt x="478064" y="1092141"/>
                </a:lnTo>
                <a:lnTo>
                  <a:pt x="478744" y="1076030"/>
                </a:lnTo>
                <a:lnTo>
                  <a:pt x="480104" y="1059692"/>
                </a:lnTo>
                <a:lnTo>
                  <a:pt x="481237" y="1051296"/>
                </a:lnTo>
                <a:lnTo>
                  <a:pt x="482144" y="1043127"/>
                </a:lnTo>
                <a:lnTo>
                  <a:pt x="483503" y="1034504"/>
                </a:lnTo>
                <a:lnTo>
                  <a:pt x="484863" y="1025882"/>
                </a:lnTo>
                <a:lnTo>
                  <a:pt x="486676" y="1017259"/>
                </a:lnTo>
                <a:lnTo>
                  <a:pt x="488489" y="1008863"/>
                </a:lnTo>
                <a:lnTo>
                  <a:pt x="490528" y="1000240"/>
                </a:lnTo>
                <a:lnTo>
                  <a:pt x="492794" y="991617"/>
                </a:lnTo>
                <a:lnTo>
                  <a:pt x="495514" y="983221"/>
                </a:lnTo>
                <a:lnTo>
                  <a:pt x="498233" y="974599"/>
                </a:lnTo>
                <a:lnTo>
                  <a:pt x="501406" y="966203"/>
                </a:lnTo>
                <a:lnTo>
                  <a:pt x="504578" y="957580"/>
                </a:lnTo>
                <a:lnTo>
                  <a:pt x="508204" y="949411"/>
                </a:lnTo>
                <a:lnTo>
                  <a:pt x="512056" y="941242"/>
                </a:lnTo>
                <a:lnTo>
                  <a:pt x="516362" y="933073"/>
                </a:lnTo>
                <a:lnTo>
                  <a:pt x="520894" y="924904"/>
                </a:lnTo>
                <a:lnTo>
                  <a:pt x="525653" y="917189"/>
                </a:lnTo>
                <a:lnTo>
                  <a:pt x="530639" y="909474"/>
                </a:lnTo>
                <a:lnTo>
                  <a:pt x="536077" y="901985"/>
                </a:lnTo>
                <a:lnTo>
                  <a:pt x="541969" y="894270"/>
                </a:lnTo>
                <a:lnTo>
                  <a:pt x="548314" y="887009"/>
                </a:lnTo>
                <a:lnTo>
                  <a:pt x="554659" y="880201"/>
                </a:lnTo>
                <a:lnTo>
                  <a:pt x="561458" y="873394"/>
                </a:lnTo>
                <a:lnTo>
                  <a:pt x="568709" y="866813"/>
                </a:lnTo>
                <a:lnTo>
                  <a:pt x="576414" y="860460"/>
                </a:lnTo>
                <a:lnTo>
                  <a:pt x="584572" y="854333"/>
                </a:lnTo>
                <a:lnTo>
                  <a:pt x="592730" y="848433"/>
                </a:lnTo>
                <a:lnTo>
                  <a:pt x="601795" y="842987"/>
                </a:lnTo>
                <a:lnTo>
                  <a:pt x="611313" y="837541"/>
                </a:lnTo>
                <a:lnTo>
                  <a:pt x="620830" y="832549"/>
                </a:lnTo>
                <a:lnTo>
                  <a:pt x="630801" y="828011"/>
                </a:lnTo>
                <a:lnTo>
                  <a:pt x="641452" y="823926"/>
                </a:lnTo>
                <a:lnTo>
                  <a:pt x="652783" y="819615"/>
                </a:lnTo>
                <a:lnTo>
                  <a:pt x="664340" y="815984"/>
                </a:lnTo>
                <a:lnTo>
                  <a:pt x="676350" y="812807"/>
                </a:lnTo>
                <a:lnTo>
                  <a:pt x="689041" y="810084"/>
                </a:lnTo>
                <a:lnTo>
                  <a:pt x="701957" y="807815"/>
                </a:lnTo>
                <a:lnTo>
                  <a:pt x="715328" y="805546"/>
                </a:lnTo>
                <a:lnTo>
                  <a:pt x="729378" y="804184"/>
                </a:lnTo>
                <a:lnTo>
                  <a:pt x="744107" y="802823"/>
                </a:lnTo>
                <a:lnTo>
                  <a:pt x="759064" y="801915"/>
                </a:lnTo>
                <a:lnTo>
                  <a:pt x="774700" y="801688"/>
                </a:lnTo>
                <a:close/>
                <a:moveTo>
                  <a:pt x="44000" y="736683"/>
                </a:moveTo>
                <a:lnTo>
                  <a:pt x="44000" y="2267412"/>
                </a:lnTo>
                <a:lnTo>
                  <a:pt x="2830736" y="2267412"/>
                </a:lnTo>
                <a:lnTo>
                  <a:pt x="2830736" y="736683"/>
                </a:lnTo>
                <a:lnTo>
                  <a:pt x="44000" y="736683"/>
                </a:lnTo>
                <a:close/>
                <a:moveTo>
                  <a:pt x="1266245" y="538738"/>
                </a:moveTo>
                <a:lnTo>
                  <a:pt x="1261935" y="538964"/>
                </a:lnTo>
                <a:lnTo>
                  <a:pt x="1257399" y="539645"/>
                </a:lnTo>
                <a:lnTo>
                  <a:pt x="1253317" y="540778"/>
                </a:lnTo>
                <a:lnTo>
                  <a:pt x="1249234" y="542365"/>
                </a:lnTo>
                <a:lnTo>
                  <a:pt x="1245605" y="544179"/>
                </a:lnTo>
                <a:lnTo>
                  <a:pt x="1241977" y="546220"/>
                </a:lnTo>
                <a:lnTo>
                  <a:pt x="1238348" y="548714"/>
                </a:lnTo>
                <a:lnTo>
                  <a:pt x="1235172" y="551662"/>
                </a:lnTo>
                <a:lnTo>
                  <a:pt x="1232224" y="554836"/>
                </a:lnTo>
                <a:lnTo>
                  <a:pt x="1229956" y="558237"/>
                </a:lnTo>
                <a:lnTo>
                  <a:pt x="1227688" y="561865"/>
                </a:lnTo>
                <a:lnTo>
                  <a:pt x="1225874" y="565720"/>
                </a:lnTo>
                <a:lnTo>
                  <a:pt x="1224286" y="569574"/>
                </a:lnTo>
                <a:lnTo>
                  <a:pt x="1223152" y="573883"/>
                </a:lnTo>
                <a:lnTo>
                  <a:pt x="1222471" y="578191"/>
                </a:lnTo>
                <a:lnTo>
                  <a:pt x="1222471" y="582725"/>
                </a:lnTo>
                <a:lnTo>
                  <a:pt x="1222471" y="604719"/>
                </a:lnTo>
                <a:lnTo>
                  <a:pt x="1222471" y="609254"/>
                </a:lnTo>
                <a:lnTo>
                  <a:pt x="1223152" y="613562"/>
                </a:lnTo>
                <a:lnTo>
                  <a:pt x="1224286" y="617870"/>
                </a:lnTo>
                <a:lnTo>
                  <a:pt x="1225874" y="621725"/>
                </a:lnTo>
                <a:lnTo>
                  <a:pt x="1227688" y="625579"/>
                </a:lnTo>
                <a:lnTo>
                  <a:pt x="1229956" y="629207"/>
                </a:lnTo>
                <a:lnTo>
                  <a:pt x="1232224" y="632608"/>
                </a:lnTo>
                <a:lnTo>
                  <a:pt x="1235172" y="635556"/>
                </a:lnTo>
                <a:lnTo>
                  <a:pt x="1238348" y="638504"/>
                </a:lnTo>
                <a:lnTo>
                  <a:pt x="1241977" y="640998"/>
                </a:lnTo>
                <a:lnTo>
                  <a:pt x="1245605" y="643492"/>
                </a:lnTo>
                <a:lnTo>
                  <a:pt x="1249234" y="645306"/>
                </a:lnTo>
                <a:lnTo>
                  <a:pt x="1253317" y="646893"/>
                </a:lnTo>
                <a:lnTo>
                  <a:pt x="1257399" y="647800"/>
                </a:lnTo>
                <a:lnTo>
                  <a:pt x="1261935" y="648254"/>
                </a:lnTo>
                <a:lnTo>
                  <a:pt x="1266245" y="648707"/>
                </a:lnTo>
                <a:lnTo>
                  <a:pt x="1608265" y="648707"/>
                </a:lnTo>
                <a:lnTo>
                  <a:pt x="1613028" y="648254"/>
                </a:lnTo>
                <a:lnTo>
                  <a:pt x="1617337" y="647800"/>
                </a:lnTo>
                <a:lnTo>
                  <a:pt x="1621419" y="646893"/>
                </a:lnTo>
                <a:lnTo>
                  <a:pt x="1625502" y="645306"/>
                </a:lnTo>
                <a:lnTo>
                  <a:pt x="1629358" y="643492"/>
                </a:lnTo>
                <a:lnTo>
                  <a:pt x="1632986" y="640998"/>
                </a:lnTo>
                <a:lnTo>
                  <a:pt x="1636388" y="638504"/>
                </a:lnTo>
                <a:lnTo>
                  <a:pt x="1639337" y="635556"/>
                </a:lnTo>
                <a:lnTo>
                  <a:pt x="1642285" y="632608"/>
                </a:lnTo>
                <a:lnTo>
                  <a:pt x="1644780" y="629207"/>
                </a:lnTo>
                <a:lnTo>
                  <a:pt x="1647275" y="625579"/>
                </a:lnTo>
                <a:lnTo>
                  <a:pt x="1649089" y="621725"/>
                </a:lnTo>
                <a:lnTo>
                  <a:pt x="1650224" y="617870"/>
                </a:lnTo>
                <a:lnTo>
                  <a:pt x="1651584" y="613562"/>
                </a:lnTo>
                <a:lnTo>
                  <a:pt x="1652038" y="609254"/>
                </a:lnTo>
                <a:lnTo>
                  <a:pt x="1652492" y="604719"/>
                </a:lnTo>
                <a:lnTo>
                  <a:pt x="1652492" y="582725"/>
                </a:lnTo>
                <a:lnTo>
                  <a:pt x="1652038" y="578191"/>
                </a:lnTo>
                <a:lnTo>
                  <a:pt x="1651584" y="573883"/>
                </a:lnTo>
                <a:lnTo>
                  <a:pt x="1650224" y="569574"/>
                </a:lnTo>
                <a:lnTo>
                  <a:pt x="1649089" y="565720"/>
                </a:lnTo>
                <a:lnTo>
                  <a:pt x="1647275" y="561865"/>
                </a:lnTo>
                <a:lnTo>
                  <a:pt x="1644780" y="558237"/>
                </a:lnTo>
                <a:lnTo>
                  <a:pt x="1642285" y="554836"/>
                </a:lnTo>
                <a:lnTo>
                  <a:pt x="1639337" y="551662"/>
                </a:lnTo>
                <a:lnTo>
                  <a:pt x="1636388" y="548714"/>
                </a:lnTo>
                <a:lnTo>
                  <a:pt x="1632986" y="546220"/>
                </a:lnTo>
                <a:lnTo>
                  <a:pt x="1629358" y="544179"/>
                </a:lnTo>
                <a:lnTo>
                  <a:pt x="1625502" y="542365"/>
                </a:lnTo>
                <a:lnTo>
                  <a:pt x="1621419" y="540778"/>
                </a:lnTo>
                <a:lnTo>
                  <a:pt x="1617337" y="539645"/>
                </a:lnTo>
                <a:lnTo>
                  <a:pt x="1613028" y="538964"/>
                </a:lnTo>
                <a:lnTo>
                  <a:pt x="1608265" y="538738"/>
                </a:lnTo>
                <a:lnTo>
                  <a:pt x="1583997" y="538738"/>
                </a:lnTo>
                <a:lnTo>
                  <a:pt x="1583997" y="549848"/>
                </a:lnTo>
                <a:lnTo>
                  <a:pt x="1583997" y="554156"/>
                </a:lnTo>
                <a:lnTo>
                  <a:pt x="1583090" y="558691"/>
                </a:lnTo>
                <a:lnTo>
                  <a:pt x="1582182" y="562772"/>
                </a:lnTo>
                <a:lnTo>
                  <a:pt x="1580595" y="566627"/>
                </a:lnTo>
                <a:lnTo>
                  <a:pt x="1578780" y="570481"/>
                </a:lnTo>
                <a:lnTo>
                  <a:pt x="1576512" y="574109"/>
                </a:lnTo>
                <a:lnTo>
                  <a:pt x="1574017" y="577510"/>
                </a:lnTo>
                <a:lnTo>
                  <a:pt x="1571296" y="580685"/>
                </a:lnTo>
                <a:lnTo>
                  <a:pt x="1568121" y="583632"/>
                </a:lnTo>
                <a:lnTo>
                  <a:pt x="1564492" y="586126"/>
                </a:lnTo>
                <a:lnTo>
                  <a:pt x="1560863" y="588394"/>
                </a:lnTo>
                <a:lnTo>
                  <a:pt x="1557234" y="590208"/>
                </a:lnTo>
                <a:lnTo>
                  <a:pt x="1553152" y="591795"/>
                </a:lnTo>
                <a:lnTo>
                  <a:pt x="1548842" y="592929"/>
                </a:lnTo>
                <a:lnTo>
                  <a:pt x="1544533" y="593382"/>
                </a:lnTo>
                <a:lnTo>
                  <a:pt x="1539997" y="593609"/>
                </a:lnTo>
                <a:lnTo>
                  <a:pt x="1334739" y="593609"/>
                </a:lnTo>
                <a:lnTo>
                  <a:pt x="1330430" y="593382"/>
                </a:lnTo>
                <a:lnTo>
                  <a:pt x="1325894" y="592929"/>
                </a:lnTo>
                <a:lnTo>
                  <a:pt x="1321811" y="591795"/>
                </a:lnTo>
                <a:lnTo>
                  <a:pt x="1317729" y="590208"/>
                </a:lnTo>
                <a:lnTo>
                  <a:pt x="1313647" y="588394"/>
                </a:lnTo>
                <a:lnTo>
                  <a:pt x="1310018" y="586126"/>
                </a:lnTo>
                <a:lnTo>
                  <a:pt x="1306842" y="583632"/>
                </a:lnTo>
                <a:lnTo>
                  <a:pt x="1303667" y="580685"/>
                </a:lnTo>
                <a:lnTo>
                  <a:pt x="1300719" y="577510"/>
                </a:lnTo>
                <a:lnTo>
                  <a:pt x="1298224" y="574109"/>
                </a:lnTo>
                <a:lnTo>
                  <a:pt x="1296183" y="570481"/>
                </a:lnTo>
                <a:lnTo>
                  <a:pt x="1294368" y="566627"/>
                </a:lnTo>
                <a:lnTo>
                  <a:pt x="1292781" y="562772"/>
                </a:lnTo>
                <a:lnTo>
                  <a:pt x="1291647" y="558691"/>
                </a:lnTo>
                <a:lnTo>
                  <a:pt x="1290966" y="554156"/>
                </a:lnTo>
                <a:lnTo>
                  <a:pt x="1290739" y="549848"/>
                </a:lnTo>
                <a:lnTo>
                  <a:pt x="1290739" y="538738"/>
                </a:lnTo>
                <a:lnTo>
                  <a:pt x="1266245" y="538738"/>
                </a:lnTo>
                <a:close/>
                <a:moveTo>
                  <a:pt x="1433626" y="87976"/>
                </a:moveTo>
                <a:lnTo>
                  <a:pt x="1429316" y="88203"/>
                </a:lnTo>
                <a:lnTo>
                  <a:pt x="1425688" y="88656"/>
                </a:lnTo>
                <a:lnTo>
                  <a:pt x="1421832" y="89336"/>
                </a:lnTo>
                <a:lnTo>
                  <a:pt x="1417976" y="90243"/>
                </a:lnTo>
                <a:lnTo>
                  <a:pt x="1414347" y="91150"/>
                </a:lnTo>
                <a:lnTo>
                  <a:pt x="1410718" y="92511"/>
                </a:lnTo>
                <a:lnTo>
                  <a:pt x="1407316" y="93871"/>
                </a:lnTo>
                <a:lnTo>
                  <a:pt x="1403688" y="95458"/>
                </a:lnTo>
                <a:lnTo>
                  <a:pt x="1400286" y="97272"/>
                </a:lnTo>
                <a:lnTo>
                  <a:pt x="1397337" y="99086"/>
                </a:lnTo>
                <a:lnTo>
                  <a:pt x="1394162" y="101127"/>
                </a:lnTo>
                <a:lnTo>
                  <a:pt x="1390987" y="103168"/>
                </a:lnTo>
                <a:lnTo>
                  <a:pt x="1388265" y="105435"/>
                </a:lnTo>
                <a:lnTo>
                  <a:pt x="1385316" y="107929"/>
                </a:lnTo>
                <a:lnTo>
                  <a:pt x="1382822" y="110423"/>
                </a:lnTo>
                <a:lnTo>
                  <a:pt x="1380100" y="113371"/>
                </a:lnTo>
                <a:lnTo>
                  <a:pt x="1377605" y="116092"/>
                </a:lnTo>
                <a:lnTo>
                  <a:pt x="1375110" y="119039"/>
                </a:lnTo>
                <a:lnTo>
                  <a:pt x="1373069" y="122214"/>
                </a:lnTo>
                <a:lnTo>
                  <a:pt x="1371028" y="125161"/>
                </a:lnTo>
                <a:lnTo>
                  <a:pt x="1369213" y="128336"/>
                </a:lnTo>
                <a:lnTo>
                  <a:pt x="1367399" y="131737"/>
                </a:lnTo>
                <a:lnTo>
                  <a:pt x="1365811" y="135138"/>
                </a:lnTo>
                <a:lnTo>
                  <a:pt x="1364677" y="138766"/>
                </a:lnTo>
                <a:lnTo>
                  <a:pt x="1363317" y="142394"/>
                </a:lnTo>
                <a:lnTo>
                  <a:pt x="1362183" y="146022"/>
                </a:lnTo>
                <a:lnTo>
                  <a:pt x="1361502" y="149650"/>
                </a:lnTo>
                <a:lnTo>
                  <a:pt x="1360595" y="153504"/>
                </a:lnTo>
                <a:lnTo>
                  <a:pt x="1360141" y="157359"/>
                </a:lnTo>
                <a:lnTo>
                  <a:pt x="1359914" y="161213"/>
                </a:lnTo>
                <a:lnTo>
                  <a:pt x="1359914" y="165295"/>
                </a:lnTo>
                <a:lnTo>
                  <a:pt x="1359914" y="169376"/>
                </a:lnTo>
                <a:lnTo>
                  <a:pt x="1360141" y="173231"/>
                </a:lnTo>
                <a:lnTo>
                  <a:pt x="1360595" y="177085"/>
                </a:lnTo>
                <a:lnTo>
                  <a:pt x="1361502" y="180940"/>
                </a:lnTo>
                <a:lnTo>
                  <a:pt x="1362183" y="184568"/>
                </a:lnTo>
                <a:lnTo>
                  <a:pt x="1363317" y="188422"/>
                </a:lnTo>
                <a:lnTo>
                  <a:pt x="1364677" y="192050"/>
                </a:lnTo>
                <a:lnTo>
                  <a:pt x="1365811" y="195451"/>
                </a:lnTo>
                <a:lnTo>
                  <a:pt x="1367399" y="198852"/>
                </a:lnTo>
                <a:lnTo>
                  <a:pt x="1369213" y="202253"/>
                </a:lnTo>
                <a:lnTo>
                  <a:pt x="1371028" y="205655"/>
                </a:lnTo>
                <a:lnTo>
                  <a:pt x="1373069" y="208602"/>
                </a:lnTo>
                <a:lnTo>
                  <a:pt x="1375110" y="211777"/>
                </a:lnTo>
                <a:lnTo>
                  <a:pt x="1377605" y="214724"/>
                </a:lnTo>
                <a:lnTo>
                  <a:pt x="1380100" y="217445"/>
                </a:lnTo>
                <a:lnTo>
                  <a:pt x="1382822" y="220166"/>
                </a:lnTo>
                <a:lnTo>
                  <a:pt x="1385316" y="222660"/>
                </a:lnTo>
                <a:lnTo>
                  <a:pt x="1388265" y="225381"/>
                </a:lnTo>
                <a:lnTo>
                  <a:pt x="1390987" y="227422"/>
                </a:lnTo>
                <a:lnTo>
                  <a:pt x="1394162" y="229689"/>
                </a:lnTo>
                <a:lnTo>
                  <a:pt x="1397337" y="231730"/>
                </a:lnTo>
                <a:lnTo>
                  <a:pt x="1400286" y="233544"/>
                </a:lnTo>
                <a:lnTo>
                  <a:pt x="1403688" y="235131"/>
                </a:lnTo>
                <a:lnTo>
                  <a:pt x="1407316" y="236718"/>
                </a:lnTo>
                <a:lnTo>
                  <a:pt x="1410718" y="238305"/>
                </a:lnTo>
                <a:lnTo>
                  <a:pt x="1414347" y="239212"/>
                </a:lnTo>
                <a:lnTo>
                  <a:pt x="1417976" y="240346"/>
                </a:lnTo>
                <a:lnTo>
                  <a:pt x="1421832" y="241253"/>
                </a:lnTo>
                <a:lnTo>
                  <a:pt x="1425688" y="241933"/>
                </a:lnTo>
                <a:lnTo>
                  <a:pt x="1429316" y="242387"/>
                </a:lnTo>
                <a:lnTo>
                  <a:pt x="1433626" y="242613"/>
                </a:lnTo>
                <a:lnTo>
                  <a:pt x="1437481" y="242840"/>
                </a:lnTo>
                <a:lnTo>
                  <a:pt x="1441337" y="242613"/>
                </a:lnTo>
                <a:lnTo>
                  <a:pt x="1445419" y="242387"/>
                </a:lnTo>
                <a:lnTo>
                  <a:pt x="1449275" y="241933"/>
                </a:lnTo>
                <a:lnTo>
                  <a:pt x="1452904" y="241253"/>
                </a:lnTo>
                <a:lnTo>
                  <a:pt x="1456986" y="240346"/>
                </a:lnTo>
                <a:lnTo>
                  <a:pt x="1460615" y="239212"/>
                </a:lnTo>
                <a:lnTo>
                  <a:pt x="1464244" y="238305"/>
                </a:lnTo>
                <a:lnTo>
                  <a:pt x="1467419" y="236718"/>
                </a:lnTo>
                <a:lnTo>
                  <a:pt x="1471048" y="235131"/>
                </a:lnTo>
                <a:lnTo>
                  <a:pt x="1474224" y="233544"/>
                </a:lnTo>
                <a:lnTo>
                  <a:pt x="1477626" y="231730"/>
                </a:lnTo>
                <a:lnTo>
                  <a:pt x="1480801" y="229689"/>
                </a:lnTo>
                <a:lnTo>
                  <a:pt x="1483749" y="227422"/>
                </a:lnTo>
                <a:lnTo>
                  <a:pt x="1486698" y="225381"/>
                </a:lnTo>
                <a:lnTo>
                  <a:pt x="1489646" y="222660"/>
                </a:lnTo>
                <a:lnTo>
                  <a:pt x="1492141" y="220166"/>
                </a:lnTo>
                <a:lnTo>
                  <a:pt x="1494636" y="217445"/>
                </a:lnTo>
                <a:lnTo>
                  <a:pt x="1497131" y="214724"/>
                </a:lnTo>
                <a:lnTo>
                  <a:pt x="1499399" y="211777"/>
                </a:lnTo>
                <a:lnTo>
                  <a:pt x="1501667" y="208602"/>
                </a:lnTo>
                <a:lnTo>
                  <a:pt x="1503482" y="205655"/>
                </a:lnTo>
                <a:lnTo>
                  <a:pt x="1505523" y="202253"/>
                </a:lnTo>
                <a:lnTo>
                  <a:pt x="1507110" y="198852"/>
                </a:lnTo>
                <a:lnTo>
                  <a:pt x="1508698" y="195451"/>
                </a:lnTo>
                <a:lnTo>
                  <a:pt x="1510286" y="192050"/>
                </a:lnTo>
                <a:lnTo>
                  <a:pt x="1511420" y="188422"/>
                </a:lnTo>
                <a:lnTo>
                  <a:pt x="1512327" y="184568"/>
                </a:lnTo>
                <a:lnTo>
                  <a:pt x="1513461" y="180940"/>
                </a:lnTo>
                <a:lnTo>
                  <a:pt x="1513915" y="177085"/>
                </a:lnTo>
                <a:lnTo>
                  <a:pt x="1514368" y="173231"/>
                </a:lnTo>
                <a:lnTo>
                  <a:pt x="1514595" y="169376"/>
                </a:lnTo>
                <a:lnTo>
                  <a:pt x="1515049" y="165295"/>
                </a:lnTo>
                <a:lnTo>
                  <a:pt x="1514595" y="161213"/>
                </a:lnTo>
                <a:lnTo>
                  <a:pt x="1514368" y="157359"/>
                </a:lnTo>
                <a:lnTo>
                  <a:pt x="1513915" y="153504"/>
                </a:lnTo>
                <a:lnTo>
                  <a:pt x="1513461" y="149650"/>
                </a:lnTo>
                <a:lnTo>
                  <a:pt x="1512327" y="146022"/>
                </a:lnTo>
                <a:lnTo>
                  <a:pt x="1511420" y="142394"/>
                </a:lnTo>
                <a:lnTo>
                  <a:pt x="1510286" y="138766"/>
                </a:lnTo>
                <a:lnTo>
                  <a:pt x="1508698" y="135138"/>
                </a:lnTo>
                <a:lnTo>
                  <a:pt x="1507110" y="131737"/>
                </a:lnTo>
                <a:lnTo>
                  <a:pt x="1505523" y="128336"/>
                </a:lnTo>
                <a:lnTo>
                  <a:pt x="1503482" y="125161"/>
                </a:lnTo>
                <a:lnTo>
                  <a:pt x="1501667" y="122214"/>
                </a:lnTo>
                <a:lnTo>
                  <a:pt x="1499399" y="119039"/>
                </a:lnTo>
                <a:lnTo>
                  <a:pt x="1497131" y="116092"/>
                </a:lnTo>
                <a:lnTo>
                  <a:pt x="1494636" y="113371"/>
                </a:lnTo>
                <a:lnTo>
                  <a:pt x="1492141" y="110423"/>
                </a:lnTo>
                <a:lnTo>
                  <a:pt x="1489646" y="107929"/>
                </a:lnTo>
                <a:lnTo>
                  <a:pt x="1486698" y="105435"/>
                </a:lnTo>
                <a:lnTo>
                  <a:pt x="1483749" y="103168"/>
                </a:lnTo>
                <a:lnTo>
                  <a:pt x="1480801" y="101127"/>
                </a:lnTo>
                <a:lnTo>
                  <a:pt x="1477626" y="99086"/>
                </a:lnTo>
                <a:lnTo>
                  <a:pt x="1474224" y="97272"/>
                </a:lnTo>
                <a:lnTo>
                  <a:pt x="1471048" y="95458"/>
                </a:lnTo>
                <a:lnTo>
                  <a:pt x="1467419" y="93871"/>
                </a:lnTo>
                <a:lnTo>
                  <a:pt x="1464244" y="92511"/>
                </a:lnTo>
                <a:lnTo>
                  <a:pt x="1460615" y="91150"/>
                </a:lnTo>
                <a:lnTo>
                  <a:pt x="1456986" y="90243"/>
                </a:lnTo>
                <a:lnTo>
                  <a:pt x="1452904" y="89336"/>
                </a:lnTo>
                <a:lnTo>
                  <a:pt x="1449275" y="88656"/>
                </a:lnTo>
                <a:lnTo>
                  <a:pt x="1445419" y="88203"/>
                </a:lnTo>
                <a:lnTo>
                  <a:pt x="1441337" y="87976"/>
                </a:lnTo>
                <a:lnTo>
                  <a:pt x="1437481" y="87976"/>
                </a:lnTo>
                <a:lnTo>
                  <a:pt x="1433626" y="87976"/>
                </a:lnTo>
                <a:close/>
                <a:moveTo>
                  <a:pt x="1330430" y="0"/>
                </a:moveTo>
                <a:lnTo>
                  <a:pt x="1334739" y="0"/>
                </a:lnTo>
                <a:lnTo>
                  <a:pt x="1539997" y="0"/>
                </a:lnTo>
                <a:lnTo>
                  <a:pt x="1544533" y="0"/>
                </a:lnTo>
                <a:lnTo>
                  <a:pt x="1548842" y="681"/>
                </a:lnTo>
                <a:lnTo>
                  <a:pt x="1553152" y="1814"/>
                </a:lnTo>
                <a:lnTo>
                  <a:pt x="1557234" y="3401"/>
                </a:lnTo>
                <a:lnTo>
                  <a:pt x="1560863" y="5215"/>
                </a:lnTo>
                <a:lnTo>
                  <a:pt x="1564492" y="7483"/>
                </a:lnTo>
                <a:lnTo>
                  <a:pt x="1568121" y="9750"/>
                </a:lnTo>
                <a:lnTo>
                  <a:pt x="1571296" y="12698"/>
                </a:lnTo>
                <a:lnTo>
                  <a:pt x="1574017" y="15872"/>
                </a:lnTo>
                <a:lnTo>
                  <a:pt x="1576512" y="19273"/>
                </a:lnTo>
                <a:lnTo>
                  <a:pt x="1578780" y="22901"/>
                </a:lnTo>
                <a:lnTo>
                  <a:pt x="1580595" y="26756"/>
                </a:lnTo>
                <a:lnTo>
                  <a:pt x="1582182" y="30837"/>
                </a:lnTo>
                <a:lnTo>
                  <a:pt x="1583090" y="34919"/>
                </a:lnTo>
                <a:lnTo>
                  <a:pt x="1583997" y="39453"/>
                </a:lnTo>
                <a:lnTo>
                  <a:pt x="1583997" y="43761"/>
                </a:lnTo>
                <a:lnTo>
                  <a:pt x="1583997" y="450762"/>
                </a:lnTo>
                <a:lnTo>
                  <a:pt x="2742963" y="450762"/>
                </a:lnTo>
                <a:lnTo>
                  <a:pt x="2749768" y="450762"/>
                </a:lnTo>
                <a:lnTo>
                  <a:pt x="2756345" y="451442"/>
                </a:lnTo>
                <a:lnTo>
                  <a:pt x="2762922" y="452349"/>
                </a:lnTo>
                <a:lnTo>
                  <a:pt x="2769499" y="453483"/>
                </a:lnTo>
                <a:lnTo>
                  <a:pt x="2775623" y="455070"/>
                </a:lnTo>
                <a:lnTo>
                  <a:pt x="2782200" y="456884"/>
                </a:lnTo>
                <a:lnTo>
                  <a:pt x="2788097" y="458925"/>
                </a:lnTo>
                <a:lnTo>
                  <a:pt x="2793994" y="461192"/>
                </a:lnTo>
                <a:lnTo>
                  <a:pt x="2799891" y="463686"/>
                </a:lnTo>
                <a:lnTo>
                  <a:pt x="2805788" y="466634"/>
                </a:lnTo>
                <a:lnTo>
                  <a:pt x="2811231" y="470035"/>
                </a:lnTo>
                <a:lnTo>
                  <a:pt x="2816675" y="473436"/>
                </a:lnTo>
                <a:lnTo>
                  <a:pt x="2821664" y="477064"/>
                </a:lnTo>
                <a:lnTo>
                  <a:pt x="2826654" y="480919"/>
                </a:lnTo>
                <a:lnTo>
                  <a:pt x="2831417" y="485000"/>
                </a:lnTo>
                <a:lnTo>
                  <a:pt x="2835953" y="489535"/>
                </a:lnTo>
                <a:lnTo>
                  <a:pt x="2840489" y="494070"/>
                </a:lnTo>
                <a:lnTo>
                  <a:pt x="2844571" y="498831"/>
                </a:lnTo>
                <a:lnTo>
                  <a:pt x="2848427" y="504046"/>
                </a:lnTo>
                <a:lnTo>
                  <a:pt x="2852056" y="509261"/>
                </a:lnTo>
                <a:lnTo>
                  <a:pt x="2855685" y="514249"/>
                </a:lnTo>
                <a:lnTo>
                  <a:pt x="2858860" y="520145"/>
                </a:lnTo>
                <a:lnTo>
                  <a:pt x="2861809" y="525813"/>
                </a:lnTo>
                <a:lnTo>
                  <a:pt x="2864530" y="531482"/>
                </a:lnTo>
                <a:lnTo>
                  <a:pt x="2866798" y="537377"/>
                </a:lnTo>
                <a:lnTo>
                  <a:pt x="2869066" y="543726"/>
                </a:lnTo>
                <a:lnTo>
                  <a:pt x="2870881" y="549848"/>
                </a:lnTo>
                <a:lnTo>
                  <a:pt x="2872015" y="556423"/>
                </a:lnTo>
                <a:lnTo>
                  <a:pt x="2873375" y="562772"/>
                </a:lnTo>
                <a:lnTo>
                  <a:pt x="2874056" y="569348"/>
                </a:lnTo>
                <a:lnTo>
                  <a:pt x="2874736" y="575923"/>
                </a:lnTo>
                <a:lnTo>
                  <a:pt x="2874963" y="582725"/>
                </a:lnTo>
                <a:lnTo>
                  <a:pt x="2874963" y="2311400"/>
                </a:lnTo>
                <a:lnTo>
                  <a:pt x="0" y="2311400"/>
                </a:lnTo>
                <a:lnTo>
                  <a:pt x="0" y="582725"/>
                </a:lnTo>
                <a:lnTo>
                  <a:pt x="227" y="575923"/>
                </a:lnTo>
                <a:lnTo>
                  <a:pt x="680" y="569348"/>
                </a:lnTo>
                <a:lnTo>
                  <a:pt x="1588" y="562772"/>
                </a:lnTo>
                <a:lnTo>
                  <a:pt x="2722" y="556423"/>
                </a:lnTo>
                <a:lnTo>
                  <a:pt x="4082" y="549848"/>
                </a:lnTo>
                <a:lnTo>
                  <a:pt x="5897" y="543726"/>
                </a:lnTo>
                <a:lnTo>
                  <a:pt x="7938" y="537377"/>
                </a:lnTo>
                <a:lnTo>
                  <a:pt x="10206" y="531482"/>
                </a:lnTo>
                <a:lnTo>
                  <a:pt x="13154" y="525813"/>
                </a:lnTo>
                <a:lnTo>
                  <a:pt x="16103" y="520145"/>
                </a:lnTo>
                <a:lnTo>
                  <a:pt x="19051" y="514249"/>
                </a:lnTo>
                <a:lnTo>
                  <a:pt x="22453" y="509261"/>
                </a:lnTo>
                <a:lnTo>
                  <a:pt x="26309" y="504046"/>
                </a:lnTo>
                <a:lnTo>
                  <a:pt x="30165" y="498831"/>
                </a:lnTo>
                <a:lnTo>
                  <a:pt x="34474" y="494070"/>
                </a:lnTo>
                <a:lnTo>
                  <a:pt x="38783" y="489535"/>
                </a:lnTo>
                <a:lnTo>
                  <a:pt x="43319" y="485000"/>
                </a:lnTo>
                <a:lnTo>
                  <a:pt x="48082" y="480919"/>
                </a:lnTo>
                <a:lnTo>
                  <a:pt x="53072" y="477064"/>
                </a:lnTo>
                <a:lnTo>
                  <a:pt x="58288" y="473436"/>
                </a:lnTo>
                <a:lnTo>
                  <a:pt x="63732" y="470035"/>
                </a:lnTo>
                <a:lnTo>
                  <a:pt x="69175" y="466634"/>
                </a:lnTo>
                <a:lnTo>
                  <a:pt x="74845" y="463686"/>
                </a:lnTo>
                <a:lnTo>
                  <a:pt x="80742" y="461192"/>
                </a:lnTo>
                <a:lnTo>
                  <a:pt x="86866" y="458925"/>
                </a:lnTo>
                <a:lnTo>
                  <a:pt x="92763" y="456884"/>
                </a:lnTo>
                <a:lnTo>
                  <a:pt x="99340" y="455070"/>
                </a:lnTo>
                <a:lnTo>
                  <a:pt x="105464" y="453483"/>
                </a:lnTo>
                <a:lnTo>
                  <a:pt x="112041" y="452349"/>
                </a:lnTo>
                <a:lnTo>
                  <a:pt x="118618" y="451442"/>
                </a:lnTo>
                <a:lnTo>
                  <a:pt x="125195" y="450762"/>
                </a:lnTo>
                <a:lnTo>
                  <a:pt x="132000" y="450762"/>
                </a:lnTo>
                <a:lnTo>
                  <a:pt x="1290739" y="450762"/>
                </a:lnTo>
                <a:lnTo>
                  <a:pt x="1290739" y="43761"/>
                </a:lnTo>
                <a:lnTo>
                  <a:pt x="1290966" y="39453"/>
                </a:lnTo>
                <a:lnTo>
                  <a:pt x="1291647" y="34919"/>
                </a:lnTo>
                <a:lnTo>
                  <a:pt x="1292781" y="30837"/>
                </a:lnTo>
                <a:lnTo>
                  <a:pt x="1294368" y="26756"/>
                </a:lnTo>
                <a:lnTo>
                  <a:pt x="1296183" y="22901"/>
                </a:lnTo>
                <a:lnTo>
                  <a:pt x="1298224" y="19273"/>
                </a:lnTo>
                <a:lnTo>
                  <a:pt x="1300719" y="15872"/>
                </a:lnTo>
                <a:lnTo>
                  <a:pt x="1303667" y="12698"/>
                </a:lnTo>
                <a:lnTo>
                  <a:pt x="1306842" y="9750"/>
                </a:lnTo>
                <a:lnTo>
                  <a:pt x="1310018" y="7483"/>
                </a:lnTo>
                <a:lnTo>
                  <a:pt x="1313647" y="5215"/>
                </a:lnTo>
                <a:lnTo>
                  <a:pt x="1317729" y="3401"/>
                </a:lnTo>
                <a:lnTo>
                  <a:pt x="1321811" y="1814"/>
                </a:lnTo>
                <a:lnTo>
                  <a:pt x="1325894" y="681"/>
                </a:lnTo>
                <a:lnTo>
                  <a:pt x="133043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" name="MH_SubTitle_4">
            <a:extLst>
              <a:ext uri="{FF2B5EF4-FFF2-40B4-BE49-F238E27FC236}">
                <a16:creationId xmlns:a16="http://schemas.microsoft.com/office/drawing/2014/main" id="{99969819-80A8-4821-A6FE-B748250BAA95}"/>
              </a:ext>
            </a:extLst>
          </p:cNvPr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8259764" y="4248150"/>
            <a:ext cx="158273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rgbClr val="5F5F5F">
                    <a:lumMod val="50000"/>
                  </a:srgbClr>
                </a:solidFill>
                <a:latin typeface="Times New Roman"/>
                <a:ea typeface="幼圆"/>
              </a:rPr>
              <a:t>点击输入替换内容</a:t>
            </a:r>
            <a:r>
              <a:rPr lang="en-US" altLang="zh-CN" sz="1600" dirty="0">
                <a:solidFill>
                  <a:srgbClr val="5F5F5F">
                    <a:lumMod val="50000"/>
                  </a:srgbClr>
                </a:solidFill>
                <a:latin typeface="Times New Roman"/>
                <a:ea typeface="幼圆"/>
              </a:rPr>
              <a:t>A</a:t>
            </a:r>
            <a:r>
              <a:rPr lang="zh-CN" altLang="en-US" sz="1600" dirty="0">
                <a:solidFill>
                  <a:srgbClr val="5F5F5F">
                    <a:lumMod val="50000"/>
                  </a:srgbClr>
                </a:solidFill>
                <a:latin typeface="Times New Roman"/>
                <a:ea typeface="幼圆"/>
              </a:rPr>
              <a:t>尚设计</a:t>
            </a:r>
          </a:p>
        </p:txBody>
      </p:sp>
      <p:sp>
        <p:nvSpPr>
          <p:cNvPr id="15" name="MH_SubTitle_1">
            <a:extLst>
              <a:ext uri="{FF2B5EF4-FFF2-40B4-BE49-F238E27FC236}">
                <a16:creationId xmlns:a16="http://schemas.microsoft.com/office/drawing/2014/main" id="{D8F27E92-B40D-45D8-9EFD-77BAA2012220}"/>
              </a:ext>
            </a:extLst>
          </p:cNvPr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2474914" y="4057650"/>
            <a:ext cx="181133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rgbClr val="5F5F5F">
                    <a:lumMod val="50000"/>
                  </a:srgbClr>
                </a:solidFill>
                <a:latin typeface="Times New Roman"/>
                <a:ea typeface="幼圆"/>
              </a:rPr>
              <a:t>点击输入替换内容</a:t>
            </a:r>
            <a:r>
              <a:rPr lang="en-US" altLang="zh-CN" sz="1600" dirty="0">
                <a:solidFill>
                  <a:srgbClr val="5F5F5F">
                    <a:lumMod val="50000"/>
                  </a:srgbClr>
                </a:solidFill>
                <a:latin typeface="Times New Roman"/>
                <a:ea typeface="幼圆"/>
              </a:rPr>
              <a:t>A</a:t>
            </a:r>
            <a:r>
              <a:rPr lang="zh-CN" altLang="en-US" sz="1600" dirty="0">
                <a:solidFill>
                  <a:srgbClr val="5F5F5F">
                    <a:lumMod val="50000"/>
                  </a:srgbClr>
                </a:solidFill>
                <a:latin typeface="Times New Roman"/>
                <a:ea typeface="幼圆"/>
              </a:rPr>
              <a:t>尚设计</a:t>
            </a:r>
          </a:p>
        </p:txBody>
      </p:sp>
      <p:sp>
        <p:nvSpPr>
          <p:cNvPr id="16" name="MH_SubTitle_3">
            <a:extLst>
              <a:ext uri="{FF2B5EF4-FFF2-40B4-BE49-F238E27FC236}">
                <a16:creationId xmlns:a16="http://schemas.microsoft.com/office/drawing/2014/main" id="{A24E005F-3101-4A3C-81BE-1C71526CD542}"/>
              </a:ext>
            </a:extLst>
          </p:cNvPr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7440614" y="2282826"/>
            <a:ext cx="1582737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rgbClr val="5F5F5F">
                    <a:lumMod val="50000"/>
                  </a:srgbClr>
                </a:solidFill>
                <a:latin typeface="Times New Roman"/>
                <a:ea typeface="幼圆"/>
              </a:rPr>
              <a:t>点击输入替换内容</a:t>
            </a:r>
            <a:r>
              <a:rPr lang="en-US" altLang="zh-CN" sz="1600" dirty="0">
                <a:solidFill>
                  <a:srgbClr val="5F5F5F">
                    <a:lumMod val="50000"/>
                  </a:srgbClr>
                </a:solidFill>
                <a:latin typeface="Times New Roman"/>
                <a:ea typeface="幼圆"/>
              </a:rPr>
              <a:t>A</a:t>
            </a:r>
            <a:r>
              <a:rPr lang="zh-CN" altLang="en-US" sz="1600" dirty="0">
                <a:solidFill>
                  <a:srgbClr val="5F5F5F">
                    <a:lumMod val="50000"/>
                  </a:srgbClr>
                </a:solidFill>
                <a:latin typeface="Times New Roman"/>
                <a:ea typeface="幼圆"/>
              </a:rPr>
              <a:t>尚设计</a:t>
            </a:r>
          </a:p>
        </p:txBody>
      </p:sp>
      <p:sp>
        <p:nvSpPr>
          <p:cNvPr id="17" name="MH_SubTitle_2">
            <a:extLst>
              <a:ext uri="{FF2B5EF4-FFF2-40B4-BE49-F238E27FC236}">
                <a16:creationId xmlns:a16="http://schemas.microsoft.com/office/drawing/2014/main" id="{F57B166A-648F-4564-B029-D59DC2E494C3}"/>
              </a:ext>
            </a:extLst>
          </p:cNvPr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3365500" y="2139950"/>
            <a:ext cx="181133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rgbClr val="5F5F5F">
                    <a:lumMod val="50000"/>
                  </a:srgbClr>
                </a:solidFill>
                <a:latin typeface="Times New Roman"/>
                <a:ea typeface="幼圆"/>
              </a:rPr>
              <a:t>点击输入替换内容</a:t>
            </a:r>
            <a:r>
              <a:rPr lang="en-US" altLang="zh-CN" sz="1600" dirty="0">
                <a:solidFill>
                  <a:srgbClr val="5F5F5F">
                    <a:lumMod val="50000"/>
                  </a:srgbClr>
                </a:solidFill>
                <a:latin typeface="Times New Roman"/>
                <a:ea typeface="幼圆"/>
              </a:rPr>
              <a:t>A</a:t>
            </a:r>
            <a:r>
              <a:rPr lang="zh-CN" altLang="en-US" sz="1600" dirty="0">
                <a:solidFill>
                  <a:srgbClr val="5F5F5F">
                    <a:lumMod val="50000"/>
                  </a:srgbClr>
                </a:solidFill>
                <a:latin typeface="Times New Roman"/>
                <a:ea typeface="幼圆"/>
              </a:rPr>
              <a:t>尚设计</a:t>
            </a:r>
          </a:p>
        </p:txBody>
      </p:sp>
      <p:sp>
        <p:nvSpPr>
          <p:cNvPr id="18" name="标题 1">
            <a:extLst>
              <a:ext uri="{FF2B5EF4-FFF2-40B4-BE49-F238E27FC236}">
                <a16:creationId xmlns:a16="http://schemas.microsoft.com/office/drawing/2014/main" id="{ABFFC5E6-CC9F-4947-B9F9-17E5D93492C7}"/>
              </a:ext>
            </a:extLst>
          </p:cNvPr>
          <p:cNvSpPr txBox="1">
            <a:spLocks/>
          </p:cNvSpPr>
          <p:nvPr/>
        </p:nvSpPr>
        <p:spPr>
          <a:xfrm>
            <a:off x="723091" y="550790"/>
            <a:ext cx="10630709" cy="699595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543715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/>
              <a:t>工作总结</a:t>
            </a:r>
            <a:endParaRPr lang="zh-CN" altLang="en-US" dirty="0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93070729-6C7B-48DB-B501-F710C67BE6F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914602"/>
      </p:ext>
    </p:extLst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16906ED3-1571-4C44-8C9B-D057993B874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56" y="222968"/>
            <a:ext cx="11872687" cy="6857999"/>
          </a:xfrm>
          <a:prstGeom prst="rect">
            <a:avLst/>
          </a:prstGeom>
        </p:spPr>
      </p:pic>
      <p:cxnSp>
        <p:nvCxnSpPr>
          <p:cNvPr id="2" name="MH_Others_1"/>
          <p:cNvCxnSpPr/>
          <p:nvPr>
            <p:custDataLst>
              <p:tags r:id="rId2"/>
            </p:custDataLst>
          </p:nvPr>
        </p:nvCxnSpPr>
        <p:spPr>
          <a:xfrm>
            <a:off x="3459840" y="3666482"/>
            <a:ext cx="5364843" cy="0"/>
          </a:xfrm>
          <a:prstGeom prst="line">
            <a:avLst/>
          </a:prstGeom>
          <a:ln w="25400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MH_Title"/>
          <p:cNvSpPr txBox="1"/>
          <p:nvPr>
            <p:custDataLst>
              <p:tags r:id="rId3"/>
            </p:custDataLst>
          </p:nvPr>
        </p:nvSpPr>
        <p:spPr>
          <a:xfrm>
            <a:off x="4212355" y="3015344"/>
            <a:ext cx="5526730" cy="651139"/>
          </a:xfrm>
          <a:prstGeom prst="rect">
            <a:avLst/>
          </a:prstGeom>
          <a:noFill/>
        </p:spPr>
        <p:txBody>
          <a:bodyPr wrap="square" lIns="72000" tIns="0" rIns="0" bIns="0" rtlCol="0" anchor="ctr" anchorCtr="0">
            <a:normAutofit fontScale="70000" lnSpcReduction="20000"/>
          </a:bodyPr>
          <a:lstStyle/>
          <a:p>
            <a:pPr lvl="0">
              <a:defRPr/>
            </a:pPr>
            <a:r>
              <a:rPr lang="zh-CN" altLang="en-US" sz="4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工作完成情况 </a:t>
            </a:r>
            <a:r>
              <a:rPr lang="en-US" altLang="zh-CN" sz="3200" dirty="0">
                <a:latin typeface="华文细黑" panose="02010600040101010101" pitchFamily="2" charset="-122"/>
                <a:ea typeface="华文细黑" panose="02010600040101010101" pitchFamily="2" charset="-122"/>
              </a:rPr>
              <a:t>Work Completed</a:t>
            </a:r>
            <a:endParaRPr lang="zh-CN" altLang="en-US" sz="32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4" name="MH_Others_2"/>
          <p:cNvCxnSpPr/>
          <p:nvPr>
            <p:custDataLst>
              <p:tags r:id="rId4"/>
            </p:custDataLst>
          </p:nvPr>
        </p:nvCxnSpPr>
        <p:spPr>
          <a:xfrm flipH="1">
            <a:off x="3961793" y="3124655"/>
            <a:ext cx="199762" cy="492415"/>
          </a:xfrm>
          <a:prstGeom prst="line">
            <a:avLst/>
          </a:prstGeom>
          <a:ln w="254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MH_Number"/>
          <p:cNvSpPr txBox="1"/>
          <p:nvPr>
            <p:custDataLst>
              <p:tags r:id="rId5"/>
            </p:custDataLst>
          </p:nvPr>
        </p:nvSpPr>
        <p:spPr>
          <a:xfrm>
            <a:off x="3459839" y="2875644"/>
            <a:ext cx="552754" cy="854339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rmAutofit fontScale="92500" lnSpcReduction="10000"/>
          </a:bodyPr>
          <a:lstStyle/>
          <a:p>
            <a:pPr algn="ctr">
              <a:lnSpc>
                <a:spcPct val="130000"/>
              </a:lnSpc>
            </a:pPr>
            <a:r>
              <a:rPr lang="en-US" altLang="zh-CN" sz="5400">
                <a:solidFill>
                  <a:schemeClr val="accent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zh-CN" altLang="en-US" sz="5400" dirty="0">
              <a:solidFill>
                <a:schemeClr val="accent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34455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CONTENTSID" val="260"/>
  <p:tag name="MH_SECTIONID" val="261,262,263,264,"/>
  <p:tag name="ISPRING_PRESENTATION_TITLE" val="1工作总结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30105710"/>
  <p:tag name="MH_LIBRARY" val="CONTENTS"/>
  <p:tag name="MH_TYPE" val="NUMBER"/>
  <p:tag name="ID" val="553532"/>
  <p:tag name="MH_ORDER" val="2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95912"/>
  <p:tag name="MH_LIBRARY" val="GRAPHIC"/>
  <p:tag name="MH_TYPE" val="Other"/>
  <p:tag name="MH_ORDER" val="4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95912"/>
  <p:tag name="MH_LIBRARY" val="GRAPHIC"/>
  <p:tag name="MH_TYPE" val="Other"/>
  <p:tag name="MH_ORDER" val="5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95912"/>
  <p:tag name="MH_LIBRARY" val="GRAPHIC"/>
  <p:tag name="MH_TYPE" val="Other"/>
  <p:tag name="MH_ORDER" val="6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95912"/>
  <p:tag name="MH_LIBRARY" val="GRAPHIC"/>
  <p:tag name="MH_TYPE" val="Other"/>
  <p:tag name="MH_ORDER" val="7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95912"/>
  <p:tag name="MH_LIBRARY" val="GRAPHIC"/>
  <p:tag name="MH_TYPE" val="Other"/>
  <p:tag name="MH_ORDER" val="8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95912"/>
  <p:tag name="MH_LIBRARY" val="GRAPHIC"/>
  <p:tag name="MH_TYPE" val="SubTitle"/>
  <p:tag name="MH_ORDER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95912"/>
  <p:tag name="MH_LIBRARY" val="GRAPHIC"/>
  <p:tag name="MH_TYPE" val="SubTitle"/>
  <p:tag name="MH_ORDER" val="2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95912"/>
  <p:tag name="MH_LIBRARY" val="GRAPHIC"/>
  <p:tag name="MH_TYPE" val="SubTitle"/>
  <p:tag name="MH_ORDER" val="3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95912"/>
  <p:tag name="MH_LIBRARY" val="GRAPHIC"/>
  <p:tag name="MH_TYPE" val="SubTitle"/>
  <p:tag name="MH_ORDER" val="4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95912"/>
  <p:tag name="MH_LIBRARY" val="GRAPHIC"/>
  <p:tag name="MH_TYPE" val="Other"/>
  <p:tag name="MH_ORDER" val="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30105710"/>
  <p:tag name="MH_LIBRARY" val="CONTENTS"/>
  <p:tag name="MH_TYPE" val="OTHERS"/>
  <p:tag name="ID" val="553532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95912"/>
  <p:tag name="MH_LIBRARY" val="GRAPHIC"/>
  <p:tag name="MH_TYPE" val="Other"/>
  <p:tag name="MH_ORDER" val="1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95912"/>
  <p:tag name="MH_LIBRARY" val="GRAPHIC"/>
  <p:tag name="MH_TYPE" val="Other"/>
  <p:tag name="MH_ORDER" val="1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95912"/>
  <p:tag name="MH_LIBRARY" val="GRAPHIC"/>
  <p:tag name="MH_TYPE" val="Other"/>
  <p:tag name="MH_ORDER" val="12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95912"/>
  <p:tag name="MH_LIBRARY" val="GRAPHIC"/>
  <p:tag name="MH_TYPE" val="Text"/>
  <p:tag name="MH_ORDER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95912"/>
  <p:tag name="MH_LIBRARY" val="GRAPHIC"/>
  <p:tag name="MH_TYPE" val="Text"/>
  <p:tag name="MH_ORDER" val="2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95912"/>
  <p:tag name="MH_LIBRARY" val="GRAPHIC"/>
  <p:tag name="MH_TYPE" val="Text"/>
  <p:tag name="MH_ORDER" val="3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95912"/>
  <p:tag name="MH_LIBRARY" val="GRAPHIC"/>
  <p:tag name="MH_TYPE" val="Text"/>
  <p:tag name="MH_ORDER" val="4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5205939"/>
  <p:tag name="MH_LIBRARY" val="GRAPHIC"/>
  <p:tag name="MH_TYPE" val="Other"/>
  <p:tag name="MH_ORDER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5205939"/>
  <p:tag name="MH_LIBRARY" val="GRAPHIC"/>
  <p:tag name="MH_TYPE" val="Other"/>
  <p:tag name="MH_ORDER" val="2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5205939"/>
  <p:tag name="MH_LIBRARY" val="GRAPHIC"/>
  <p:tag name="MH_TYPE" val="Other"/>
  <p:tag name="MH_ORDER" val="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30105710"/>
  <p:tag name="MH_LIBRARY" val="CONTENTS"/>
  <p:tag name="MH_TYPE" val="ENTRY"/>
  <p:tag name="ID" val="553532"/>
  <p:tag name="MH_ORDER" val="3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5205939"/>
  <p:tag name="MH_LIBRARY" val="GRAPHIC"/>
  <p:tag name="MH_TYPE" val="SubTitle"/>
  <p:tag name="MH_ORDER" val="4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5205939"/>
  <p:tag name="MH_LIBRARY" val="GRAPHIC"/>
  <p:tag name="MH_TYPE" val="SubTitle"/>
  <p:tag name="MH_ORDER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5205939"/>
  <p:tag name="MH_LIBRARY" val="GRAPHIC"/>
  <p:tag name="MH_TYPE" val="SubTitle"/>
  <p:tag name="MH_ORDER" val="6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5205939"/>
  <p:tag name="MH_LIBRARY" val="GRAPHIC"/>
  <p:tag name="MH_TYPE" val="SubTitle"/>
  <p:tag name="MH_ORDER" val="3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5205939"/>
  <p:tag name="MH_LIBRARY" val="GRAPHIC"/>
  <p:tag name="MH_TYPE" val="SubTitle"/>
  <p:tag name="MH_ORDER" val="2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5205939"/>
  <p:tag name="MH_LIBRARY" val="GRAPHIC"/>
  <p:tag name="MH_TYPE" val="Other"/>
  <p:tag name="MH_ORDER" val="4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5205939"/>
  <p:tag name="MH_LIBRARY" val="GRAPHIC"/>
  <p:tag name="MH_TYPE" val="Other"/>
  <p:tag name="MH_ORDER" val="5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5205939"/>
  <p:tag name="MH_LIBRARY" val="GRAPHIC"/>
  <p:tag name="MH_TYPE" val="Other"/>
  <p:tag name="MH_ORDER" val="6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5190957"/>
  <p:tag name="MH_LIBRARY" val="GRAPHIC"/>
  <p:tag name="MH_TYPE" val="Other"/>
  <p:tag name="MH_ORDER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5190957"/>
  <p:tag name="MH_LIBRARY" val="GRAPHIC"/>
  <p:tag name="MH_TYPE" val="SubTitle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30105710"/>
  <p:tag name="MH_LIBRARY" val="CONTENTS"/>
  <p:tag name="MH_TYPE" val="OTHERS"/>
  <p:tag name="ID" val="553532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5190957"/>
  <p:tag name="MH_LIBRARY" val="GRAPHIC"/>
  <p:tag name="MH_TYPE" val="Other"/>
  <p:tag name="MH_ORDER" val="2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5190957"/>
  <p:tag name="MH_LIBRARY" val="GRAPHIC"/>
  <p:tag name="MH_TYPE" val="SubTitle"/>
  <p:tag name="MH_ORDER" val="3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5190957"/>
  <p:tag name="MH_LIBRARY" val="GRAPHIC"/>
  <p:tag name="MH_TYPE" val="Other"/>
  <p:tag name="MH_ORDER" val="3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5190957"/>
  <p:tag name="MH_LIBRARY" val="GRAPHIC"/>
  <p:tag name="MH_TYPE" val="SubTitle"/>
  <p:tag name="MH_ORDER" val="5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5190957"/>
  <p:tag name="MH_LIBRARY" val="GRAPHIC"/>
  <p:tag name="MH_TYPE" val="Other"/>
  <p:tag name="MH_ORDER" val="4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5190957"/>
  <p:tag name="MH_LIBRARY" val="GRAPHIC"/>
  <p:tag name="MH_TYPE" val="SubTitle"/>
  <p:tag name="MH_ORDER" val="2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5190957"/>
  <p:tag name="MH_LIBRARY" val="GRAPHIC"/>
  <p:tag name="MH_TYPE" val="Other"/>
  <p:tag name="MH_ORDER" val="5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5190957"/>
  <p:tag name="MH_LIBRARY" val="GRAPHIC"/>
  <p:tag name="MH_TYPE" val="SubTitle"/>
  <p:tag name="MH_ORDER" val="4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5190957"/>
  <p:tag name="MH_LIBRARY" val="GRAPHIC"/>
  <p:tag name="MH_TYPE" val="Other"/>
  <p:tag name="MH_ORDER" val="6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5190957"/>
  <p:tag name="MH_LIBRARY" val="GRAPHIC"/>
  <p:tag name="MH_TYPE" val="SubTitle"/>
  <p:tag name="MH_ORDER" val="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30105710"/>
  <p:tag name="MH_LIBRARY" val="CONTENTS"/>
  <p:tag name="MH_TYPE" val="NUMBER"/>
  <p:tag name="ID" val="553532"/>
  <p:tag name="MH_ORDER" val="3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5190957"/>
  <p:tag name="MH_LIBRARY" val="GRAPHIC"/>
  <p:tag name="MH_TYPE" val="Text"/>
  <p:tag name="MH_ORDER" val="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5190957"/>
  <p:tag name="MH_LIBRARY" val="GRAPHIC"/>
  <p:tag name="MH_TYPE" val="Text"/>
  <p:tag name="MH_ORDER" val="3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5190957"/>
  <p:tag name="MH_LIBRARY" val="GRAPHIC"/>
  <p:tag name="MH_TYPE" val="Text"/>
  <p:tag name="MH_ORDER" val="5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5190957"/>
  <p:tag name="MH_LIBRARY" val="GRAPHIC"/>
  <p:tag name="MH_TYPE" val="Text"/>
  <p:tag name="MH_ORDER" val="2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5190957"/>
  <p:tag name="MH_LIBRARY" val="GRAPHIC"/>
  <p:tag name="MH_TYPE" val="Text"/>
  <p:tag name="MH_ORDER" val="4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5190957"/>
  <p:tag name="MH_LIBRARY" val="GRAPHIC"/>
  <p:tag name="MH_TYPE" val="Text"/>
  <p:tag name="MH_ORDER" val="6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27115619"/>
  <p:tag name="MH_LIBRARY" val="GRAPHIC"/>
  <p:tag name="MH_TYPE" val="Other"/>
  <p:tag name="MH_ORDER" val="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27115619"/>
  <p:tag name="MH_LIBRARY" val="GRAPHIC"/>
  <p:tag name="MH_TYPE" val="Other"/>
  <p:tag name="MH_ORDER" val="2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27115619"/>
  <p:tag name="MH_LIBRARY" val="GRAPHIC"/>
  <p:tag name="MH_TYPE" val="Other"/>
  <p:tag name="MH_ORDER" val="3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27115619"/>
  <p:tag name="MH_LIBRARY" val="GRAPHIC"/>
  <p:tag name="MH_TYPE" val="Other"/>
  <p:tag name="MH_ORDER" val="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30105710"/>
  <p:tag name="MH_LIBRARY" val="CONTENTS"/>
  <p:tag name="MH_TYPE" val="OTHERS"/>
  <p:tag name="ID" val="553532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27115619"/>
  <p:tag name="MH_LIBRARY" val="GRAPHIC"/>
  <p:tag name="MH_TYPE" val="Other"/>
  <p:tag name="MH_ORDER" val="5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27115619"/>
  <p:tag name="MH_LIBRARY" val="GRAPHIC"/>
  <p:tag name="MH_TYPE" val="Other"/>
  <p:tag name="MH_ORDER" val="6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27115619"/>
  <p:tag name="MH_LIBRARY" val="GRAPHIC"/>
  <p:tag name="MH_TYPE" val="Other"/>
  <p:tag name="MH_ORDER" val="7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27115619"/>
  <p:tag name="MH_LIBRARY" val="GRAPHIC"/>
  <p:tag name="MH_TYPE" val="Other"/>
  <p:tag name="MH_ORDER" val="8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27115619"/>
  <p:tag name="MH_LIBRARY" val="GRAPHIC"/>
  <p:tag name="MH_TYPE" val="Other"/>
  <p:tag name="MH_ORDER" val="9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27115619"/>
  <p:tag name="MH_LIBRARY" val="GRAPHIC"/>
  <p:tag name="MH_TYPE" val="Other"/>
  <p:tag name="MH_ORDER" val="10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27115619"/>
  <p:tag name="MH_LIBRARY" val="GRAPHIC"/>
  <p:tag name="MH_TYPE" val="Other"/>
  <p:tag name="MH_ORDER" val="11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27115619"/>
  <p:tag name="MH_LIBRARY" val="GRAPHIC"/>
  <p:tag name="MH_TYPE" val="Other"/>
  <p:tag name="MH_ORDER" val="12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27115619"/>
  <p:tag name="MH_LIBRARY" val="GRAPHIC"/>
  <p:tag name="MH_TYPE" val="Other"/>
  <p:tag name="MH_ORDER" val="13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27115619"/>
  <p:tag name="MH_LIBRARY" val="GRAPHIC"/>
  <p:tag name="MH_TYPE" val="SubTitle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30105710"/>
  <p:tag name="MH_LIBRARY" val="CONTENTS"/>
  <p:tag name="MH_TYPE" val="ENTRY"/>
  <p:tag name="ID" val="553532"/>
  <p:tag name="MH_ORDER" val="4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27115619"/>
  <p:tag name="MH_LIBRARY" val="GRAPHIC"/>
  <p:tag name="MH_TYPE" val="Text"/>
  <p:tag name="MH_ORDER" val="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27115619"/>
  <p:tag name="MH_LIBRARY" val="GRAPHIC"/>
  <p:tag name="MH_TYPE" val="SubTitle"/>
  <p:tag name="MH_ORDER" val="2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27115619"/>
  <p:tag name="MH_LIBRARY" val="GRAPHIC"/>
  <p:tag name="MH_TYPE" val="Text"/>
  <p:tag name="MH_ORDER" val="2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27115619"/>
  <p:tag name="MH_LIBRARY" val="GRAPHIC"/>
  <p:tag name="MH_TYPE" val="SubTitle"/>
  <p:tag name="MH_ORDER" val="3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27115619"/>
  <p:tag name="MH_LIBRARY" val="GRAPHIC"/>
  <p:tag name="MH_TYPE" val="Text"/>
  <p:tag name="MH_ORDER" val="3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30105710"/>
  <p:tag name="MH_LIBRARY" val="CONTENTS"/>
  <p:tag name="MH_AUTOCOLOR" val="TRUE"/>
  <p:tag name="MH_TYPE" val="SECTION"/>
  <p:tag name="ID" val="553532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30105710"/>
  <p:tag name="MH_LIBRARY" val="CONTENTS"/>
  <p:tag name="MH_TYPE" val="OTHERS"/>
  <p:tag name="ID" val="553532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30105710"/>
  <p:tag name="MH_LIBRARY" val="CONTENTS"/>
  <p:tag name="MH_TYPE" val="TITLE"/>
  <p:tag name="ID" val="553532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30105710"/>
  <p:tag name="MH_LIBRARY" val="CONTENTS"/>
  <p:tag name="MH_TYPE" val="OTHERS"/>
  <p:tag name="ID" val="553532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30105710"/>
  <p:tag name="MH_LIBRARY" val="CONTENTS"/>
  <p:tag name="MH_TYPE" val="NUMBER"/>
  <p:tag name="ID" val="553532"/>
  <p:tag name="MH_ORDER" val="NUMBER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30105710"/>
  <p:tag name="MH_LIBRARY" val="CONTENTS"/>
  <p:tag name="MH_TYPE" val="OTHERS"/>
  <p:tag name="ID" val="553532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200002"/>
  <p:tag name="MH_LIBRARY" val="GRAPHIC"/>
  <p:tag name="MH_TYPE" val="Text"/>
  <p:tag name="MH_ORDER" val="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200002"/>
  <p:tag name="MH_LIBRARY" val="GRAPHIC"/>
  <p:tag name="MH_TYPE" val="Text"/>
  <p:tag name="MH_ORDER" val="2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200002"/>
  <p:tag name="MH_LIBRARY" val="GRAPHIC"/>
  <p:tag name="MH_TYPE" val="Text"/>
  <p:tag name="MH_ORDER" val="3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200002"/>
  <p:tag name="MH_LIBRARY" val="GRAPHIC"/>
  <p:tag name="MH_TYPE" val="Text"/>
  <p:tag name="MH_ORDER" val="4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200002"/>
  <p:tag name="MH_LIBRARY" val="GRAPHIC"/>
  <p:tag name="MH_TYPE" val="Other"/>
  <p:tag name="MH_ORDER" val="1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200002"/>
  <p:tag name="MH_LIBRARY" val="GRAPHIC"/>
  <p:tag name="MH_TYPE" val="SubTitle"/>
  <p:tag name="MH_ORDER" val="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200002"/>
  <p:tag name="MH_LIBRARY" val="GRAPHIC"/>
  <p:tag name="MH_TYPE" val="Other"/>
  <p:tag name="MH_ORDER" val="2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200002"/>
  <p:tag name="MH_LIBRARY" val="GRAPHIC"/>
  <p:tag name="MH_TYPE" val="Other"/>
  <p:tag name="MH_ORDER" val="3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200002"/>
  <p:tag name="MH_LIBRARY" val="GRAPHIC"/>
  <p:tag name="MH_TYPE" val="SubTitle"/>
  <p:tag name="MH_ORDER" val="2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200002"/>
  <p:tag name="MH_LIBRARY" val="GRAPHIC"/>
  <p:tag name="MH_TYPE" val="Other"/>
  <p:tag name="MH_ORDER" val="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30105710"/>
  <p:tag name="MH_LIBRARY" val="CONTENTS"/>
  <p:tag name="MH_TYPE" val="NUMBER"/>
  <p:tag name="ID" val="553532"/>
  <p:tag name="MH_ORDER" val="4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200002"/>
  <p:tag name="MH_LIBRARY" val="GRAPHIC"/>
  <p:tag name="MH_TYPE" val="Other"/>
  <p:tag name="MH_ORDER" val="5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200002"/>
  <p:tag name="MH_LIBRARY" val="GRAPHIC"/>
  <p:tag name="MH_TYPE" val="SubTitle"/>
  <p:tag name="MH_ORDER" val="3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200002"/>
  <p:tag name="MH_LIBRARY" val="GRAPHIC"/>
  <p:tag name="MH_TYPE" val="Other"/>
  <p:tag name="MH_ORDER" val="6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200002"/>
  <p:tag name="MH_LIBRARY" val="GRAPHIC"/>
  <p:tag name="MH_TYPE" val="Other"/>
  <p:tag name="MH_ORDER" val="7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200002"/>
  <p:tag name="MH_LIBRARY" val="GRAPHIC"/>
  <p:tag name="MH_TYPE" val="Other"/>
  <p:tag name="MH_ORDER" val="8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200002"/>
  <p:tag name="MH_LIBRARY" val="GRAPHIC"/>
  <p:tag name="MH_TYPE" val="SubTitle"/>
  <p:tag name="MH_ORDER" val="4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200002"/>
  <p:tag name="MH_LIBRARY" val="GRAPHIC"/>
  <p:tag name="MH_TYPE" val="Other"/>
  <p:tag name="MH_ORDER" val="9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200002"/>
  <p:tag name="MH_LIBRARY" val="GRAPHIC"/>
  <p:tag name="MH_TYPE" val="Other"/>
  <p:tag name="MH_ORDER" val="10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200002"/>
  <p:tag name="MH_LIBRARY" val="GRAPHIC"/>
  <p:tag name="MH_TYPE" val="Other"/>
  <p:tag name="MH_ORDER" val="11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200002"/>
  <p:tag name="MH_LIBRARY" val="GRAPHIC"/>
  <p:tag name="MH_TYPE" val="Other"/>
  <p:tag name="MH_ORDER" val="1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30105710"/>
  <p:tag name="MH_LIBRARY" val="CONTENTS"/>
  <p:tag name="MH_TYPE" val="OTHERS"/>
  <p:tag name="ID" val="553532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200002"/>
  <p:tag name="MH_LIBRARY" val="GRAPHIC"/>
  <p:tag name="MH_TYPE" val="Other"/>
  <p:tag name="MH_ORDER" val="13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206"/>
  <p:tag name="MH_LIBRARY" val="GRAPHIC"/>
  <p:tag name="MH_TYPE" val="Other"/>
  <p:tag name="MH_ORDER" val="1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206"/>
  <p:tag name="MH_LIBRARY" val="GRAPHIC"/>
  <p:tag name="MH_TYPE" val="Other"/>
  <p:tag name="MH_ORDER" val="2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206"/>
  <p:tag name="MH_LIBRARY" val="GRAPHIC"/>
  <p:tag name="MH_TYPE" val="Other"/>
  <p:tag name="MH_ORDER" val="3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206"/>
  <p:tag name="MH_LIBRARY" val="GRAPHIC"/>
  <p:tag name="MH_TYPE" val="Other"/>
  <p:tag name="MH_ORDER" val="4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206"/>
  <p:tag name="MH_LIBRARY" val="GRAPHIC"/>
  <p:tag name="MH_TYPE" val="Other"/>
  <p:tag name="MH_ORDER" val="5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206"/>
  <p:tag name="MH_LIBRARY" val="GRAPHIC"/>
  <p:tag name="MH_TYPE" val="Other"/>
  <p:tag name="MH_ORDER" val="6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206"/>
  <p:tag name="MH_LIBRARY" val="GRAPHIC"/>
  <p:tag name="MH_TYPE" val="Other"/>
  <p:tag name="MH_ORDER" val="7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206"/>
  <p:tag name="MH_LIBRARY" val="GRAPHIC"/>
  <p:tag name="MH_TYPE" val="Other"/>
  <p:tag name="MH_ORDER" val="8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206"/>
  <p:tag name="MH_LIBRARY" val="GRAPHIC"/>
  <p:tag name="MH_TYPE" val="Other"/>
  <p:tag name="MH_ORDER" val="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30105710"/>
  <p:tag name="MH_LIBRARY" val="CONTENTS"/>
  <p:tag name="MH_AUTOCOLOR" val="TRUE"/>
  <p:tag name="MH_TYPE" val="CONTENTS"/>
  <p:tag name="ID" val="55353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30105710"/>
  <p:tag name="MH_LIBRARY" val="CONTENTS"/>
  <p:tag name="MH_TYPE" val="OTHERS"/>
  <p:tag name="ID" val="553532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206"/>
  <p:tag name="MH_LIBRARY" val="GRAPHIC"/>
  <p:tag name="MH_TYPE" val="Other"/>
  <p:tag name="MH_ORDER" val="10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206"/>
  <p:tag name="MH_LIBRARY" val="GRAPHIC"/>
  <p:tag name="MH_TYPE" val="Other"/>
  <p:tag name="MH_ORDER" val="11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206"/>
  <p:tag name="MH_LIBRARY" val="GRAPHIC"/>
  <p:tag name="MH_TYPE" val="Other"/>
  <p:tag name="MH_ORDER" val="12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206"/>
  <p:tag name="MH_LIBRARY" val="GRAPHIC"/>
  <p:tag name="MH_TYPE" val="Other"/>
  <p:tag name="MH_ORDER" val="13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206"/>
  <p:tag name="MH_LIBRARY" val="GRAPHIC"/>
  <p:tag name="MH_TYPE" val="Other"/>
  <p:tag name="MH_ORDER" val="14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206"/>
  <p:tag name="MH_LIBRARY" val="GRAPHIC"/>
  <p:tag name="MH_TYPE" val="Other"/>
  <p:tag name="MH_ORDER" val="15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206"/>
  <p:tag name="MH_LIBRARY" val="GRAPHIC"/>
  <p:tag name="MH_TYPE" val="Other"/>
  <p:tag name="MH_ORDER" val="16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206"/>
  <p:tag name="MH_LIBRARY" val="GRAPHIC"/>
  <p:tag name="MH_TYPE" val="Other"/>
  <p:tag name="MH_ORDER" val="17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206"/>
  <p:tag name="MH_LIBRARY" val="GRAPHIC"/>
  <p:tag name="MH_TYPE" val="Other"/>
  <p:tag name="MH_ORDER" val="18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206"/>
  <p:tag name="MH_LIBRARY" val="GRAPHIC"/>
  <p:tag name="MH_TYPE" val="Other"/>
  <p:tag name="MH_ORDER" val="1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30105710"/>
  <p:tag name="MH_LIBRARY" val="CONTENTS"/>
  <p:tag name="MH_AUTOCOLOR" val="TRUE"/>
  <p:tag name="MH_TYPE" val="SECTION"/>
  <p:tag name="ID" val="553532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206"/>
  <p:tag name="MH_LIBRARY" val="GRAPHIC"/>
  <p:tag name="MH_TYPE" val="Other"/>
  <p:tag name="MH_ORDER" val="20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206"/>
  <p:tag name="MH_LIBRARY" val="GRAPHIC"/>
  <p:tag name="MH_TYPE" val="Other"/>
  <p:tag name="MH_ORDER" val="21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206"/>
  <p:tag name="MH_LIBRARY" val="GRAPHIC"/>
  <p:tag name="MH_TYPE" val="Other"/>
  <p:tag name="MH_ORDER" val="22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206"/>
  <p:tag name="MH_LIBRARY" val="GRAPHIC"/>
  <p:tag name="MH_TYPE" val="Other"/>
  <p:tag name="MH_ORDER" val="23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206"/>
  <p:tag name="MH_LIBRARY" val="GRAPHIC"/>
  <p:tag name="MH_TYPE" val="Other"/>
  <p:tag name="MH_ORDER" val="24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206"/>
  <p:tag name="MH_LIBRARY" val="GRAPHIC"/>
  <p:tag name="MH_TYPE" val="Other"/>
  <p:tag name="MH_ORDER" val="25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206"/>
  <p:tag name="MH_LIBRARY" val="GRAPHIC"/>
  <p:tag name="MH_TYPE" val="Other"/>
  <p:tag name="MH_ORDER" val="26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206"/>
  <p:tag name="MH_LIBRARY" val="GRAPHIC"/>
  <p:tag name="MH_TYPE" val="Other"/>
  <p:tag name="MH_ORDER" val="27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206"/>
  <p:tag name="MH_LIBRARY" val="GRAPHIC"/>
  <p:tag name="MH_TYPE" val="Other"/>
  <p:tag name="MH_ORDER" val="28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206"/>
  <p:tag name="MH_LIBRARY" val="GRAPHIC"/>
  <p:tag name="MH_TYPE" val="Other"/>
  <p:tag name="MH_ORDER" val="2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30105710"/>
  <p:tag name="MH_LIBRARY" val="CONTENTS"/>
  <p:tag name="MH_TYPE" val="OTHERS"/>
  <p:tag name="ID" val="553532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206"/>
  <p:tag name="MH_LIBRARY" val="GRAPHIC"/>
  <p:tag name="MH_TYPE" val="Other"/>
  <p:tag name="MH_ORDER" val="30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206"/>
  <p:tag name="MH_LIBRARY" val="GRAPHIC"/>
  <p:tag name="MH_TYPE" val="Other"/>
  <p:tag name="MH_ORDER" val="31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206"/>
  <p:tag name="MH_LIBRARY" val="GRAPHIC"/>
  <p:tag name="MH_TYPE" val="Other"/>
  <p:tag name="MH_ORDER" val="32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206"/>
  <p:tag name="MH_LIBRARY" val="GRAPHIC"/>
  <p:tag name="MH_TYPE" val="Other"/>
  <p:tag name="MH_ORDER" val="33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206"/>
  <p:tag name="MH_LIBRARY" val="GRAPHIC"/>
  <p:tag name="MH_TYPE" val="Other"/>
  <p:tag name="MH_ORDER" val="34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206"/>
  <p:tag name="MH_LIBRARY" val="GRAPHIC"/>
  <p:tag name="MH_TYPE" val="SubTitle"/>
  <p:tag name="MH_ORDER" val="2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206"/>
  <p:tag name="MH_LIBRARY" val="GRAPHIC"/>
  <p:tag name="MH_TYPE" val="Text"/>
  <p:tag name="MH_ORDER" val="2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206"/>
  <p:tag name="MH_LIBRARY" val="GRAPHIC"/>
  <p:tag name="MH_TYPE" val="Other"/>
  <p:tag name="MH_ORDER" val="35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206"/>
  <p:tag name="MH_LIBRARY" val="GRAPHIC"/>
  <p:tag name="MH_TYPE" val="Other"/>
  <p:tag name="MH_ORDER" val="36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206"/>
  <p:tag name="MH_LIBRARY" val="GRAPHIC"/>
  <p:tag name="MH_TYPE" val="SubTitle"/>
  <p:tag name="MH_ORDER" val="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30105710"/>
  <p:tag name="MH_LIBRARY" val="CONTENTS"/>
  <p:tag name="MH_TYPE" val="TITLE"/>
  <p:tag name="ID" val="553532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206"/>
  <p:tag name="MH_LIBRARY" val="GRAPHIC"/>
  <p:tag name="MH_TYPE" val="Text"/>
  <p:tag name="MH_ORDER" val="4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206"/>
  <p:tag name="MH_LIBRARY" val="GRAPHIC"/>
  <p:tag name="MH_TYPE" val="Other"/>
  <p:tag name="MH_ORDER" val="37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206"/>
  <p:tag name="MH_LIBRARY" val="GRAPHIC"/>
  <p:tag name="MH_TYPE" val="Other"/>
  <p:tag name="MH_ORDER" val="38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206"/>
  <p:tag name="MH_LIBRARY" val="GRAPHIC"/>
  <p:tag name="MH_TYPE" val="SubTitle"/>
  <p:tag name="MH_ORDER" val="1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206"/>
  <p:tag name="MH_LIBRARY" val="GRAPHIC"/>
  <p:tag name="MH_TYPE" val="Text"/>
  <p:tag name="MH_ORDER" val="1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206"/>
  <p:tag name="MH_LIBRARY" val="GRAPHIC"/>
  <p:tag name="MH_TYPE" val="Other"/>
  <p:tag name="MH_ORDER" val="39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206"/>
  <p:tag name="MH_LIBRARY" val="GRAPHIC"/>
  <p:tag name="MH_TYPE" val="Other"/>
  <p:tag name="MH_ORDER" val="40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206"/>
  <p:tag name="MH_LIBRARY" val="GRAPHIC"/>
  <p:tag name="MH_TYPE" val="SubTitle"/>
  <p:tag name="MH_ORDER" val="3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206"/>
  <p:tag name="MH_LIBRARY" val="GRAPHIC"/>
  <p:tag name="MH_TYPE" val="Text"/>
  <p:tag name="MH_ORDER" val="3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206"/>
  <p:tag name="MH_LIBRARY" val="GRAPHIC"/>
  <p:tag name="MH_TYPE" val="Desc"/>
  <p:tag name="MH_ORDER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30105710"/>
  <p:tag name="MH_LIBRARY" val="CONTENTS"/>
  <p:tag name="MH_TYPE" val="OTHERS"/>
  <p:tag name="ID" val="553532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2114823"/>
  <p:tag name="MH_LIBRARY" val="GRAPHIC"/>
  <p:tag name="MH_TYPE" val="Other"/>
  <p:tag name="MH_ORDER" val="1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2114823"/>
  <p:tag name="MH_LIBRARY" val="GRAPHIC"/>
  <p:tag name="MH_TYPE" val="SubTitle"/>
  <p:tag name="MH_ORDER" val="1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2114823"/>
  <p:tag name="MH_LIBRARY" val="GRAPHIC"/>
  <p:tag name="MH_TYPE" val="Other"/>
  <p:tag name="MH_ORDER" val="2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2114823"/>
  <p:tag name="MH_LIBRARY" val="GRAPHIC"/>
  <p:tag name="MH_TYPE" val="SubTitle"/>
  <p:tag name="MH_ORDER" val="2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2114823"/>
  <p:tag name="MH_LIBRARY" val="GRAPHIC"/>
  <p:tag name="MH_TYPE" val="Other"/>
  <p:tag name="MH_ORDER" val="3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2114823"/>
  <p:tag name="MH_LIBRARY" val="GRAPHIC"/>
  <p:tag name="MH_TYPE" val="SubTitle"/>
  <p:tag name="MH_ORDER" val="3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2114823"/>
  <p:tag name="MH_LIBRARY" val="GRAPHIC"/>
  <p:tag name="MH_TYPE" val="Other"/>
  <p:tag name="MH_ORDER" val="4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2114823"/>
  <p:tag name="MH_LIBRARY" val="GRAPHIC"/>
  <p:tag name="MH_TYPE" val="SubTitle"/>
  <p:tag name="MH_ORDER" val="4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2114823"/>
  <p:tag name="MH_LIBRARY" val="GRAPHIC"/>
  <p:tag name="MH_TYPE" val="Other"/>
  <p:tag name="MH_ORDER" val="5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2114823"/>
  <p:tag name="MH_LIBRARY" val="GRAPHIC"/>
  <p:tag name="MH_TYPE" val="SubTitle"/>
  <p:tag name="MH_ORDER" val="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30105710"/>
  <p:tag name="MH_LIBRARY" val="CONTENTS"/>
  <p:tag name="MH_TYPE" val="NUMBER"/>
  <p:tag name="ID" val="553532"/>
  <p:tag name="MH_ORDER" val="NUMBER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2114823"/>
  <p:tag name="MH_LIBRARY" val="GRAPHIC"/>
  <p:tag name="MH_TYPE" val="Other"/>
  <p:tag name="MH_ORDER" val="6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2114823"/>
  <p:tag name="MH_LIBRARY" val="GRAPHIC"/>
  <p:tag name="MH_TYPE" val="SubTitle"/>
  <p:tag name="MH_ORDER" val="6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4173424"/>
  <p:tag name="MH_LIBRARY" val="GRAPHIC"/>
  <p:tag name="MH_TYPE" val="Other"/>
  <p:tag name="MH_ORDER" val="1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4173424"/>
  <p:tag name="MH_LIBRARY" val="GRAPHIC"/>
  <p:tag name="MH_TYPE" val="Other"/>
  <p:tag name="MH_ORDER" val="2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4173424"/>
  <p:tag name="MH_LIBRARY" val="GRAPHIC"/>
  <p:tag name="MH_TYPE" val="Other"/>
  <p:tag name="MH_ORDER" val="3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4173424"/>
  <p:tag name="MH_LIBRARY" val="GRAPHIC"/>
  <p:tag name="MH_TYPE" val="Other"/>
  <p:tag name="MH_ORDER" val="4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4173424"/>
  <p:tag name="MH_LIBRARY" val="GRAPHIC"/>
  <p:tag name="MH_TYPE" val="Other"/>
  <p:tag name="MH_ORDER" val="5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4173424"/>
  <p:tag name="MH_LIBRARY" val="GRAPHIC"/>
  <p:tag name="MH_TYPE" val="Other"/>
  <p:tag name="MH_ORDER" val="6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4173424"/>
  <p:tag name="MH_LIBRARY" val="GRAPHIC"/>
  <p:tag name="MH_TYPE" val="Other"/>
  <p:tag name="MH_ORDER" val="7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4173424"/>
  <p:tag name="MH_LIBRARY" val="GRAPHIC"/>
  <p:tag name="MH_TYPE" val="SubTitle"/>
  <p:tag name="MH_ORDER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4173143"/>
  <p:tag name="MH_LIBRARY" val="GRAPHIC"/>
  <p:tag name="MH_TYPE" val="Other"/>
  <p:tag name="MH_ORDER" val="1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4173424"/>
  <p:tag name="MH_LIBRARY" val="GRAPHIC"/>
  <p:tag name="MH_TYPE" val="SubTitle"/>
  <p:tag name="MH_ORDER" val="2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4173424"/>
  <p:tag name="MH_LIBRARY" val="GRAPHIC"/>
  <p:tag name="MH_TYPE" val="SubTitle"/>
  <p:tag name="MH_ORDER" val="3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4173424"/>
  <p:tag name="MH_LIBRARY" val="GRAPHIC"/>
  <p:tag name="MH_TYPE" val="SubTitle"/>
  <p:tag name="MH_ORDER" val="4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4173424"/>
  <p:tag name="MH_LIBRARY" val="GRAPHIC"/>
  <p:tag name="MH_TYPE" val="Text"/>
  <p:tag name="MH_ORDER" val="1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4173424"/>
  <p:tag name="MH_LIBRARY" val="GRAPHIC"/>
  <p:tag name="MH_TYPE" val="Text"/>
  <p:tag name="MH_ORDER" val="2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4173424"/>
  <p:tag name="MH_LIBRARY" val="GRAPHIC"/>
  <p:tag name="MH_TYPE" val="Text"/>
  <p:tag name="MH_ORDER" val="3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4173424"/>
  <p:tag name="MH_LIBRARY" val="GRAPHIC"/>
  <p:tag name="MH_TYPE" val="Text"/>
  <p:tag name="MH_ORDER" val="4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30105710"/>
  <p:tag name="MH_LIBRARY" val="CONTENTS"/>
  <p:tag name="MH_AUTOCOLOR" val="TRUE"/>
  <p:tag name="MH_TYPE" val="SECTION"/>
  <p:tag name="ID" val="553532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30105710"/>
  <p:tag name="MH_LIBRARY" val="CONTENTS"/>
  <p:tag name="MH_TYPE" val="OTHERS"/>
  <p:tag name="ID" val="553532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30105710"/>
  <p:tag name="MH_LIBRARY" val="CONTENTS"/>
  <p:tag name="MH_TYPE" val="TITLE"/>
  <p:tag name="ID" val="55353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4173143"/>
  <p:tag name="MH_LIBRARY" val="GRAPHIC"/>
  <p:tag name="MH_TYPE" val="Other"/>
  <p:tag name="MH_ORDER" val="2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30105710"/>
  <p:tag name="MH_LIBRARY" val="CONTENTS"/>
  <p:tag name="MH_TYPE" val="OTHERS"/>
  <p:tag name="ID" val="553532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30105710"/>
  <p:tag name="MH_LIBRARY" val="CONTENTS"/>
  <p:tag name="MH_TYPE" val="NUMBER"/>
  <p:tag name="ID" val="553532"/>
  <p:tag name="MH_ORDER" val="NUMBER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059"/>
  <p:tag name="MH_LIBRARY" val="GRAPHIC"/>
  <p:tag name="MH_TYPE" val="SubTitle"/>
  <p:tag name="MH_ORDER" val="1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059"/>
  <p:tag name="MH_LIBRARY" val="GRAPHIC"/>
  <p:tag name="MH_TYPE" val="Text"/>
  <p:tag name="MH_ORDER" val="1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059"/>
  <p:tag name="MH_LIBRARY" val="GRAPHIC"/>
  <p:tag name="MH_TYPE" val="Other"/>
  <p:tag name="MH_ORDER" val="1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059"/>
  <p:tag name="MH_LIBRARY" val="GRAPHIC"/>
  <p:tag name="MH_TYPE" val="SubTitle"/>
  <p:tag name="MH_ORDER" val="2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059"/>
  <p:tag name="MH_LIBRARY" val="GRAPHIC"/>
  <p:tag name="MH_TYPE" val="Text"/>
  <p:tag name="MH_ORDER" val="2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059"/>
  <p:tag name="MH_LIBRARY" val="GRAPHIC"/>
  <p:tag name="MH_TYPE" val="Other"/>
  <p:tag name="MH_ORDER" val="2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059"/>
  <p:tag name="MH_LIBRARY" val="GRAPHIC"/>
  <p:tag name="MH_TYPE" val="SubTitle"/>
  <p:tag name="MH_ORDER" val="3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059"/>
  <p:tag name="MH_LIBRARY" val="GRAPHIC"/>
  <p:tag name="MH_TYPE" val="Text"/>
  <p:tag name="MH_ORDER" val="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4173143"/>
  <p:tag name="MH_LIBRARY" val="GRAPHIC"/>
  <p:tag name="MH_TYPE" val="SubTitle"/>
  <p:tag name="MH_ORDER" val="1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059"/>
  <p:tag name="MH_LIBRARY" val="GRAPHIC"/>
  <p:tag name="MH_TYPE" val="Other"/>
  <p:tag name="MH_ORDER" val="3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059"/>
  <p:tag name="MH_LIBRARY" val="GRAPHIC"/>
  <p:tag name="MH_TYPE" val="SubTitle"/>
  <p:tag name="MH_ORDER" val="4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059"/>
  <p:tag name="MH_LIBRARY" val="GRAPHIC"/>
  <p:tag name="MH_TYPE" val="Text"/>
  <p:tag name="MH_ORDER" val="4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059"/>
  <p:tag name="MH_LIBRARY" val="GRAPHIC"/>
  <p:tag name="MH_TYPE" val="Other"/>
  <p:tag name="MH_ORDER" val="4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059"/>
  <p:tag name="MH_LIBRARY" val="GRAPHIC"/>
  <p:tag name="MH_TYPE" val="Other"/>
  <p:tag name="MH_ORDER" val="5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059"/>
  <p:tag name="MH_LIBRARY" val="GRAPHIC"/>
  <p:tag name="MH_TYPE" val="Other"/>
  <p:tag name="MH_ORDER" val="6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059"/>
  <p:tag name="MH_LIBRARY" val="GRAPHIC"/>
  <p:tag name="MH_TYPE" val="Other"/>
  <p:tag name="MH_ORDER" val="7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059"/>
  <p:tag name="MH_LIBRARY" val="GRAPHIC"/>
  <p:tag name="MH_TYPE" val="Other"/>
  <p:tag name="MH_ORDER" val="8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1221656"/>
  <p:tag name="MH_LIBRARY" val="GRAPHIC"/>
  <p:tag name="MH_TYPE" val="Other"/>
  <p:tag name="MH_ORDER" val="1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1221656"/>
  <p:tag name="MH_LIBRARY" val="GRAPHIC"/>
  <p:tag name="MH_TYPE" val="Other"/>
  <p:tag name="MH_ORDER" val="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4173143"/>
  <p:tag name="MH_LIBRARY" val="GRAPHIC"/>
  <p:tag name="MH_TYPE" val="SubTitle"/>
  <p:tag name="MH_ORDER" val="2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1221656"/>
  <p:tag name="MH_LIBRARY" val="GRAPHIC"/>
  <p:tag name="MH_TYPE" val="Other"/>
  <p:tag name="MH_ORDER" val="3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1221656"/>
  <p:tag name="MH_LIBRARY" val="GRAPHIC"/>
  <p:tag name="MH_TYPE" val="Other"/>
  <p:tag name="MH_ORDER" val="4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1221656"/>
  <p:tag name="MH_LIBRARY" val="GRAPHIC"/>
  <p:tag name="MH_TYPE" val="Other"/>
  <p:tag name="MH_ORDER" val="5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1221656"/>
  <p:tag name="MH_LIBRARY" val="GRAPHIC"/>
  <p:tag name="MH_TYPE" val="Other"/>
  <p:tag name="MH_ORDER" val="6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1221656"/>
  <p:tag name="MH_LIBRARY" val="GRAPHIC"/>
  <p:tag name="MH_TYPE" val="SubTitle"/>
  <p:tag name="MH_ORDER" val="1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1221656"/>
  <p:tag name="MH_LIBRARY" val="GRAPHIC"/>
  <p:tag name="MH_TYPE" val="SubTitle"/>
  <p:tag name="MH_ORDER" val="2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1221656"/>
  <p:tag name="MH_LIBRARY" val="GRAPHIC"/>
  <p:tag name="MH_TYPE" val="SubTitle"/>
  <p:tag name="MH_ORDER" val="3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1221656"/>
  <p:tag name="MH_LIBRARY" val="GRAPHIC"/>
  <p:tag name="MH_TYPE" val="SubTitle"/>
  <p:tag name="MH_ORDER" val="6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1221656"/>
  <p:tag name="MH_LIBRARY" val="GRAPHIC"/>
  <p:tag name="MH_TYPE" val="SubTitle"/>
  <p:tag name="MH_ORDER" val="5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1221656"/>
  <p:tag name="MH_LIBRARY" val="GRAPHIC"/>
  <p:tag name="MH_TYPE" val="SubTitle"/>
  <p:tag name="MH_ORDER" val="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30105710"/>
  <p:tag name="MH_LIBRARY" val="CONTENTS"/>
  <p:tag name="MH_TYPE" val="OTHERS"/>
  <p:tag name="ID" val="55353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4173143"/>
  <p:tag name="MH_LIBRARY" val="GRAPHIC"/>
  <p:tag name="MH_TYPE" val="SubTitle"/>
  <p:tag name="MH_ORDER" val="3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4173335"/>
  <p:tag name="MH_LIBRARY" val="GRAPHIC"/>
  <p:tag name="MH_TYPE" val="Other"/>
  <p:tag name="MH_ORDER" val="1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4173335"/>
  <p:tag name="MH_LIBRARY" val="GRAPHIC"/>
  <p:tag name="MH_TYPE" val="Other"/>
  <p:tag name="MH_ORDER" val="2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4173335"/>
  <p:tag name="MH_LIBRARY" val="GRAPHIC"/>
  <p:tag name="MH_TYPE" val="SubTitle"/>
  <p:tag name="MH_ORDER" val="1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4173335"/>
  <p:tag name="MH_LIBRARY" val="GRAPHIC"/>
  <p:tag name="MH_TYPE" val="Other"/>
  <p:tag name="MH_ORDER" val="3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4173335"/>
  <p:tag name="MH_LIBRARY" val="GRAPHIC"/>
  <p:tag name="MH_TYPE" val="Other"/>
  <p:tag name="MH_ORDER" val="4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4173335"/>
  <p:tag name="MH_LIBRARY" val="GRAPHIC"/>
  <p:tag name="MH_TYPE" val="Other"/>
  <p:tag name="MH_ORDER" val="5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4173335"/>
  <p:tag name="MH_LIBRARY" val="GRAPHIC"/>
  <p:tag name="MH_TYPE" val="SubTitle"/>
  <p:tag name="MH_ORDER" val="2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4173335"/>
  <p:tag name="MH_LIBRARY" val="GRAPHIC"/>
  <p:tag name="MH_TYPE" val="Other"/>
  <p:tag name="MH_ORDER" val="6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4173335"/>
  <p:tag name="MH_LIBRARY" val="GRAPHIC"/>
  <p:tag name="MH_TYPE" val="Other"/>
  <p:tag name="MH_ORDER" val="7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4173335"/>
  <p:tag name="MH_LIBRARY" val="GRAPHIC"/>
  <p:tag name="MH_TYPE" val="Other"/>
  <p:tag name="MH_ORDER" val="8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4173143"/>
  <p:tag name="MH_LIBRARY" val="GRAPHIC"/>
  <p:tag name="MH_TYPE" val="SubTitle"/>
  <p:tag name="MH_ORDER" val="4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4173335"/>
  <p:tag name="MH_LIBRARY" val="GRAPHIC"/>
  <p:tag name="MH_TYPE" val="SubTitle"/>
  <p:tag name="MH_ORDER" val="3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4173335"/>
  <p:tag name="MH_LIBRARY" val="GRAPHIC"/>
  <p:tag name="MH_TYPE" val="Other"/>
  <p:tag name="MH_ORDER" val="9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4173335"/>
  <p:tag name="MH_LIBRARY" val="GRAPHIC"/>
  <p:tag name="MH_TYPE" val="Other"/>
  <p:tag name="MH_ORDER" val="10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4173335"/>
  <p:tag name="MH_LIBRARY" val="GRAPHIC"/>
  <p:tag name="MH_TYPE" val="Other"/>
  <p:tag name="MH_ORDER" val="11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4173335"/>
  <p:tag name="MH_LIBRARY" val="GRAPHIC"/>
  <p:tag name="MH_TYPE" val="SubTitle"/>
  <p:tag name="MH_ORDER" val="4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4173335"/>
  <p:tag name="MH_LIBRARY" val="GRAPHIC"/>
  <p:tag name="MH_TYPE" val="Other"/>
  <p:tag name="MH_ORDER" val="12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4173335"/>
  <p:tag name="MH_LIBRARY" val="GRAPHIC"/>
  <p:tag name="MH_TYPE" val="Other"/>
  <p:tag name="MH_ORDER" val="13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4173335"/>
  <p:tag name="MH_LIBRARY" val="GRAPHIC"/>
  <p:tag name="MH_TYPE" val="Other"/>
  <p:tag name="MH_ORDER" val="14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4173335"/>
  <p:tag name="MH_LIBRARY" val="GRAPHIC"/>
  <p:tag name="MH_TYPE" val="SubTitle"/>
  <p:tag name="MH_ORDER" val="5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4173335"/>
  <p:tag name="MH_LIBRARY" val="GRAPHIC"/>
  <p:tag name="MH_TYPE" val="Other"/>
  <p:tag name="MH_ORDER" val="15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4173143"/>
  <p:tag name="MH_LIBRARY" val="GRAPHIC"/>
  <p:tag name="MH_TYPE" val="SubTitle"/>
  <p:tag name="MH_ORDER" val="5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27115413"/>
  <p:tag name="MH_LIBRARY" val="GRAPHIC"/>
  <p:tag name="MH_TYPE" val="Other"/>
  <p:tag name="MH_ORDER" val="1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27115413"/>
  <p:tag name="MH_LIBRARY" val="GRAPHIC"/>
  <p:tag name="MH_TYPE" val="SubTitle"/>
  <p:tag name="MH_ORDER" val="3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27115413"/>
  <p:tag name="MH_LIBRARY" val="GRAPHIC"/>
  <p:tag name="MH_TYPE" val="Other"/>
  <p:tag name="MH_ORDER" val="2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27115413"/>
  <p:tag name="MH_LIBRARY" val="GRAPHIC"/>
  <p:tag name="MH_TYPE" val="SubTitle"/>
  <p:tag name="MH_ORDER" val="4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27115413"/>
  <p:tag name="MH_LIBRARY" val="GRAPHIC"/>
  <p:tag name="MH_TYPE" val="Other"/>
  <p:tag name="MH_ORDER" val="3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27115413"/>
  <p:tag name="MH_LIBRARY" val="GRAPHIC"/>
  <p:tag name="MH_TYPE" val="SubTitle"/>
  <p:tag name="MH_ORDER" val="2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27115413"/>
  <p:tag name="MH_LIBRARY" val="GRAPHIC"/>
  <p:tag name="MH_TYPE" val="Other"/>
  <p:tag name="MH_ORDER" val="4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27115413"/>
  <p:tag name="MH_LIBRARY" val="GRAPHIC"/>
  <p:tag name="MH_TYPE" val="SubTitle"/>
  <p:tag name="MH_ORDER" val="1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27115413"/>
  <p:tag name="MH_LIBRARY" val="GRAPHIC"/>
  <p:tag name="MH_TYPE" val="Text"/>
  <p:tag name="MH_ORDER" val="4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27115413"/>
  <p:tag name="MH_LIBRARY" val="GRAPHIC"/>
  <p:tag name="MH_TYPE" val="Text"/>
  <p:tag name="MH_ORDER" val="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4173143"/>
  <p:tag name="MH_LIBRARY" val="GRAPHIC"/>
  <p:tag name="MH_TYPE" val="Other"/>
  <p:tag name="MH_ORDER" val="3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27115413"/>
  <p:tag name="MH_LIBRARY" val="GRAPHIC"/>
  <p:tag name="MH_TYPE" val="Text"/>
  <p:tag name="MH_ORDER" val="2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27115413"/>
  <p:tag name="MH_LIBRARY" val="GRAPHIC"/>
  <p:tag name="MH_TYPE" val="Text"/>
  <p:tag name="MH_ORDER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4173143"/>
  <p:tag name="MH_LIBRARY" val="GRAPHIC"/>
  <p:tag name="MH_TYPE" val="Other"/>
  <p:tag name="MH_ORDER" val="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4173143"/>
  <p:tag name="MH_LIBRARY" val="GRAPHIC"/>
  <p:tag name="MH_TYPE" val="Other"/>
  <p:tag name="MH_ORDER" val="5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4173143"/>
  <p:tag name="MH_LIBRARY" val="GRAPHIC"/>
  <p:tag name="MH_TYPE" val="Other"/>
  <p:tag name="MH_ORDER" val="6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4173143"/>
  <p:tag name="MH_LIBRARY" val="GRAPHIC"/>
  <p:tag name="MH_TYPE" val="Desc"/>
  <p:tag name="MH_ORDER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95840"/>
  <p:tag name="MH_LIBRARY" val="GRAPHIC"/>
  <p:tag name="MH_TYPE" val="Other"/>
  <p:tag name="MH_ORDER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95840"/>
  <p:tag name="MH_LIBRARY" val="GRAPHIC"/>
  <p:tag name="MH_TYPE" val="Other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30105710"/>
  <p:tag name="MH_LIBRARY" val="CONTENTS"/>
  <p:tag name="MH_TYPE" val="ENTRY"/>
  <p:tag name="ID" val="553532"/>
  <p:tag name="MH_ORDER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95840"/>
  <p:tag name="MH_LIBRARY" val="GRAPHIC"/>
  <p:tag name="MH_TYPE" val="Other"/>
  <p:tag name="MH_ORDER" val="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95840"/>
  <p:tag name="MH_LIBRARY" val="GRAPHIC"/>
  <p:tag name="MH_TYPE" val="SubTitle"/>
  <p:tag name="MH_ORDER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95840"/>
  <p:tag name="MH_LIBRARY" val="GRAPHIC"/>
  <p:tag name="MH_TYPE" val="Other"/>
  <p:tag name="MH_ORDER" val="4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95840"/>
  <p:tag name="MH_LIBRARY" val="GRAPHIC"/>
  <p:tag name="MH_TYPE" val="Other"/>
  <p:tag name="MH_ORDER" val="5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95840"/>
  <p:tag name="MH_LIBRARY" val="GRAPHIC"/>
  <p:tag name="MH_TYPE" val="SubTitle"/>
  <p:tag name="MH_ORDER" val="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95840"/>
  <p:tag name="MH_LIBRARY" val="GRAPHIC"/>
  <p:tag name="MH_TYPE" val="Other"/>
  <p:tag name="MH_ORDER" val="6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95840"/>
  <p:tag name="MH_LIBRARY" val="GRAPHIC"/>
  <p:tag name="MH_TYPE" val="Other"/>
  <p:tag name="MH_ORDER" val="7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95840"/>
  <p:tag name="MH_LIBRARY" val="GRAPHIC"/>
  <p:tag name="MH_TYPE" val="SubTitle"/>
  <p:tag name="MH_ORDER" val="3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95840"/>
  <p:tag name="MH_LIBRARY" val="GRAPHIC"/>
  <p:tag name="MH_TYPE" val="Other"/>
  <p:tag name="MH_ORDER" val="8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95840"/>
  <p:tag name="MH_LIBRARY" val="GRAPHIC"/>
  <p:tag name="MH_TYPE" val="Other"/>
  <p:tag name="MH_ORDER" val="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30105710"/>
  <p:tag name="MH_LIBRARY" val="CONTENTS"/>
  <p:tag name="MH_TYPE" val="OTHERS"/>
  <p:tag name="ID" val="55353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95840"/>
  <p:tag name="MH_LIBRARY" val="GRAPHIC"/>
  <p:tag name="MH_TYPE" val="SubTitle"/>
  <p:tag name="MH_ORDER" val="4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95840"/>
  <p:tag name="MH_LIBRARY" val="GRAPHIC"/>
  <p:tag name="MH_TYPE" val="Other"/>
  <p:tag name="MH_ORDER" val="1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95840"/>
  <p:tag name="MH_LIBRARY" val="GRAPHIC"/>
  <p:tag name="MH_TYPE" val="Other"/>
  <p:tag name="MH_ORDER" val="1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95840"/>
  <p:tag name="MH_LIBRARY" val="GRAPHIC"/>
  <p:tag name="MH_TYPE" val="SubTitle"/>
  <p:tag name="MH_ORDER" val="5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514"/>
  <p:tag name="MH_LIBRARY" val="GRAPHIC"/>
  <p:tag name="MH_TYPE" val="Other"/>
  <p:tag name="MH_ORDER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514"/>
  <p:tag name="MH_LIBRARY" val="GRAPHIC"/>
  <p:tag name="MH_TYPE" val="Other"/>
  <p:tag name="MH_ORDER" val="2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514"/>
  <p:tag name="MH_LIBRARY" val="GRAPHIC"/>
  <p:tag name="MH_TYPE" val="Other"/>
  <p:tag name="MH_ORDER" val="3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514"/>
  <p:tag name="MH_LIBRARY" val="GRAPHIC"/>
  <p:tag name="MH_TYPE" val="Other"/>
  <p:tag name="MH_ORDER" val="4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514"/>
  <p:tag name="MH_LIBRARY" val="GRAPHIC"/>
  <p:tag name="MH_TYPE" val="Other"/>
  <p:tag name="MH_ORDER" val="5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514"/>
  <p:tag name="MH_LIBRARY" val="GRAPHIC"/>
  <p:tag name="MH_TYPE" val="Other"/>
  <p:tag name="MH_ORDER" val="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30105710"/>
  <p:tag name="MH_LIBRARY" val="CONTENTS"/>
  <p:tag name="MH_TYPE" val="NUMBER"/>
  <p:tag name="ID" val="553532"/>
  <p:tag name="MH_ORDER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514"/>
  <p:tag name="MH_LIBRARY" val="GRAPHIC"/>
  <p:tag name="MH_TYPE" val="Other"/>
  <p:tag name="MH_ORDER" val="7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514"/>
  <p:tag name="MH_LIBRARY" val="GRAPHIC"/>
  <p:tag name="MH_TYPE" val="Other"/>
  <p:tag name="MH_ORDER" val="8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514"/>
  <p:tag name="MH_LIBRARY" val="GRAPHIC"/>
  <p:tag name="MH_TYPE" val="Other"/>
  <p:tag name="MH_ORDER" val="9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514"/>
  <p:tag name="MH_LIBRARY" val="GRAPHIC"/>
  <p:tag name="MH_TYPE" val="Other"/>
  <p:tag name="MH_ORDER" val="1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514"/>
  <p:tag name="MH_LIBRARY" val="GRAPHIC"/>
  <p:tag name="MH_TYPE" val="Text"/>
  <p:tag name="MH_ORDER" val="3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514"/>
  <p:tag name="MH_LIBRARY" val="GRAPHIC"/>
  <p:tag name="MH_TYPE" val="SubTitle"/>
  <p:tag name="MH_ORDER" val="3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514"/>
  <p:tag name="MH_LIBRARY" val="GRAPHIC"/>
  <p:tag name="MH_TYPE" val="Text"/>
  <p:tag name="MH_ORDER" val="4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514"/>
  <p:tag name="MH_LIBRARY" val="GRAPHIC"/>
  <p:tag name="MH_TYPE" val="SubTitle"/>
  <p:tag name="MH_ORDER" val="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514"/>
  <p:tag name="MH_LIBRARY" val="GRAPHIC"/>
  <p:tag name="MH_TYPE" val="Text"/>
  <p:tag name="MH_ORDER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514"/>
  <p:tag name="MH_LIBRARY" val="GRAPHIC"/>
  <p:tag name="MH_TYPE" val="SubTitle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30105710"/>
  <p:tag name="MH_LIBRARY" val="CONTENTS"/>
  <p:tag name="MH_TYPE" val="OTHERS"/>
  <p:tag name="ID" val="553532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514"/>
  <p:tag name="MH_LIBRARY" val="GRAPHIC"/>
  <p:tag name="MH_TYPE" val="Text"/>
  <p:tag name="MH_ORDER" val="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514"/>
  <p:tag name="MH_LIBRARY" val="GRAPHIC"/>
  <p:tag name="MH_TYPE" val="SubTitle"/>
  <p:tag name="MH_ORDER" val="2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514"/>
  <p:tag name="MH_LIBRARY" val="GRAPHIC"/>
  <p:tag name="MH_TYPE" val="Other"/>
  <p:tag name="MH_ORDER" val="1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514"/>
  <p:tag name="MH_LIBRARY" val="GRAPHIC"/>
  <p:tag name="MH_TYPE" val="Other"/>
  <p:tag name="MH_ORDER" val="12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514"/>
  <p:tag name="MH_LIBRARY" val="GRAPHIC"/>
  <p:tag name="MH_TYPE" val="Other"/>
  <p:tag name="MH_ORDER" val="13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2514"/>
  <p:tag name="MH_LIBRARY" val="GRAPHIC"/>
  <p:tag name="MH_TYPE" val="Other"/>
  <p:tag name="MH_ORDER" val="1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28155259"/>
  <p:tag name="MH_LIBRARY" val="GRAPHIC"/>
  <p:tag name="MH_TYPE" val="Other"/>
  <p:tag name="MH_ORDER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28155259"/>
  <p:tag name="MH_LIBRARY" val="GRAPHIC"/>
  <p:tag name="MH_TYPE" val="Other"/>
  <p:tag name="MH_ORDER" val="2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28155259"/>
  <p:tag name="MH_LIBRARY" val="GRAPHIC"/>
  <p:tag name="MH_TYPE" val="Other"/>
  <p:tag name="MH_ORDER" val="3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28155259"/>
  <p:tag name="MH_LIBRARY" val="GRAPHIC"/>
  <p:tag name="MH_TYPE" val="Other"/>
  <p:tag name="MH_ORDER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30105710"/>
  <p:tag name="MH_LIBRARY" val="CONTENTS"/>
  <p:tag name="MH_TYPE" val="ENTRY"/>
  <p:tag name="ID" val="553532"/>
  <p:tag name="MH_ORDER" val="2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28155259"/>
  <p:tag name="MH_LIBRARY" val="GRAPHIC"/>
  <p:tag name="MH_TYPE" val="Other"/>
  <p:tag name="MH_ORDER" val="5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28155259"/>
  <p:tag name="MH_LIBRARY" val="GRAPHIC"/>
  <p:tag name="MH_TYPE" val="Other"/>
  <p:tag name="MH_ORDER" val="6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28155259"/>
  <p:tag name="MH_LIBRARY" val="GRAPHIC"/>
  <p:tag name="MH_TYPE" val="Other"/>
  <p:tag name="MH_ORDER" val="7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28155259"/>
  <p:tag name="MH_LIBRARY" val="GRAPHIC"/>
  <p:tag name="MH_TYPE" val="Other"/>
  <p:tag name="MH_ORDER" val="8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28155259"/>
  <p:tag name="MH_LIBRARY" val="GRAPHIC"/>
  <p:tag name="MH_TYPE" val="Other"/>
  <p:tag name="MH_ORDER" val="9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28155259"/>
  <p:tag name="MH_LIBRARY" val="GRAPHIC"/>
  <p:tag name="MH_TYPE" val="Other"/>
  <p:tag name="MH_ORDER" val="1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28155259"/>
  <p:tag name="MH_LIBRARY" val="GRAPHIC"/>
  <p:tag name="MH_TYPE" val="Other"/>
  <p:tag name="MH_ORDER" val="1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28155259"/>
  <p:tag name="MH_LIBRARY" val="GRAPHIC"/>
  <p:tag name="MH_TYPE" val="Other"/>
  <p:tag name="MH_ORDER" val="12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28155259"/>
  <p:tag name="MH_LIBRARY" val="GRAPHIC"/>
  <p:tag name="MH_TYPE" val="SubTitle"/>
  <p:tag name="MH_ORDER" val="4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28155259"/>
  <p:tag name="MH_LIBRARY" val="GRAPHIC"/>
  <p:tag name="MH_TYPE" val="SubTitle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30105710"/>
  <p:tag name="MH_LIBRARY" val="CONTENTS"/>
  <p:tag name="MH_TYPE" val="OTHERS"/>
  <p:tag name="ID" val="553532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28155259"/>
  <p:tag name="MH_LIBRARY" val="GRAPHIC"/>
  <p:tag name="MH_TYPE" val="SubTitle"/>
  <p:tag name="MH_ORDER" val="3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28155259"/>
  <p:tag name="MH_LIBRARY" val="GRAPHIC"/>
  <p:tag name="MH_TYPE" val="SubTitle"/>
  <p:tag name="MH_ORDER" val="2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30105710"/>
  <p:tag name="MH_LIBRARY" val="CONTENTS"/>
  <p:tag name="MH_AUTOCOLOR" val="TRUE"/>
  <p:tag name="MH_TYPE" val="SECTION"/>
  <p:tag name="ID" val="553532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30105710"/>
  <p:tag name="MH_LIBRARY" val="CONTENTS"/>
  <p:tag name="MH_TYPE" val="OTHERS"/>
  <p:tag name="ID" val="553532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30105710"/>
  <p:tag name="MH_LIBRARY" val="CONTENTS"/>
  <p:tag name="MH_TYPE" val="TITLE"/>
  <p:tag name="ID" val="553532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30105710"/>
  <p:tag name="MH_LIBRARY" val="CONTENTS"/>
  <p:tag name="MH_TYPE" val="OTHERS"/>
  <p:tag name="ID" val="553532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30105710"/>
  <p:tag name="MH_LIBRARY" val="CONTENTS"/>
  <p:tag name="MH_TYPE" val="NUMBER"/>
  <p:tag name="ID" val="553532"/>
  <p:tag name="MH_ORDER" val="NUMBER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95912"/>
  <p:tag name="MH_LIBRARY" val="GRAPHIC"/>
  <p:tag name="MH_TYPE" val="Other"/>
  <p:tag name="MH_ORDER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95912"/>
  <p:tag name="MH_LIBRARY" val="GRAPHIC"/>
  <p:tag name="MH_TYPE" val="Other"/>
  <p:tag name="MH_ORDER" val="2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95912"/>
  <p:tag name="MH_LIBRARY" val="GRAPHIC"/>
  <p:tag name="MH_TYPE" val="Other"/>
  <p:tag name="MH_ORDER" val="3"/>
</p:tagLst>
</file>

<file path=ppt/theme/theme1.xml><?xml version="1.0" encoding="utf-8"?>
<a:theme xmlns:a="http://schemas.openxmlformats.org/drawingml/2006/main" name="A尚设计素材https://shop581232164.taobao.com/">
  <a:themeElements>
    <a:clrScheme name="自定义 689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6F654D"/>
      </a:accent1>
      <a:accent2>
        <a:srgbClr val="8A684E"/>
      </a:accent2>
      <a:accent3>
        <a:srgbClr val="B89746"/>
      </a:accent3>
      <a:accent4>
        <a:srgbClr val="A2A945"/>
      </a:accent4>
      <a:accent5>
        <a:srgbClr val="747718"/>
      </a:accent5>
      <a:accent6>
        <a:srgbClr val="C00000"/>
      </a:accent6>
      <a:hlink>
        <a:srgbClr val="00B0F0"/>
      </a:hlink>
      <a:folHlink>
        <a:srgbClr val="AFB2B4"/>
      </a:folHlink>
    </a:clrScheme>
    <a:fontScheme name="自定义 2">
      <a:majorFont>
        <a:latin typeface="Baskerville Old Face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复古欧美工作汇报PPT模板.pptx [修复的]" id="{4B62316D-3EDB-4E94-9C9D-DFF05A9EA537}" vid="{CE67FDE4-E6C0-451D-BF8E-8E2D44596FD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【英伦风古典】032</Template>
  <TotalTime>1</TotalTime>
  <Words>1005</Words>
  <Application>Microsoft Office PowerPoint</Application>
  <PresentationFormat>宽屏</PresentationFormat>
  <Paragraphs>233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7" baseType="lpstr">
      <vt:lpstr>Batang</vt:lpstr>
      <vt:lpstr>Stencil Std</vt:lpstr>
      <vt:lpstr>等线</vt:lpstr>
      <vt:lpstr>华文细黑</vt:lpstr>
      <vt:lpstr>微软雅黑</vt:lpstr>
      <vt:lpstr>幼圆</vt:lpstr>
      <vt:lpstr>Arial</vt:lpstr>
      <vt:lpstr>Arial Narrow</vt:lpstr>
      <vt:lpstr>Baskerville Old Face</vt:lpstr>
      <vt:lpstr>Calibri</vt:lpstr>
      <vt:lpstr>Times New Roman</vt:lpstr>
      <vt:lpstr>Webdings</vt:lpstr>
      <vt:lpstr>A尚设计素材https://shop581232164.taobao.com/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A尚设计素材https://shop581232164.taobao.com/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A尚设计素材https://shop581232164.taobao.com/</dc:subject>
  <dc:creator>C J</dc:creator>
  <cp:keywords>A尚设计素材https:/shop581232164.taobao.com</cp:keywords>
  <dc:description>A尚设计素材https://shop581232164.taobao.com/</dc:description>
  <cp:lastModifiedBy>Hymira</cp:lastModifiedBy>
  <cp:revision>2</cp:revision>
  <dcterms:created xsi:type="dcterms:W3CDTF">2018-04-29T13:55:21Z</dcterms:created>
  <dcterms:modified xsi:type="dcterms:W3CDTF">2019-04-03T04:37:52Z</dcterms:modified>
  <cp:category>A尚设计素材https://shop581232164.taobao.com/</cp:category>
  <cp:contentStatus>A尚设计素材https://shop581232164.taobao.com/</cp:contentStatus>
  <cp:version>A尚设计素材https://shop581232164.taobao.com/</cp:version>
</cp:coreProperties>
</file>